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7CB-33AC-4E04-B7DD-1E1EA5AB4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Sale Prices of Homes in Ames, 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C1E8D-C331-4DFA-892A-1147507DD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64332"/>
          </a:xfrm>
        </p:spPr>
        <p:txBody>
          <a:bodyPr>
            <a:normAutofit/>
          </a:bodyPr>
          <a:lstStyle/>
          <a:p>
            <a:r>
              <a:rPr lang="en-US" dirty="0"/>
              <a:t>Megan Cusey</a:t>
            </a:r>
          </a:p>
          <a:p>
            <a:r>
              <a:rPr lang="en-US" dirty="0"/>
              <a:t>Elmhurst College – MDS 556</a:t>
            </a:r>
          </a:p>
          <a:p>
            <a:r>
              <a:rPr lang="en-US" dirty="0"/>
              <a:t>Fall B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1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2EE3-7C3C-4999-BC14-2E6A5645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58F1-9563-46AE-877D-E775A91F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Identify homes that sell in the Top 25% of Sale Price in Ames, IA.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As a realtor who specializes in the selling and purchasing process of only the most luxury homes, use this model to determine homes that meet the requirements inside this niche quickly.</a:t>
            </a:r>
          </a:p>
          <a:p>
            <a:pPr lvl="1"/>
            <a:r>
              <a:rPr lang="en-US" dirty="0"/>
              <a:t>As a real estate developer, identify homes that have the opportunity to sell at the top 25% tier that may currently be under priced</a:t>
            </a:r>
          </a:p>
          <a:p>
            <a:pPr lvl="1"/>
            <a:r>
              <a:rPr lang="en-US" dirty="0"/>
              <a:t>As a real estate developer, identify what features of a home are the most important in the top 5% of homes</a:t>
            </a:r>
          </a:p>
          <a:p>
            <a:r>
              <a:rPr lang="en-US" dirty="0"/>
              <a:t>Each use case expresses a cost if the model incorrectly identifies a home as a Top 25% house (false positive). As a result, it is required that the selected model optimizes precision.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8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</TotalTime>
  <Words>162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Classifying Sale Prices of Homes in Ames, IA</vt:lpstr>
      <vt:lpstr>Business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Sale Prices of Homes in Ames, IA</dc:title>
  <dc:creator>Megan Cusey</dc:creator>
  <cp:lastModifiedBy> </cp:lastModifiedBy>
  <cp:revision>18</cp:revision>
  <dcterms:created xsi:type="dcterms:W3CDTF">2019-12-12T00:49:38Z</dcterms:created>
  <dcterms:modified xsi:type="dcterms:W3CDTF">2019-12-12T01:13:31Z</dcterms:modified>
</cp:coreProperties>
</file>