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20" r:id="rId2"/>
    <p:sldMasterId id="2147483749" r:id="rId3"/>
  </p:sldMasterIdLst>
  <p:sldIdLst>
    <p:sldId id="256" r:id="rId4"/>
    <p:sldId id="264" r:id="rId5"/>
    <p:sldId id="257"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50195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1507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695131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37337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4248884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442842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11408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132769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083700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055277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61613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993356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8435617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0736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515337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710058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4141502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423723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040006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1189889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5954631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12750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14161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6932621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100884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1625903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82372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19512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17073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70476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58615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125467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C4A4D67-B3A9-4D58-A807-55A11162E890}" type="datetimeFigureOut">
              <a:rPr kumimoji="1" lang="ja-JP" altLang="en-US" smtClean="0"/>
              <a:t>2015/12/2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407601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4357476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33319574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C4A4D67-B3A9-4D58-A807-55A11162E890}" type="datetimeFigureOut">
              <a:rPr kumimoji="1" lang="ja-JP" altLang="en-US" smtClean="0"/>
              <a:t>2015/12/2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7B0C22-9D4E-4A13-8DD3-79B9BB63B8A0}" type="slidenum">
              <a:rPr kumimoji="1" lang="ja-JP" altLang="en-US" smtClean="0"/>
              <a:t>‹#›</a:t>
            </a:fld>
            <a:endParaRPr kumimoji="1" lang="ja-JP" altLang="en-US"/>
          </a:p>
        </p:txBody>
      </p:sp>
    </p:spTree>
    <p:extLst>
      <p:ext uri="{BB962C8B-B14F-4D97-AF65-F5344CB8AC3E}">
        <p14:creationId xmlns:p14="http://schemas.microsoft.com/office/powerpoint/2010/main" val="237932908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www.networkwebshop.com/cres_lamellar.html" TargetMode="External"/><Relationship Id="rId2" Type="http://schemas.openxmlformats.org/officeDocument/2006/relationships/image" Target="../media/image1.jpg"/><Relationship Id="rId1" Type="http://schemas.openxmlformats.org/officeDocument/2006/relationships/slideLayout" Target="../slideLayouts/slideLayout27.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item.rakuten.co.jp/beaubelle/c/0000000533/" TargetMode="External"/><Relationship Id="rId2" Type="http://schemas.openxmlformats.org/officeDocument/2006/relationships/image" Target="../media/image3.jp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6.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IT</a:t>
            </a:r>
            <a:r>
              <a:rPr lang="ja-JP" altLang="en-US" dirty="0" smtClean="0"/>
              <a:t>課題で無茶ぶりされて作ったカフェ</a:t>
            </a:r>
            <a:endParaRPr kumimoji="1" lang="ja-JP" altLang="en-US" dirty="0"/>
          </a:p>
        </p:txBody>
      </p:sp>
      <p:sp>
        <p:nvSpPr>
          <p:cNvPr id="3" name="サブタイトル 2"/>
          <p:cNvSpPr>
            <a:spLocks noGrp="1"/>
          </p:cNvSpPr>
          <p:nvPr>
            <p:ph type="subTitle" idx="1"/>
          </p:nvPr>
        </p:nvSpPr>
        <p:spPr/>
        <p:txBody>
          <a:bodyPr>
            <a:normAutofit fontScale="92500" lnSpcReduction="10000"/>
          </a:bodyPr>
          <a:lstStyle/>
          <a:p>
            <a:pPr algn="r"/>
            <a:r>
              <a:rPr kumimoji="1" lang="en-US" altLang="ja-JP" dirty="0" smtClean="0"/>
              <a:t>21511012 </a:t>
            </a:r>
            <a:r>
              <a:rPr kumimoji="1" lang="ja-JP" altLang="en-US" dirty="0" smtClean="0"/>
              <a:t>安藤</a:t>
            </a:r>
            <a:r>
              <a:rPr kumimoji="1" lang="ja-JP" altLang="en-US" dirty="0" smtClean="0"/>
              <a:t>朗人</a:t>
            </a:r>
            <a:endParaRPr kumimoji="1" lang="en-US" altLang="ja-JP" dirty="0" smtClean="0"/>
          </a:p>
          <a:p>
            <a:pPr algn="r"/>
            <a:r>
              <a:rPr lang="en-US" altLang="ja-JP" dirty="0" smtClean="0"/>
              <a:t>21511324 </a:t>
            </a:r>
            <a:r>
              <a:rPr lang="ja-JP" altLang="en-US" dirty="0" smtClean="0"/>
              <a:t>山下和人</a:t>
            </a:r>
            <a:endParaRPr lang="en-US" altLang="ja-JP" dirty="0" smtClean="0"/>
          </a:p>
          <a:p>
            <a:pPr algn="r"/>
            <a:r>
              <a:rPr kumimoji="1" lang="en-US" altLang="ja-JP" dirty="0" smtClean="0"/>
              <a:t>21511041 </a:t>
            </a:r>
            <a:r>
              <a:rPr kumimoji="1" lang="ja-JP" altLang="en-US" dirty="0" smtClean="0"/>
              <a:t>上杉秀一</a:t>
            </a:r>
            <a:endParaRPr kumimoji="1" lang="en-US" altLang="ja-JP" dirty="0" smtClean="0"/>
          </a:p>
          <a:p>
            <a:pPr algn="r"/>
            <a:r>
              <a:rPr lang="en-US" altLang="ja-JP" dirty="0" smtClean="0"/>
              <a:t>21511225 </a:t>
            </a:r>
            <a:r>
              <a:rPr lang="ja-JP" altLang="en-US" dirty="0" smtClean="0"/>
              <a:t>戸谷優介</a:t>
            </a:r>
            <a:endParaRPr kumimoji="1" lang="ja-JP" altLang="en-US" dirty="0"/>
          </a:p>
        </p:txBody>
      </p:sp>
    </p:spTree>
    <p:extLst>
      <p:ext uri="{BB962C8B-B14F-4D97-AF65-F5344CB8AC3E}">
        <p14:creationId xmlns:p14="http://schemas.microsoft.com/office/powerpoint/2010/main" val="363457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暖房器具　天井吊り下げ型 </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450" y="1643062"/>
            <a:ext cx="4762500" cy="3571875"/>
          </a:xfrm>
        </p:spPr>
      </p:pic>
      <p:sp>
        <p:nvSpPr>
          <p:cNvPr id="4" name="テキスト プレースホルダー 3"/>
          <p:cNvSpPr>
            <a:spLocks noGrp="1"/>
          </p:cNvSpPr>
          <p:nvPr>
            <p:ph type="body" sz="half" idx="2"/>
          </p:nvPr>
        </p:nvSpPr>
        <p:spPr/>
        <p:txBody>
          <a:bodyPr/>
          <a:lstStyle/>
          <a:p>
            <a:endParaRPr lang="en-US" altLang="ja-JP" dirty="0" smtClean="0"/>
          </a:p>
          <a:p>
            <a:endParaRPr lang="en-US" altLang="ja-JP" dirty="0"/>
          </a:p>
          <a:p>
            <a:r>
              <a:rPr lang="en-US" altLang="ja-JP" b="1" dirty="0"/>
              <a:t>【</a:t>
            </a:r>
            <a:r>
              <a:rPr lang="ja-JP" altLang="en-US" b="1" dirty="0"/>
              <a:t>所要時間</a:t>
            </a:r>
            <a:r>
              <a:rPr lang="en-US" altLang="ja-JP" b="1" dirty="0"/>
              <a:t>】</a:t>
            </a:r>
            <a:r>
              <a:rPr lang="ja-JP" altLang="en-US" dirty="0"/>
              <a:t/>
            </a:r>
            <a:br>
              <a:rPr lang="ja-JP" altLang="en-US" dirty="0"/>
            </a:br>
            <a:r>
              <a:rPr lang="ja-JP" altLang="en-US" dirty="0"/>
              <a:t>壁掛け型エアコン一式：</a:t>
            </a:r>
            <a:r>
              <a:rPr lang="en-US" altLang="ja-JP" dirty="0"/>
              <a:t>2</a:t>
            </a:r>
            <a:r>
              <a:rPr lang="ja-JP" altLang="en-US" dirty="0"/>
              <a:t>時間</a:t>
            </a:r>
            <a:r>
              <a:rPr lang="en-US" altLang="ja-JP" dirty="0"/>
              <a:t>/</a:t>
            </a:r>
            <a:r>
              <a:rPr lang="ja-JP" altLang="en-US" dirty="0"/>
              <a:t>台～　　天井埋め込み型エアコン一式：３時間</a:t>
            </a:r>
            <a:r>
              <a:rPr lang="en-US" altLang="ja-JP" dirty="0"/>
              <a:t>/</a:t>
            </a:r>
            <a:r>
              <a:rPr lang="ja-JP" altLang="en-US" dirty="0"/>
              <a:t>台</a:t>
            </a:r>
            <a:r>
              <a:rPr lang="ja-JP" altLang="en-US" dirty="0" smtClean="0"/>
              <a:t>～</a:t>
            </a:r>
            <a:endParaRPr lang="en-US" altLang="ja-JP" dirty="0" smtClean="0"/>
          </a:p>
          <a:p>
            <a:r>
              <a:rPr lang="ja-JP" altLang="en-US" dirty="0" smtClean="0"/>
              <a:t>価格は</a:t>
            </a:r>
            <a:r>
              <a:rPr lang="en-US" altLang="ja-JP" dirty="0" smtClean="0"/>
              <a:t>35000</a:t>
            </a:r>
            <a:r>
              <a:rPr lang="ja-JP" altLang="en-US" dirty="0" smtClean="0"/>
              <a:t>円</a:t>
            </a:r>
            <a:endParaRPr lang="en-US" altLang="ja-JP" dirty="0"/>
          </a:p>
          <a:p>
            <a:r>
              <a:rPr lang="en-US" altLang="ja-JP" dirty="0" smtClean="0"/>
              <a:t>http</a:t>
            </a:r>
            <a:r>
              <a:rPr lang="en-US" altLang="ja-JP" dirty="0"/>
              <a:t>://kunihiro-sogyo.com/ac.html</a:t>
            </a:r>
            <a:endParaRPr kumimoji="1" lang="ja-JP" altLang="en-US" dirty="0"/>
          </a:p>
        </p:txBody>
      </p:sp>
    </p:spTree>
    <p:extLst>
      <p:ext uri="{BB962C8B-B14F-4D97-AF65-F5344CB8AC3E}">
        <p14:creationId xmlns:p14="http://schemas.microsoft.com/office/powerpoint/2010/main" val="2940595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カルボナーラ風サンドイッチ</a:t>
            </a:r>
            <a:endParaRPr kumimoji="1" lang="ja-JP" altLang="en-US" dirty="0"/>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8900" y="991292"/>
            <a:ext cx="3657600" cy="4875415"/>
          </a:xfrm>
        </p:spPr>
      </p:pic>
      <p:sp>
        <p:nvSpPr>
          <p:cNvPr id="4" name="テキスト プレースホルダー 3"/>
          <p:cNvSpPr>
            <a:spLocks noGrp="1"/>
          </p:cNvSpPr>
          <p:nvPr>
            <p:ph type="body" sz="half" idx="2"/>
          </p:nvPr>
        </p:nvSpPr>
        <p:spPr/>
        <p:txBody>
          <a:bodyPr/>
          <a:lstStyle/>
          <a:p>
            <a:r>
              <a:rPr lang="en-US" altLang="ja-JP" dirty="0"/>
              <a:t>http://cookpad.com/recipe/3454080</a:t>
            </a:r>
            <a:endParaRPr kumimoji="1" lang="ja-JP" altLang="en-US" dirty="0"/>
          </a:p>
        </p:txBody>
      </p:sp>
    </p:spTree>
    <p:extLst>
      <p:ext uri="{BB962C8B-B14F-4D97-AF65-F5344CB8AC3E}">
        <p14:creationId xmlns:p14="http://schemas.microsoft.com/office/powerpoint/2010/main" val="2618594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679" y="1577947"/>
            <a:ext cx="10515600" cy="3244993"/>
          </a:xfrm>
        </p:spPr>
        <p:txBody>
          <a:bodyPr/>
          <a:lstStyle/>
          <a:p>
            <a:pPr algn="ctr"/>
            <a:r>
              <a:rPr kumimoji="1" lang="ja-JP" altLang="en-US" dirty="0" smtClean="0"/>
              <a:t>以上僕たちのプレゼントを終わります。</a:t>
            </a:r>
            <a:r>
              <a:rPr kumimoji="1" lang="en-US" altLang="ja-JP" dirty="0" smtClean="0"/>
              <a:t/>
            </a:r>
            <a:br>
              <a:rPr kumimoji="1" lang="en-US" altLang="ja-JP" dirty="0" smtClean="0"/>
            </a:br>
            <a:r>
              <a:rPr lang="ja-JP" altLang="en-US" dirty="0" smtClean="0"/>
              <a:t>ご</a:t>
            </a:r>
            <a:r>
              <a:rPr lang="ja-JP" altLang="en-US" dirty="0"/>
              <a:t>清聴ありがとう</a:t>
            </a:r>
            <a:r>
              <a:rPr lang="ja-JP" altLang="en-US" dirty="0" smtClean="0"/>
              <a:t>ございました。</a:t>
            </a:r>
            <a:endParaRPr kumimoji="1" lang="ja-JP" altLang="en-US" dirty="0"/>
          </a:p>
        </p:txBody>
      </p:sp>
    </p:spTree>
    <p:extLst>
      <p:ext uri="{BB962C8B-B14F-4D97-AF65-F5344CB8AC3E}">
        <p14:creationId xmlns:p14="http://schemas.microsoft.com/office/powerpoint/2010/main" val="162263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禁止されている項目</a:t>
            </a:r>
            <a:endParaRPr kumimoji="1" lang="ja-JP" altLang="en-US" dirty="0"/>
          </a:p>
        </p:txBody>
      </p:sp>
      <p:sp>
        <p:nvSpPr>
          <p:cNvPr id="9" name="テキスト ボックス 8"/>
          <p:cNvSpPr txBox="1"/>
          <p:nvPr/>
        </p:nvSpPr>
        <p:spPr>
          <a:xfrm>
            <a:off x="1157161" y="2039194"/>
            <a:ext cx="9419129" cy="5078313"/>
          </a:xfrm>
          <a:prstGeom prst="rect">
            <a:avLst/>
          </a:prstGeom>
          <a:noFill/>
        </p:spPr>
        <p:txBody>
          <a:bodyPr wrap="square" rtlCol="0">
            <a:spAutoFit/>
          </a:bodyPr>
          <a:lstStyle/>
          <a:p>
            <a:r>
              <a:rPr kumimoji="1" lang="ja-JP" altLang="en-US" sz="5400" dirty="0" smtClean="0"/>
              <a:t>・食器　　　　　　・ガスコンロ</a:t>
            </a:r>
            <a:endParaRPr kumimoji="1" lang="en-US" altLang="ja-JP" sz="5400" dirty="0" smtClean="0"/>
          </a:p>
          <a:p>
            <a:r>
              <a:rPr lang="ja-JP" altLang="en-US" sz="5400" dirty="0" smtClean="0"/>
              <a:t>・オーブン　　　　</a:t>
            </a:r>
            <a:endParaRPr lang="en-US" altLang="ja-JP" sz="5400" dirty="0" smtClean="0"/>
          </a:p>
          <a:p>
            <a:r>
              <a:rPr kumimoji="1" lang="ja-JP" altLang="en-US" sz="5400" dirty="0" smtClean="0"/>
              <a:t>・ディッシャー</a:t>
            </a:r>
            <a:endParaRPr kumimoji="1" lang="en-US" altLang="ja-JP" sz="5400" dirty="0" smtClean="0"/>
          </a:p>
          <a:p>
            <a:r>
              <a:rPr lang="ja-JP" altLang="en-US" sz="5400" dirty="0" smtClean="0"/>
              <a:t>・ミキサー</a:t>
            </a:r>
            <a:endParaRPr lang="en-US" altLang="ja-JP" sz="5400" dirty="0" smtClean="0"/>
          </a:p>
          <a:p>
            <a:r>
              <a:rPr kumimoji="1" lang="ja-JP" altLang="en-US" sz="5400" dirty="0" smtClean="0"/>
              <a:t>・製氷機</a:t>
            </a:r>
            <a:endParaRPr kumimoji="1" lang="en-US" altLang="ja-JP" sz="5400" dirty="0" smtClean="0"/>
          </a:p>
          <a:p>
            <a:endParaRPr kumimoji="1" lang="en-US" altLang="ja-JP" sz="5400" dirty="0" smtClean="0"/>
          </a:p>
        </p:txBody>
      </p:sp>
    </p:spTree>
    <p:extLst>
      <p:ext uri="{BB962C8B-B14F-4D97-AF65-F5344CB8AC3E}">
        <p14:creationId xmlns:p14="http://schemas.microsoft.com/office/powerpoint/2010/main" val="355585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コンセプトは・・・</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このカフェのパソコンと</a:t>
            </a:r>
            <a:r>
              <a:rPr kumimoji="1" lang="en-US" altLang="ja-JP" dirty="0" smtClean="0"/>
              <a:t>Wi-Fi</a:t>
            </a:r>
            <a:r>
              <a:rPr kumimoji="1" lang="ja-JP" altLang="en-US" dirty="0" smtClean="0"/>
              <a:t>を利用してゲームを遊んでもらうことです。</a:t>
            </a:r>
            <a:endParaRPr kumimoji="1" lang="en-US" altLang="ja-JP" dirty="0" smtClean="0"/>
          </a:p>
          <a:p>
            <a:r>
              <a:rPr lang="ja-JP" altLang="en-US" dirty="0" smtClean="0"/>
              <a:t>例えば某ドラ●ンクエストの</a:t>
            </a:r>
            <a:r>
              <a:rPr lang="en-US" altLang="ja-JP" dirty="0" smtClean="0"/>
              <a:t>PC</a:t>
            </a:r>
            <a:r>
              <a:rPr lang="ja-JP" altLang="en-US" dirty="0" smtClean="0"/>
              <a:t>版のような月々プレイ時間を買うゲームをこの喫茶店では無料で使っていただく代わりにカフェにお金を落としてもらう（飲食等料金）</a:t>
            </a:r>
            <a:r>
              <a:rPr lang="ja-JP" altLang="en-US" dirty="0"/>
              <a:t>といった事を考えて</a:t>
            </a:r>
            <a:r>
              <a:rPr lang="ja-JP" altLang="en-US" dirty="0" smtClean="0"/>
              <a:t>います。</a:t>
            </a:r>
            <a:endParaRPr lang="en-US" altLang="ja-JP" dirty="0" smtClean="0"/>
          </a:p>
        </p:txBody>
      </p:sp>
    </p:spTree>
    <p:extLst>
      <p:ext uri="{BB962C8B-B14F-4D97-AF65-F5344CB8AC3E}">
        <p14:creationId xmlns:p14="http://schemas.microsoft.com/office/powerpoint/2010/main" val="146059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3606007" y="1690688"/>
            <a:ext cx="5157787" cy="823912"/>
          </a:xfrm>
        </p:spPr>
        <p:txBody>
          <a:bodyPr/>
          <a:lstStyle/>
          <a:p>
            <a:r>
              <a:rPr kumimoji="1" lang="ja-JP" altLang="en-US" dirty="0" smtClean="0"/>
              <a:t>価格は</a:t>
            </a:r>
            <a:r>
              <a:rPr kumimoji="1" lang="en-US" altLang="ja-JP" dirty="0" smtClean="0"/>
              <a:t>120000</a:t>
            </a:r>
            <a:r>
              <a:rPr kumimoji="1" lang="ja-JP" altLang="en-US" dirty="0" smtClean="0"/>
              <a:t>～</a:t>
            </a:r>
            <a:r>
              <a:rPr kumimoji="1" lang="en-US" altLang="ja-JP" dirty="0" smtClean="0"/>
              <a:t>140000</a:t>
            </a:r>
            <a:r>
              <a:rPr kumimoji="1" lang="ja-JP" altLang="en-US" dirty="0" smtClean="0"/>
              <a:t>円で揃えることができる。（１セット）</a:t>
            </a:r>
            <a:endParaRPr kumimoji="1" lang="ja-JP" altLang="en-US" dirty="0"/>
          </a:p>
        </p:txBody>
      </p:sp>
      <p:pic>
        <p:nvPicPr>
          <p:cNvPr id="7" name="コンテンツ プレースホルダー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2410" y="2508250"/>
            <a:ext cx="4680479" cy="3679825"/>
          </a:xfrm>
        </p:spPr>
      </p:pic>
      <p:sp>
        <p:nvSpPr>
          <p:cNvPr id="5" name="テキスト プレースホルダー 4"/>
          <p:cNvSpPr>
            <a:spLocks noGrp="1"/>
          </p:cNvSpPr>
          <p:nvPr>
            <p:ph type="body" sz="quarter" idx="3"/>
          </p:nvPr>
        </p:nvSpPr>
        <p:spPr>
          <a:xfrm rot="10800000" flipV="1">
            <a:off x="5476285" y="5604323"/>
            <a:ext cx="5183188" cy="658911"/>
          </a:xfrm>
        </p:spPr>
        <p:txBody>
          <a:bodyPr>
            <a:normAutofit fontScale="92500" lnSpcReduction="10000"/>
          </a:bodyPr>
          <a:lstStyle/>
          <a:p>
            <a:r>
              <a:rPr lang="en-US" altLang="ja-JP" dirty="0">
                <a:hlinkClick r:id="rId3"/>
              </a:rPr>
              <a:t>http://</a:t>
            </a:r>
            <a:r>
              <a:rPr lang="en-US" altLang="ja-JP" dirty="0" smtClean="0">
                <a:hlinkClick r:id="rId3"/>
              </a:rPr>
              <a:t>www.networkwebshop.com/cres_lamellar.html</a:t>
            </a:r>
            <a:endParaRPr lang="en-US" altLang="ja-JP" dirty="0" smtClean="0"/>
          </a:p>
          <a:p>
            <a:endParaRPr kumimoji="1" lang="ja-JP" altLang="en-US" dirty="0"/>
          </a:p>
        </p:txBody>
      </p:sp>
      <p:pic>
        <p:nvPicPr>
          <p:cNvPr id="8" name="コンテンツ プレースホルダー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84900" y="2770188"/>
            <a:ext cx="5183188" cy="2234132"/>
          </a:xfrm>
        </p:spPr>
      </p:pic>
      <p:sp>
        <p:nvSpPr>
          <p:cNvPr id="2" name="タイトル 1"/>
          <p:cNvSpPr>
            <a:spLocks noGrp="1"/>
          </p:cNvSpPr>
          <p:nvPr>
            <p:ph type="title"/>
          </p:nvPr>
        </p:nvSpPr>
        <p:spPr>
          <a:xfrm>
            <a:off x="839788" y="109537"/>
            <a:ext cx="10515600" cy="1325563"/>
          </a:xfrm>
        </p:spPr>
        <p:txBody>
          <a:bodyPr/>
          <a:lstStyle/>
          <a:p>
            <a:pPr algn="ctr"/>
            <a:r>
              <a:rPr kumimoji="1" lang="ja-JP" altLang="en-US" dirty="0" smtClean="0"/>
              <a:t>イスと机</a:t>
            </a:r>
            <a:endParaRPr kumimoji="1" lang="ja-JP" altLang="en-US" dirty="0"/>
          </a:p>
        </p:txBody>
      </p:sp>
    </p:spTree>
    <p:extLst>
      <p:ext uri="{BB962C8B-B14F-4D97-AF65-F5344CB8AC3E}">
        <p14:creationId xmlns:p14="http://schemas.microsoft.com/office/powerpoint/2010/main" val="2087383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250853"/>
            <a:ext cx="3931920" cy="1288654"/>
          </a:xfrm>
        </p:spPr>
        <p:txBody>
          <a:bodyPr/>
          <a:lstStyle/>
          <a:p>
            <a:pPr algn="ctr"/>
            <a:r>
              <a:rPr kumimoji="1" lang="ja-JP" altLang="en-US" dirty="0" smtClean="0"/>
              <a:t>照明</a:t>
            </a:r>
            <a:r>
              <a:rPr kumimoji="1" lang="en-US" altLang="ja-JP" dirty="0" smtClean="0"/>
              <a:t/>
            </a:r>
            <a:br>
              <a:rPr kumimoji="1" lang="en-US" altLang="ja-JP" dirty="0" smtClean="0"/>
            </a:b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9300" y="990600"/>
            <a:ext cx="4876800" cy="4876800"/>
          </a:xfrm>
        </p:spPr>
      </p:pic>
      <p:sp>
        <p:nvSpPr>
          <p:cNvPr id="4" name="テキスト プレースホルダー 3"/>
          <p:cNvSpPr>
            <a:spLocks noGrp="1"/>
          </p:cNvSpPr>
          <p:nvPr>
            <p:ph type="body" sz="half" idx="2"/>
          </p:nvPr>
        </p:nvSpPr>
        <p:spPr>
          <a:xfrm>
            <a:off x="839788" y="2057400"/>
            <a:ext cx="3932237" cy="4230112"/>
          </a:xfrm>
        </p:spPr>
        <p:txBody>
          <a:bodyPr>
            <a:normAutofit fontScale="92500"/>
          </a:bodyPr>
          <a:lstStyle/>
          <a:p>
            <a:r>
              <a:rPr kumimoji="1" lang="ja-JP" altLang="en-US" dirty="0" smtClean="0"/>
              <a:t>この照明の価格は</a:t>
            </a:r>
            <a:r>
              <a:rPr kumimoji="1" lang="en-US" altLang="ja-JP" dirty="0" smtClean="0"/>
              <a:t>6500</a:t>
            </a:r>
            <a:r>
              <a:rPr kumimoji="1" lang="ja-JP" altLang="en-US" dirty="0" smtClean="0"/>
              <a:t>円で買えることができる。</a:t>
            </a:r>
            <a:endParaRPr kumimoji="1" lang="en-US" altLang="ja-JP" dirty="0" smtClean="0"/>
          </a:p>
          <a:p>
            <a:r>
              <a:rPr lang="ja-JP" altLang="en-US" dirty="0" smtClean="0"/>
              <a:t>カラーは</a:t>
            </a:r>
            <a:r>
              <a:rPr lang="ja-JP" altLang="en-US" dirty="0"/>
              <a:t>ブラック </a:t>
            </a:r>
            <a:r>
              <a:rPr lang="en-US" altLang="ja-JP" dirty="0"/>
              <a:t>/ </a:t>
            </a:r>
            <a:r>
              <a:rPr lang="ja-JP" altLang="en-US" dirty="0"/>
              <a:t>アンティークゴールド </a:t>
            </a:r>
            <a:r>
              <a:rPr lang="en-US" altLang="ja-JP" dirty="0"/>
              <a:t>/ </a:t>
            </a:r>
            <a:r>
              <a:rPr lang="ja-JP" altLang="en-US" dirty="0" smtClean="0"/>
              <a:t>シルバー</a:t>
            </a:r>
            <a:endParaRPr lang="en-US" altLang="ja-JP" dirty="0" smtClean="0"/>
          </a:p>
          <a:p>
            <a:r>
              <a:rPr lang="ja-JP" altLang="en-US" dirty="0"/>
              <a:t>簡単に取り付けできます</a:t>
            </a:r>
          </a:p>
          <a:p>
            <a:r>
              <a:rPr lang="ja-JP" altLang="en-US" dirty="0"/>
              <a:t>１．シェード部分につまみがあります。</a:t>
            </a:r>
            <a:br>
              <a:rPr lang="ja-JP" altLang="en-US" dirty="0"/>
            </a:br>
            <a:r>
              <a:rPr lang="ja-JP" altLang="en-US" dirty="0"/>
              <a:t>２．開閉します。</a:t>
            </a:r>
            <a:br>
              <a:rPr lang="ja-JP" altLang="en-US" dirty="0"/>
            </a:br>
            <a:r>
              <a:rPr lang="ja-JP" altLang="en-US" dirty="0"/>
              <a:t>３．電球を取り付けます。</a:t>
            </a:r>
            <a:br>
              <a:rPr lang="ja-JP" altLang="en-US" dirty="0"/>
            </a:br>
            <a:r>
              <a:rPr lang="ja-JP" altLang="en-US" dirty="0"/>
              <a:t>４．取り付け完了です</a:t>
            </a:r>
          </a:p>
          <a:p>
            <a:r>
              <a:rPr lang="ja-JP" altLang="en-US" dirty="0"/>
              <a:t>三角形が連なってできたシェードは、見る角度によって様々な表情を見せてくれます。カラーによっても雰囲気が異なりますので、お部屋のテイストやお好みでお選び下さい。 デザイン性が高く、日中、点灯していない時も、インテリアとしておしゃれな空間になります。 </a:t>
            </a:r>
            <a:endParaRPr lang="en-US" altLang="ja-JP" dirty="0" smtClean="0"/>
          </a:p>
          <a:p>
            <a:r>
              <a:rPr lang="en-US" altLang="ja-JP" dirty="0">
                <a:hlinkClick r:id="rId3"/>
              </a:rPr>
              <a:t>http://item.rakuten.co.jp/beaubelle/c/0000000533</a:t>
            </a:r>
            <a:r>
              <a:rPr lang="en-US" altLang="ja-JP" dirty="0" smtClean="0">
                <a:hlinkClick r:id="rId3"/>
              </a:rPr>
              <a:t>/</a:t>
            </a:r>
            <a:endParaRPr lang="en-US" altLang="ja-JP" dirty="0" smtClean="0"/>
          </a:p>
          <a:p>
            <a:endParaRPr kumimoji="1" lang="ja-JP" altLang="en-US" dirty="0"/>
          </a:p>
        </p:txBody>
      </p:sp>
    </p:spTree>
    <p:extLst>
      <p:ext uri="{BB962C8B-B14F-4D97-AF65-F5344CB8AC3E}">
        <p14:creationId xmlns:p14="http://schemas.microsoft.com/office/powerpoint/2010/main" val="3138610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623087"/>
            <a:ext cx="10058400" cy="833479"/>
          </a:xfrm>
        </p:spPr>
        <p:txBody>
          <a:bodyPr/>
          <a:lstStyle/>
          <a:p>
            <a:pPr algn="ctr"/>
            <a:r>
              <a:rPr kumimoji="1" lang="ja-JP" altLang="en-US" dirty="0" smtClean="0"/>
              <a:t>絵画</a:t>
            </a:r>
            <a:endParaRPr kumimoji="1" lang="ja-JP" altLang="en-US" dirty="0"/>
          </a:p>
        </p:txBody>
      </p:sp>
      <p:pic>
        <p:nvPicPr>
          <p:cNvPr id="5" name="コンテンツ プレースホルダー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38643" y="1408997"/>
            <a:ext cx="7056255" cy="3097695"/>
          </a:xfrm>
        </p:spPr>
      </p:pic>
      <p:pic>
        <p:nvPicPr>
          <p:cNvPr id="6" name="コンテンツ プレースホルダー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728323" y="2604498"/>
            <a:ext cx="2553281" cy="3804389"/>
          </a:xfr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194" y="2748346"/>
            <a:ext cx="2637519" cy="3516692"/>
          </a:xfrm>
          <a:prstGeom prst="rect">
            <a:avLst/>
          </a:prstGeom>
        </p:spPr>
      </p:pic>
      <p:sp>
        <p:nvSpPr>
          <p:cNvPr id="11" name="テキスト ボックス 10"/>
          <p:cNvSpPr txBox="1"/>
          <p:nvPr/>
        </p:nvSpPr>
        <p:spPr>
          <a:xfrm>
            <a:off x="7441542" y="5934670"/>
            <a:ext cx="4814761" cy="923330"/>
          </a:xfrm>
          <a:prstGeom prst="rect">
            <a:avLst/>
          </a:prstGeom>
          <a:noFill/>
        </p:spPr>
        <p:txBody>
          <a:bodyPr wrap="square" rtlCol="0">
            <a:spAutoFit/>
          </a:bodyPr>
          <a:lstStyle/>
          <a:p>
            <a:pPr fontAlgn="t"/>
            <a:r>
              <a:rPr lang="en-US" altLang="ja-JP" b="1" dirty="0"/>
              <a:t>http://www.makimo-pl​ant.com/modules/</a:t>
            </a:r>
            <a:r>
              <a:rPr lang="en-US" altLang="ja-JP" b="1" dirty="0" err="1"/>
              <a:t>topi</a:t>
            </a:r>
            <a:r>
              <a:rPr lang="en-US" altLang="ja-JP" b="1" dirty="0"/>
              <a:t>​</a:t>
            </a:r>
            <a:r>
              <a:rPr lang="en-US" altLang="ja-JP" b="1" dirty="0" err="1"/>
              <a:t>cs</a:t>
            </a:r>
            <a:r>
              <a:rPr lang="en-US" altLang="ja-JP" b="1" dirty="0"/>
              <a:t>/</a:t>
            </a:r>
            <a:r>
              <a:rPr lang="en-US" altLang="ja-JP" b="1" dirty="0" err="1"/>
              <a:t>index.php?content</a:t>
            </a:r>
            <a:r>
              <a:rPr lang="en-US" altLang="ja-JP" b="1" dirty="0"/>
              <a:t>​_id=34</a:t>
            </a:r>
          </a:p>
        </p:txBody>
      </p:sp>
      <p:sp>
        <p:nvSpPr>
          <p:cNvPr id="12" name="テキスト ボックス 11"/>
          <p:cNvSpPr txBox="1"/>
          <p:nvPr/>
        </p:nvSpPr>
        <p:spPr>
          <a:xfrm>
            <a:off x="4281604" y="4879497"/>
            <a:ext cx="3907536" cy="1477328"/>
          </a:xfrm>
          <a:prstGeom prst="rect">
            <a:avLst/>
          </a:prstGeom>
          <a:noFill/>
        </p:spPr>
        <p:txBody>
          <a:bodyPr wrap="square" rtlCol="0">
            <a:spAutoFit/>
          </a:bodyPr>
          <a:lstStyle/>
          <a:p>
            <a:r>
              <a:rPr lang="en-US" altLang="ja-JP" dirty="0"/>
              <a:t>https://ja.wikipedia.org/wiki/%E3%83%AC%E3%82%AA%E3%83%8A%E3%83%AB%E3%83%89%E3%83%BB%E3%83%80%E3%83%BB%E3%83%B4%E3%82%A3%E3%83%B3%E3%83%81</a:t>
            </a:r>
            <a:endParaRPr kumimoji="1" lang="ja-JP" altLang="en-US" dirty="0"/>
          </a:p>
        </p:txBody>
      </p:sp>
    </p:spTree>
    <p:extLst>
      <p:ext uri="{BB962C8B-B14F-4D97-AF65-F5344CB8AC3E}">
        <p14:creationId xmlns:p14="http://schemas.microsoft.com/office/powerpoint/2010/main" val="181036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p:txBody>
          <a:bodyPr>
            <a:normAutofit fontScale="92500" lnSpcReduction="20000"/>
          </a:bodyPr>
          <a:lstStyle/>
          <a:p>
            <a:pPr algn="ctr"/>
            <a:r>
              <a:rPr kumimoji="1" lang="ja-JP" altLang="en-US" dirty="0" smtClean="0"/>
              <a:t>食洗器</a:t>
            </a:r>
            <a:endParaRPr kumimoji="1" lang="en-US" altLang="ja-JP" dirty="0" smtClean="0"/>
          </a:p>
          <a:p>
            <a:pPr algn="ctr"/>
            <a:r>
              <a:rPr kumimoji="1" lang="ja-JP" altLang="en-US" dirty="0" smtClean="0"/>
              <a:t>価格は</a:t>
            </a:r>
            <a:r>
              <a:rPr lang="en-US" altLang="ja-JP" dirty="0" smtClean="0"/>
              <a:t>600000</a:t>
            </a:r>
            <a:r>
              <a:rPr lang="ja-JP" altLang="en-US" dirty="0" smtClean="0"/>
              <a:t>円くらい</a:t>
            </a:r>
            <a:r>
              <a:rPr lang="ja-JP" altLang="en-US" dirty="0"/>
              <a:t>でかえてお手頃</a:t>
            </a:r>
            <a:r>
              <a:rPr lang="ja-JP" altLang="en-US" dirty="0" smtClean="0"/>
              <a:t>価格。</a:t>
            </a:r>
            <a:endParaRPr lang="en-US" altLang="ja-JP" dirty="0" smtClean="0"/>
          </a:p>
        </p:txBody>
      </p:sp>
      <p:pic>
        <p:nvPicPr>
          <p:cNvPr id="7" name="コンテンツ プレースホルダー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65253" y="2680493"/>
            <a:ext cx="3872678" cy="3509169"/>
          </a:xfrm>
        </p:spPr>
      </p:pic>
      <p:sp>
        <p:nvSpPr>
          <p:cNvPr id="5" name="テキスト プレースホルダー 4"/>
          <p:cNvSpPr>
            <a:spLocks noGrp="1"/>
          </p:cNvSpPr>
          <p:nvPr>
            <p:ph type="body" sz="quarter" idx="3"/>
          </p:nvPr>
        </p:nvSpPr>
        <p:spPr/>
        <p:txBody>
          <a:bodyPr>
            <a:normAutofit/>
          </a:bodyPr>
          <a:lstStyle/>
          <a:p>
            <a:pPr algn="ctr"/>
            <a:r>
              <a:rPr lang="en-US" altLang="ja-JP" dirty="0"/>
              <a:t>Fukushima</a:t>
            </a:r>
            <a:r>
              <a:rPr lang="ja-JP" altLang="en-US" dirty="0"/>
              <a:t>　縦型</a:t>
            </a:r>
            <a:r>
              <a:rPr lang="ja-JP" altLang="en-US" dirty="0" smtClean="0"/>
              <a:t>冷蔵庫</a:t>
            </a:r>
            <a:endParaRPr lang="en-US" altLang="ja-JP" dirty="0"/>
          </a:p>
          <a:p>
            <a:pPr algn="ctr"/>
            <a:r>
              <a:rPr lang="ja-JP" altLang="en-US" dirty="0" smtClean="0"/>
              <a:t>価格は</a:t>
            </a:r>
            <a:r>
              <a:rPr lang="en-US" altLang="ja-JP" dirty="0" smtClean="0"/>
              <a:t>22</a:t>
            </a:r>
            <a:r>
              <a:rPr lang="ja-JP" altLang="en-US" dirty="0" smtClean="0"/>
              <a:t>万で買える。</a:t>
            </a:r>
            <a:endParaRPr lang="en-US" altLang="ja-JP" dirty="0" smtClean="0"/>
          </a:p>
        </p:txBody>
      </p:sp>
      <p:pic>
        <p:nvPicPr>
          <p:cNvPr id="8" name="コンテンツ プレースホルダー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60206" y="3236814"/>
            <a:ext cx="2438653" cy="2157496"/>
          </a:xfrm>
        </p:spPr>
      </p:pic>
      <p:sp>
        <p:nvSpPr>
          <p:cNvPr id="2" name="タイトル 1"/>
          <p:cNvSpPr>
            <a:spLocks noGrp="1"/>
          </p:cNvSpPr>
          <p:nvPr>
            <p:ph type="title"/>
          </p:nvPr>
        </p:nvSpPr>
        <p:spPr>
          <a:xfrm>
            <a:off x="845127" y="365760"/>
            <a:ext cx="10515600" cy="45719"/>
          </a:xfrm>
        </p:spPr>
        <p:txBody>
          <a:bodyPr>
            <a:normAutofit fontScale="90000"/>
          </a:bodyPr>
          <a:lstStyle/>
          <a:p>
            <a:endParaRPr kumimoji="1" lang="ja-JP" altLang="en-US" dirty="0"/>
          </a:p>
        </p:txBody>
      </p:sp>
      <p:sp>
        <p:nvSpPr>
          <p:cNvPr id="9" name="テキスト ボックス 8"/>
          <p:cNvSpPr txBox="1"/>
          <p:nvPr/>
        </p:nvSpPr>
        <p:spPr>
          <a:xfrm>
            <a:off x="906308" y="5599688"/>
            <a:ext cx="4296871" cy="923330"/>
          </a:xfrm>
          <a:prstGeom prst="rect">
            <a:avLst/>
          </a:prstGeom>
          <a:noFill/>
        </p:spPr>
        <p:txBody>
          <a:bodyPr wrap="square" rtlCol="0">
            <a:spAutoFit/>
          </a:bodyPr>
          <a:lstStyle/>
          <a:p>
            <a:endParaRPr lang="en-US" altLang="ja-JP" dirty="0"/>
          </a:p>
          <a:p>
            <a:r>
              <a:rPr lang="en-US" altLang="ja-JP" dirty="0"/>
              <a:t>http://www.hoshizaki.co.jp/p/washing-m/jwe/door/jwe-680ub.html</a:t>
            </a:r>
            <a:endParaRPr kumimoji="1" lang="ja-JP" altLang="en-US" dirty="0"/>
          </a:p>
        </p:txBody>
      </p:sp>
      <p:sp>
        <p:nvSpPr>
          <p:cNvPr id="10" name="テキスト ボックス 9"/>
          <p:cNvSpPr txBox="1"/>
          <p:nvPr/>
        </p:nvSpPr>
        <p:spPr>
          <a:xfrm>
            <a:off x="6172200" y="5704885"/>
            <a:ext cx="4096593" cy="646331"/>
          </a:xfrm>
          <a:prstGeom prst="rect">
            <a:avLst/>
          </a:prstGeom>
          <a:noFill/>
        </p:spPr>
        <p:txBody>
          <a:bodyPr wrap="square" rtlCol="0">
            <a:spAutoFit/>
          </a:bodyPr>
          <a:lstStyle/>
          <a:p>
            <a:endParaRPr lang="en-US" altLang="ja-JP" dirty="0"/>
          </a:p>
          <a:p>
            <a:r>
              <a:rPr lang="en-US" altLang="ja-JP" dirty="0"/>
              <a:t>http://www.epoch88.com/29481/</a:t>
            </a:r>
            <a:endParaRPr kumimoji="1" lang="ja-JP" altLang="en-US" dirty="0"/>
          </a:p>
        </p:txBody>
      </p:sp>
    </p:spTree>
    <p:extLst>
      <p:ext uri="{BB962C8B-B14F-4D97-AF65-F5344CB8AC3E}">
        <p14:creationId xmlns:p14="http://schemas.microsoft.com/office/powerpoint/2010/main" val="4027681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77" y="0"/>
            <a:ext cx="6481646" cy="6858000"/>
          </a:xfrm>
          <a:prstGeom prst="rect">
            <a:avLst/>
          </a:prstGeom>
        </p:spPr>
      </p:pic>
      <p:sp>
        <p:nvSpPr>
          <p:cNvPr id="4" name="テキスト ボックス 3"/>
          <p:cNvSpPr txBox="1"/>
          <p:nvPr/>
        </p:nvSpPr>
        <p:spPr>
          <a:xfrm>
            <a:off x="8601834" y="5551136"/>
            <a:ext cx="3439115" cy="646331"/>
          </a:xfrm>
          <a:prstGeom prst="rect">
            <a:avLst/>
          </a:prstGeom>
          <a:noFill/>
        </p:spPr>
        <p:txBody>
          <a:bodyPr wrap="square" rtlCol="0">
            <a:spAutoFit/>
          </a:bodyPr>
          <a:lstStyle/>
          <a:p>
            <a:r>
              <a:rPr lang="en-US" altLang="ja-JP" dirty="0"/>
              <a:t>https://www.freespot.com/owner.php </a:t>
            </a:r>
            <a:endParaRPr lang="en-US" altLang="ja-JP" dirty="0" smtClean="0"/>
          </a:p>
        </p:txBody>
      </p:sp>
    </p:spTree>
    <p:extLst>
      <p:ext uri="{BB962C8B-B14F-4D97-AF65-F5344CB8AC3E}">
        <p14:creationId xmlns:p14="http://schemas.microsoft.com/office/powerpoint/2010/main" val="368552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b="1" dirty="0"/>
              <a:t>LIXIL</a:t>
            </a:r>
            <a:r>
              <a:rPr lang="ja-JP" altLang="en-US" sz="2000" b="1" dirty="0"/>
              <a:t>　</a:t>
            </a:r>
            <a:r>
              <a:rPr lang="en-US" altLang="ja-JP" sz="2000" b="1" dirty="0"/>
              <a:t>INAX</a:t>
            </a:r>
            <a:r>
              <a:rPr lang="ja-JP" altLang="en-US" sz="2000" b="1" dirty="0"/>
              <a:t>　</a:t>
            </a:r>
            <a:br>
              <a:rPr lang="ja-JP" altLang="en-US" sz="2000" b="1" dirty="0"/>
            </a:br>
            <a:r>
              <a:rPr lang="en-US" altLang="ja-JP" sz="2000" b="1" dirty="0"/>
              <a:t>REGIO </a:t>
            </a:r>
            <a:r>
              <a:rPr lang="ja-JP" altLang="en-US" sz="2000" b="1" dirty="0"/>
              <a:t>（レジオ）・</a:t>
            </a:r>
            <a:r>
              <a:rPr lang="en-US" altLang="ja-JP" sz="2000" b="1" dirty="0"/>
              <a:t>ECO</a:t>
            </a:r>
            <a:r>
              <a:rPr lang="ja-JP" altLang="en-US" sz="2000" b="1" dirty="0"/>
              <a:t>６トイレ</a:t>
            </a:r>
            <a:br>
              <a:rPr lang="ja-JP" altLang="en-US" sz="2000" b="1" dirty="0"/>
            </a:br>
            <a:r>
              <a:rPr lang="ja-JP" altLang="en-US" sz="2000" b="1" dirty="0"/>
              <a:t>　</a:t>
            </a:r>
            <a:r>
              <a:rPr lang="en-US" altLang="ja-JP" sz="2000" b="1" dirty="0"/>
              <a:t>REGIO</a:t>
            </a:r>
            <a:r>
              <a:rPr lang="ja-JP" altLang="en-US" sz="2000" b="1" dirty="0"/>
              <a:t>（ブリリアントホワイト）　</a:t>
            </a:r>
            <a:br>
              <a:rPr lang="ja-JP" altLang="en-US" sz="2000" b="1" dirty="0"/>
            </a:br>
            <a:r>
              <a:rPr lang="en-US" altLang="ja-JP" sz="2000" b="1" dirty="0"/>
              <a:t>D-R115 </a:t>
            </a:r>
            <a:r>
              <a:rPr lang="ja-JP" altLang="en-US" sz="2000" b="1" dirty="0"/>
              <a:t>　</a:t>
            </a:r>
            <a:br>
              <a:rPr lang="ja-JP" altLang="en-US" sz="2000" b="1" dirty="0"/>
            </a:br>
            <a:r>
              <a:rPr lang="en-US" altLang="ja-JP" sz="2000" b="1" dirty="0"/>
              <a:t>HD-R115</a:t>
            </a:r>
            <a:r>
              <a:rPr lang="ja-JP" altLang="en-US" sz="2000" dirty="0"/>
              <a:t> </a:t>
            </a:r>
            <a:endParaRPr kumimoji="1" lang="ja-JP" altLang="en-US" sz="2000"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7842" y="2057400"/>
            <a:ext cx="2299716" cy="2743200"/>
          </a:xfrm>
        </p:spPr>
      </p:pic>
      <p:sp>
        <p:nvSpPr>
          <p:cNvPr id="4" name="テキスト プレースホルダー 3"/>
          <p:cNvSpPr>
            <a:spLocks noGrp="1"/>
          </p:cNvSpPr>
          <p:nvPr>
            <p:ph type="body" sz="half" idx="2"/>
          </p:nvPr>
        </p:nvSpPr>
        <p:spPr/>
        <p:txBody>
          <a:bodyPr>
            <a:normAutofit/>
          </a:bodyPr>
          <a:lstStyle/>
          <a:p>
            <a:r>
              <a:rPr kumimoji="1" lang="ja-JP" altLang="en-US" dirty="0" smtClean="0"/>
              <a:t>価格は</a:t>
            </a:r>
            <a:r>
              <a:rPr kumimoji="1" lang="en-US" altLang="ja-JP" dirty="0" smtClean="0"/>
              <a:t>30000</a:t>
            </a:r>
            <a:r>
              <a:rPr kumimoji="1" lang="ja-JP" altLang="en-US" dirty="0" smtClean="0"/>
              <a:t>円。</a:t>
            </a:r>
            <a:endParaRPr kumimoji="1" lang="en-US" altLang="ja-JP" dirty="0" smtClean="0"/>
          </a:p>
          <a:p>
            <a:r>
              <a:rPr lang="ja-JP" altLang="en-US" dirty="0"/>
              <a:t>●静かな洗浄音</a:t>
            </a:r>
            <a:r>
              <a:rPr lang="en-US" altLang="ja-JP" dirty="0"/>
              <a:t>『</a:t>
            </a:r>
            <a:r>
              <a:rPr lang="ja-JP" altLang="en-US" dirty="0"/>
              <a:t>サイレントストリーム洗浄</a:t>
            </a:r>
            <a:r>
              <a:rPr lang="en-US" altLang="ja-JP" dirty="0"/>
              <a:t>』</a:t>
            </a:r>
            <a:br>
              <a:rPr lang="en-US" altLang="ja-JP" dirty="0"/>
            </a:br>
            <a:r>
              <a:rPr lang="en-US" altLang="ja-JP" dirty="0"/>
              <a:t>●</a:t>
            </a:r>
            <a:r>
              <a:rPr lang="ja-JP" altLang="en-US" dirty="0"/>
              <a:t>くつろぎの空間</a:t>
            </a:r>
            <a:r>
              <a:rPr lang="en-US" altLang="ja-JP" dirty="0"/>
              <a:t>『</a:t>
            </a:r>
            <a:r>
              <a:rPr lang="ja-JP" altLang="en-US" dirty="0"/>
              <a:t>リラックスミュージック</a:t>
            </a:r>
            <a:r>
              <a:rPr lang="en-US" altLang="ja-JP" dirty="0"/>
              <a:t>』</a:t>
            </a:r>
            <a:br>
              <a:rPr lang="en-US" altLang="ja-JP" dirty="0"/>
            </a:br>
            <a:r>
              <a:rPr lang="en-US" altLang="ja-JP" dirty="0"/>
              <a:t>●</a:t>
            </a:r>
            <a:r>
              <a:rPr lang="ja-JP" altLang="en-US" dirty="0"/>
              <a:t>クリーンな空気</a:t>
            </a:r>
            <a:r>
              <a:rPr lang="en-US" altLang="ja-JP" dirty="0"/>
              <a:t>『</a:t>
            </a:r>
            <a:r>
              <a:rPr lang="ja-JP" altLang="en-US" dirty="0"/>
              <a:t>除菌イオン</a:t>
            </a:r>
            <a:r>
              <a:rPr lang="en-US" altLang="ja-JP" dirty="0"/>
              <a:t>』</a:t>
            </a:r>
            <a:br>
              <a:rPr lang="en-US" altLang="ja-JP" dirty="0"/>
            </a:br>
            <a:r>
              <a:rPr lang="en-US" altLang="ja-JP" dirty="0"/>
              <a:t/>
            </a:r>
            <a:br>
              <a:rPr lang="en-US" altLang="ja-JP" dirty="0"/>
            </a:br>
            <a:endParaRPr lang="en-US" altLang="ja-JP" dirty="0" smtClean="0"/>
          </a:p>
          <a:p>
            <a:r>
              <a:rPr lang="en-US" altLang="ja-JP" dirty="0"/>
              <a:t>http://item.rakuten.co.jp/aquashop/d-r115/</a:t>
            </a:r>
            <a:endParaRPr kumimoji="1" lang="ja-JP" altLang="en-US" dirty="0"/>
          </a:p>
        </p:txBody>
      </p:sp>
    </p:spTree>
    <p:extLst>
      <p:ext uri="{BB962C8B-B14F-4D97-AF65-F5344CB8AC3E}">
        <p14:creationId xmlns:p14="http://schemas.microsoft.com/office/powerpoint/2010/main" val="287807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325</TotalTime>
  <Words>219</Words>
  <Application>Microsoft Office PowerPoint</Application>
  <PresentationFormat>ワイド画面</PresentationFormat>
  <Paragraphs>49</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12</vt:i4>
      </vt:variant>
    </vt:vector>
  </HeadingPairs>
  <TitlesOfParts>
    <vt:vector size="20" baseType="lpstr">
      <vt:lpstr>ＭＳ Ｐゴシック</vt:lpstr>
      <vt:lpstr>Arial</vt:lpstr>
      <vt:lpstr>Calibri</vt:lpstr>
      <vt:lpstr>Calibri Light</vt:lpstr>
      <vt:lpstr>Wingdings 2</vt:lpstr>
      <vt:lpstr>HDOfficeLightV0</vt:lpstr>
      <vt:lpstr>1_HDOfficeLightV0</vt:lpstr>
      <vt:lpstr>2_HDOfficeLightV0</vt:lpstr>
      <vt:lpstr>IT課題で無茶ぶりされて作ったカフェ</vt:lpstr>
      <vt:lpstr>禁止されている項目</vt:lpstr>
      <vt:lpstr>コンセプトは・・・</vt:lpstr>
      <vt:lpstr>イスと机</vt:lpstr>
      <vt:lpstr>照明 </vt:lpstr>
      <vt:lpstr>絵画</vt:lpstr>
      <vt:lpstr>PowerPoint プレゼンテーション</vt:lpstr>
      <vt:lpstr>PowerPoint プレゼンテーション</vt:lpstr>
      <vt:lpstr>LIXIL　INAX　 REGIO （レジオ）・ECO６トイレ 　REGIO（ブリリアントホワイト）　 D-R115 　 HD-R115 </vt:lpstr>
      <vt:lpstr>暖房器具　天井吊り下げ型 </vt:lpstr>
      <vt:lpstr>カルボナーラ風サンドイッチ</vt:lpstr>
      <vt:lpstr>以上僕たちのプレゼントを終わります。 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IT課題で無茶ぶりされて作ったカフェ</dc:title>
  <dc:creator>安藤朗人</dc:creator>
  <cp:lastModifiedBy>安藤朗人</cp:lastModifiedBy>
  <cp:revision>30</cp:revision>
  <dcterms:created xsi:type="dcterms:W3CDTF">2015-12-02T01:10:21Z</dcterms:created>
  <dcterms:modified xsi:type="dcterms:W3CDTF">2015-12-02T06:38:38Z</dcterms:modified>
</cp:coreProperties>
</file>