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安藤朗人" initials="安藤朗人" lastIdx="1" clrIdx="0">
    <p:extLst>
      <p:ext uri="{19B8F6BF-5375-455C-9EA6-DF929625EA0E}">
        <p15:presenceInfo xmlns:p15="http://schemas.microsoft.com/office/powerpoint/2012/main" userId="d1545c6f06c1d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3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9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7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7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6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9600" dirty="0" smtClean="0"/>
              <a:t>旅</a:t>
            </a:r>
            <a:r>
              <a:rPr lang="ja-JP" altLang="en-US" sz="9600" dirty="0" smtClean="0"/>
              <a:t>配信</a:t>
            </a:r>
            <a:endParaRPr kumimoji="1" lang="ja-JP" altLang="en-US" sz="9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79220" y="5313868"/>
            <a:ext cx="6815669" cy="1320802"/>
          </a:xfrm>
        </p:spPr>
        <p:txBody>
          <a:bodyPr>
            <a:noAutofit/>
          </a:bodyPr>
          <a:lstStyle/>
          <a:p>
            <a:r>
              <a:rPr kumimoji="1" lang="en-US" altLang="ja-JP" sz="1800" dirty="0" smtClean="0"/>
              <a:t>21511012 </a:t>
            </a:r>
            <a:r>
              <a:rPr kumimoji="1" lang="ja-JP" altLang="en-US" sz="1800" dirty="0" smtClean="0"/>
              <a:t>安藤朗人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21511041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上杉秀一</a:t>
            </a:r>
            <a:endParaRPr lang="en-US" altLang="ja-JP" sz="1800" dirty="0" smtClean="0"/>
          </a:p>
          <a:p>
            <a:r>
              <a:rPr kumimoji="1" lang="en-US" altLang="ja-JP" sz="1800" dirty="0" smtClean="0"/>
              <a:t>21511324 </a:t>
            </a:r>
            <a:r>
              <a:rPr kumimoji="1" lang="ja-JP" altLang="en-US" sz="1800" dirty="0" smtClean="0"/>
              <a:t>山下和人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21511225 </a:t>
            </a:r>
            <a:r>
              <a:rPr lang="ja-JP" altLang="en-US" sz="1800" dirty="0" smtClean="0"/>
              <a:t>戸谷優介</a:t>
            </a:r>
            <a:endParaRPr kumimoji="1" lang="ja-JP" altLang="en-US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2178" y="4088656"/>
            <a:ext cx="659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見れる！　話せる！　辿れる！　　</a:t>
            </a:r>
            <a:r>
              <a:rPr kumimoji="1" lang="en-US" altLang="ja-JP" sz="2800" dirty="0" smtClean="0"/>
              <a:t>GPS</a:t>
            </a:r>
            <a:r>
              <a:rPr kumimoji="1" lang="ja-JP" altLang="en-US" sz="2800" dirty="0" smtClean="0"/>
              <a:t>旅行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7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9600" dirty="0" smtClean="0">
                <a:solidFill>
                  <a:schemeClr val="tx1"/>
                </a:solidFill>
              </a:rPr>
              <a:t>目的</a:t>
            </a:r>
            <a:endParaRPr kumimoji="1" lang="ja-JP" altLang="en-US" sz="96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2619" y="2714878"/>
            <a:ext cx="9386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ja-JP" altLang="en-US" sz="3600" dirty="0" smtClean="0"/>
              <a:t>有名人の旅行がリアルタイムで覗ける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GPS</a:t>
            </a:r>
            <a:r>
              <a:rPr lang="ja-JP" altLang="en-US" sz="3600" dirty="0" smtClean="0"/>
              <a:t>を使い何処にいるのか確認出来る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・出演者とコメントで会話が可能にする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40855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9600" dirty="0"/>
              <a:t>利点</a:t>
            </a:r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81833" y="3029095"/>
            <a:ext cx="10228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・リアルタイムでの旅配信 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・旅程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我々の作成するページ内で常に生放送する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・ゲストは有名人（ユーチューバー）などを呼ぶ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007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9600" dirty="0" smtClean="0"/>
              <a:t>利点</a:t>
            </a:r>
            <a:r>
              <a:rPr lang="en-US" altLang="ja-JP" sz="9600" dirty="0" smtClean="0"/>
              <a:t>2</a:t>
            </a:r>
            <a:endParaRPr kumimoji="1" lang="ja-JP" altLang="en-US" sz="9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1434" y="2613805"/>
            <a:ext cx="9877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GPS</a:t>
            </a:r>
            <a:r>
              <a:rPr lang="ja-JP" altLang="en-US" sz="3200" dirty="0"/>
              <a:t>を利用してどこにいるのかなどを公開する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旅行者と視聴者が何らかの意思疎通ができるようにする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最後に通った</a:t>
            </a:r>
            <a:r>
              <a:rPr lang="en-US" altLang="ja-JP" sz="3200" dirty="0"/>
              <a:t>GPS</a:t>
            </a:r>
            <a:r>
              <a:rPr lang="ja-JP" altLang="en-US" sz="3200" dirty="0"/>
              <a:t>ルートを開示するため視聴者が辿れる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過去の作品は</a:t>
            </a:r>
            <a:r>
              <a:rPr lang="en-US" altLang="ja-JP" sz="3200" dirty="0"/>
              <a:t>DVD</a:t>
            </a:r>
            <a:r>
              <a:rPr lang="ja-JP" altLang="en-US" sz="3200" dirty="0"/>
              <a:t>にして発売！ </a:t>
            </a:r>
            <a:r>
              <a:rPr lang="en-US" altLang="ja-JP" sz="3200" dirty="0"/>
              <a:t>\2500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8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2" y="119098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ja-JP" altLang="en-US" sz="10700" dirty="0"/>
              <a:t>資金</a:t>
            </a:r>
            <a:r>
              <a:rPr lang="ja-JP" altLang="en-US" sz="10700" dirty="0" smtClean="0"/>
              <a:t>計画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2506" y="2715870"/>
            <a:ext cx="40552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・機材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ja-JP" altLang="en-US" sz="2000" dirty="0" smtClean="0"/>
              <a:t>通信料</a:t>
            </a:r>
            <a:endParaRPr lang="en-US" altLang="ja-JP" sz="2000" dirty="0" smtClean="0"/>
          </a:p>
          <a:p>
            <a:r>
              <a:rPr lang="ja-JP" altLang="en-US" sz="2000" dirty="0" smtClean="0"/>
              <a:t>・旅費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ja-JP" altLang="en-US" sz="2000" dirty="0" smtClean="0"/>
              <a:t>人件費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・ホームページの</a:t>
            </a:r>
            <a:r>
              <a:rPr lang="ja-JP" altLang="en-US" sz="2000" dirty="0"/>
              <a:t>開設</a:t>
            </a:r>
            <a:r>
              <a:rPr lang="ja-JP" altLang="en-US" sz="2000" dirty="0" smtClean="0"/>
              <a:t>維持費</a:t>
            </a:r>
            <a:endParaRPr lang="en-US" altLang="ja-JP" sz="2000" dirty="0" smtClean="0"/>
          </a:p>
          <a:p>
            <a:r>
              <a:rPr lang="ja-JP" altLang="en-US" sz="2000" dirty="0" smtClean="0"/>
              <a:t>＊不慮</a:t>
            </a:r>
            <a:r>
              <a:rPr lang="ja-JP" altLang="en-US" sz="2000" dirty="0"/>
              <a:t>の事故に</a:t>
            </a:r>
            <a:r>
              <a:rPr lang="ja-JP" altLang="en-US" sz="2000" dirty="0" smtClean="0"/>
              <a:t>備えて</a:t>
            </a:r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2061" y="2715870"/>
            <a:ext cx="466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カメラ</a:t>
            </a:r>
            <a:r>
              <a:rPr lang="ja-JP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※1</a:t>
            </a:r>
            <a:r>
              <a:rPr lang="ja-JP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sz="2000" dirty="0"/>
              <a:t>4</a:t>
            </a:r>
            <a:r>
              <a:rPr lang="ja-JP" altLang="en-US" sz="2000" dirty="0"/>
              <a:t>台　　    　　 　　　</a:t>
            </a:r>
            <a:r>
              <a:rPr lang="ja-JP" altLang="en-US" sz="2000" dirty="0" smtClean="0"/>
              <a:t>    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56742×4</a:t>
            </a:r>
            <a:endParaRPr lang="en-US" altLang="ja-JP" sz="2000" dirty="0"/>
          </a:p>
          <a:p>
            <a:r>
              <a:rPr kumimoji="1" lang="ja-JP" altLang="en-US" sz="2000" dirty="0" smtClean="0"/>
              <a:t>パソコン</a:t>
            </a:r>
            <a:r>
              <a:rPr lang="ja-JP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２）</a:t>
            </a:r>
            <a:r>
              <a:rPr kumimoji="1" lang="ja-JP" altLang="en-US" sz="2000" dirty="0" smtClean="0"/>
              <a:t>２台　　 　　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   　　</a:t>
            </a:r>
            <a:r>
              <a:rPr kumimoji="1" lang="ja-JP" altLang="en-US" sz="2000" dirty="0" smtClean="0"/>
              <a:t>　</a:t>
            </a:r>
            <a:r>
              <a:rPr lang="en-US" altLang="ja-JP" sz="2000" dirty="0" smtClean="0"/>
              <a:t>56800</a:t>
            </a:r>
            <a:r>
              <a:rPr kumimoji="1" lang="en-US" altLang="ja-JP" sz="2000" dirty="0" smtClean="0"/>
              <a:t>×2</a:t>
            </a:r>
          </a:p>
          <a:p>
            <a:r>
              <a:rPr lang="ja-JP" altLang="en-US" sz="2000" dirty="0" smtClean="0"/>
              <a:t>ポケット</a:t>
            </a:r>
            <a:r>
              <a:rPr lang="en-US" altLang="ja-JP" sz="2000" dirty="0"/>
              <a:t>Wi-Fi</a:t>
            </a:r>
            <a:r>
              <a:rPr lang="ja-JP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３）</a:t>
            </a:r>
            <a:r>
              <a:rPr lang="ja-JP" altLang="en-US" sz="2000" dirty="0" smtClean="0"/>
              <a:t>                      </a:t>
            </a:r>
            <a:r>
              <a:rPr lang="en-US" altLang="ja-JP" sz="2000" dirty="0" smtClean="0"/>
              <a:t>4630×3</a:t>
            </a:r>
            <a:endParaRPr lang="en-US" altLang="ja-JP" sz="2000" dirty="0"/>
          </a:p>
          <a:p>
            <a:r>
              <a:rPr lang="ja-JP" altLang="en-US" sz="2000" dirty="0" smtClean="0"/>
              <a:t>旅費</a:t>
            </a:r>
            <a:r>
              <a:rPr lang="ja-JP" altLang="en-US" sz="2000" dirty="0"/>
              <a:t>　      </a:t>
            </a:r>
            <a:r>
              <a:rPr lang="ja-JP" altLang="en-US" sz="2000" dirty="0" smtClean="0"/>
              <a:t>      </a:t>
            </a:r>
            <a:r>
              <a:rPr lang="ja-JP" altLang="en-US" sz="2000" dirty="0"/>
              <a:t>出演者人数</a:t>
            </a:r>
            <a:r>
              <a:rPr lang="en-US" altLang="ja-JP" sz="2000" dirty="0"/>
              <a:t>×</a:t>
            </a:r>
            <a:r>
              <a:rPr lang="en-US" altLang="ja-JP" sz="2000" dirty="0" smtClean="0"/>
              <a:t>50000+150000</a:t>
            </a:r>
            <a:r>
              <a:rPr lang="ja-JP" altLang="en-US" sz="2000" dirty="0" smtClean="0"/>
              <a:t>                      </a:t>
            </a:r>
            <a:endParaRPr lang="en-US" altLang="ja-JP" sz="2000" dirty="0"/>
          </a:p>
          <a:p>
            <a:r>
              <a:rPr lang="en-US" altLang="ja-JP" sz="2000" dirty="0"/>
              <a:t>                             </a:t>
            </a:r>
            <a:r>
              <a:rPr lang="en-US" altLang="ja-JP" sz="2000" dirty="0" smtClean="0"/>
              <a:t>        </a:t>
            </a:r>
            <a:r>
              <a:rPr lang="ja-JP" altLang="en-US" sz="2000" dirty="0"/>
              <a:t>スタッフ４人</a:t>
            </a:r>
            <a:r>
              <a:rPr lang="en-US" altLang="ja-JP" sz="2000" dirty="0"/>
              <a:t>×</a:t>
            </a:r>
            <a:r>
              <a:rPr lang="en-US" altLang="ja-JP" sz="2000" dirty="0" smtClean="0"/>
              <a:t>30000</a:t>
            </a:r>
            <a:endParaRPr lang="en-US" altLang="ja-JP" sz="2000" dirty="0"/>
          </a:p>
          <a:p>
            <a:r>
              <a:rPr lang="ja-JP" altLang="en-US" sz="2000" dirty="0" smtClean="0"/>
              <a:t>スタッフ</a:t>
            </a:r>
            <a:r>
              <a:rPr lang="en-US" altLang="ja-JP" sz="2000" dirty="0"/>
              <a:t>4</a:t>
            </a:r>
            <a:r>
              <a:rPr lang="ja-JP" altLang="en-US" sz="2000" dirty="0" smtClean="0"/>
              <a:t>人（給料）                      </a:t>
            </a:r>
            <a:r>
              <a:rPr lang="en-US" altLang="ja-JP" sz="2000" dirty="0" smtClean="0"/>
              <a:t>200000×4</a:t>
            </a:r>
            <a:endParaRPr lang="en-US" altLang="ja-JP" sz="2000" dirty="0"/>
          </a:p>
          <a:p>
            <a:r>
              <a:rPr lang="ja-JP" altLang="en-US" sz="2000" dirty="0" smtClean="0"/>
              <a:t>出演者</a:t>
            </a:r>
            <a:r>
              <a:rPr lang="ja-JP" altLang="en-US" sz="2000" dirty="0"/>
              <a:t>（ギャラ）　</a:t>
            </a:r>
            <a:r>
              <a:rPr lang="ja-JP" altLang="en-US" sz="2000" dirty="0" smtClean="0"/>
              <a:t>             </a:t>
            </a:r>
            <a:r>
              <a:rPr lang="en-US" altLang="ja-JP" sz="2000" dirty="0" smtClean="0"/>
              <a:t>400000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1000000</a:t>
            </a:r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ホームページ作成 </a:t>
            </a:r>
            <a:r>
              <a:rPr lang="en-US" altLang="ja-JP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(※4)</a:t>
            </a:r>
            <a:r>
              <a:rPr lang="ja-JP" altLang="en-US" sz="2000" dirty="0" smtClean="0"/>
              <a:t>          　　  </a:t>
            </a:r>
            <a:r>
              <a:rPr lang="en-US" altLang="ja-JP" sz="2000" dirty="0" smtClean="0"/>
              <a:t>1500000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02061" y="5701303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＊今回は２人で計算</a:t>
            </a:r>
            <a:r>
              <a:rPr kumimoji="1" lang="ja-JP" altLang="en-US" dirty="0" smtClean="0"/>
              <a:t>計　　　　</a:t>
            </a:r>
            <a:r>
              <a:rPr kumimoji="1" lang="ja-JP" altLang="en-US" smtClean="0"/>
              <a:t>　             </a:t>
            </a:r>
            <a:r>
              <a:rPr kumimoji="1" lang="en-US" altLang="ja-JP" dirty="0" smtClean="0"/>
              <a:t>3624458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リワード</a:t>
            </a:r>
            <a:r>
              <a:rPr lang="ja-JP" altLang="en-US" dirty="0"/>
              <a:t>（リターン）の金額と</a:t>
            </a:r>
            <a:r>
              <a:rPr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1096" y="2502957"/>
            <a:ext cx="7933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500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 smtClean="0"/>
              <a:t>　　　　　　　　　　　　アンケート（誰が良い）</a:t>
            </a:r>
            <a:endParaRPr lang="en-US" altLang="ja-JP" sz="2400" dirty="0" smtClean="0"/>
          </a:p>
          <a:p>
            <a:r>
              <a:rPr lang="en-US" altLang="ja-JP" sz="2400" dirty="0" smtClean="0"/>
              <a:t>1000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番組</a:t>
            </a:r>
            <a:r>
              <a:rPr lang="ja-JP" altLang="en-US" sz="2400" dirty="0"/>
              <a:t>グッズを強制的に送る</a:t>
            </a:r>
            <a:endParaRPr lang="en-US" altLang="ja-JP" sz="2400" dirty="0"/>
          </a:p>
          <a:p>
            <a:r>
              <a:rPr lang="en-US" altLang="ja-JP" sz="2400" dirty="0"/>
              <a:t>3</a:t>
            </a:r>
            <a:r>
              <a:rPr lang="en-US" altLang="ja-JP" sz="2400" dirty="0" smtClean="0"/>
              <a:t>000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>~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１日</a:t>
            </a:r>
            <a:r>
              <a:rPr lang="ja-JP" altLang="en-US" sz="2400" dirty="0"/>
              <a:t>３０分無料で見る権利</a:t>
            </a:r>
            <a:endParaRPr lang="en-US" altLang="ja-JP" sz="2400" dirty="0"/>
          </a:p>
          <a:p>
            <a:r>
              <a:rPr lang="en-US" altLang="ja-JP" sz="2400" dirty="0"/>
              <a:t>5</a:t>
            </a:r>
            <a:r>
              <a:rPr lang="en-US" altLang="ja-JP" sz="2400" dirty="0" smtClean="0"/>
              <a:t>000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スタッフクレジット</a:t>
            </a:r>
            <a:r>
              <a:rPr lang="ja-JP" altLang="en-US" sz="2400" dirty="0"/>
              <a:t>に名前が</a:t>
            </a:r>
            <a:r>
              <a:rPr lang="ja-JP" altLang="en-US" sz="2400" dirty="0" smtClean="0"/>
              <a:t>乗る</a:t>
            </a:r>
            <a:endParaRPr lang="en-US" altLang="ja-JP" sz="2400" dirty="0" smtClean="0"/>
          </a:p>
          <a:p>
            <a:r>
              <a:rPr lang="en-US" altLang="ja-JP" sz="2400" dirty="0" smtClean="0"/>
              <a:t>10000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　　　</a:t>
            </a:r>
            <a:r>
              <a:rPr lang="en-US" altLang="ja-JP" sz="2400" dirty="0" smtClean="0"/>
              <a:t>DVD</a:t>
            </a:r>
            <a:r>
              <a:rPr lang="ja-JP" altLang="en-US" sz="2400" dirty="0" smtClean="0"/>
              <a:t>の配布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5351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31466" y="1613139"/>
            <a:ext cx="9575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以下、参考文献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※1</a:t>
            </a:r>
            <a:r>
              <a:rPr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dirty="0"/>
              <a:t>http://kakaku.com/item/J0000014466/</a:t>
            </a:r>
            <a:endParaRPr lang="en-US" altLang="ja-JP" dirty="0" smtClean="0"/>
          </a:p>
          <a:p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※2</a:t>
            </a:r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dirty="0"/>
              <a:t>http://www.sony.jp/vaio-v/products/fit2/?</a:t>
            </a:r>
            <a:r>
              <a:rPr lang="en-US" altLang="ja-JP" dirty="0" smtClean="0"/>
              <a:t>s_tc=st_adv_ad_vaio-</a:t>
            </a:r>
          </a:p>
          <a:p>
            <a:r>
              <a:rPr kumimoji="1"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kumimoji="1"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kumimoji="1"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dirty="0"/>
              <a:t>http://kakaku.com/bb/article/wimax/?cid=bb_ad004780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(※</a:t>
            </a:r>
            <a:r>
              <a:rPr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４</a:t>
            </a:r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ja-JP" dirty="0" smtClean="0"/>
              <a:t>type000_D_00_SE_pc_209998&amp;gclid=CJ7Axd395MkCFYSUvAodBRIECw</a:t>
            </a:r>
          </a:p>
          <a:p>
            <a:r>
              <a:rPr lang="en-US" altLang="ja-JP" dirty="0"/>
              <a:t>https://imitsu.jp/lp/hp-design?pt=d&amp;gclid=CMb8ifOR5ckCFZd6vQod6zgJ7Q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53896" y="5282878"/>
            <a:ext cx="307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以上発表を終わります。</a:t>
            </a:r>
            <a:endParaRPr kumimoji="1" lang="en-US" altLang="ja-JP" dirty="0" smtClean="0"/>
          </a:p>
          <a:p>
            <a:r>
              <a:rPr lang="ja-JP" altLang="en-US" dirty="0" smtClean="0"/>
              <a:t>ご</a:t>
            </a:r>
            <a:r>
              <a:rPr lang="ja-JP" altLang="en-US" dirty="0"/>
              <a:t>清聴ありがとう</a:t>
            </a:r>
            <a:r>
              <a:rPr lang="ja-JP" altLang="en-US" dirty="0" smtClean="0"/>
              <a:t>ございました。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21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225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ＭＳ Ｐ明朝</vt:lpstr>
      <vt:lpstr>Arial</vt:lpstr>
      <vt:lpstr>Garamond</vt:lpstr>
      <vt:lpstr>オーガニック</vt:lpstr>
      <vt:lpstr>旅配信</vt:lpstr>
      <vt:lpstr>目的</vt:lpstr>
      <vt:lpstr>利点</vt:lpstr>
      <vt:lpstr>利点2</vt:lpstr>
      <vt:lpstr>資金計画 </vt:lpstr>
      <vt:lpstr>リワード（リターン）の金額と内容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安藤朗人</dc:creator>
  <cp:lastModifiedBy>安藤朗人</cp:lastModifiedBy>
  <cp:revision>25</cp:revision>
  <dcterms:created xsi:type="dcterms:W3CDTF">2015-12-18T05:36:00Z</dcterms:created>
  <dcterms:modified xsi:type="dcterms:W3CDTF">2015-12-18T10:19:50Z</dcterms:modified>
</cp:coreProperties>
</file>