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安藤朗人" initials="安藤朗人" lastIdx="1" clrIdx="0">
    <p:extLst>
      <p:ext uri="{19B8F6BF-5375-455C-9EA6-DF929625EA0E}">
        <p15:presenceInfo xmlns:p15="http://schemas.microsoft.com/office/powerpoint/2012/main" userId="d1545c6f06c1d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8T14:58:52.1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3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9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7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7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6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0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旅日記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21511012 </a:t>
            </a:r>
            <a:r>
              <a:rPr kumimoji="1" lang="ja-JP" altLang="en-US" dirty="0" smtClean="0"/>
              <a:t>安藤朗人</a:t>
            </a:r>
            <a:endParaRPr kumimoji="1" lang="en-US" altLang="ja-JP" dirty="0" smtClean="0"/>
          </a:p>
          <a:p>
            <a:r>
              <a:rPr lang="en-US" altLang="ja-JP" dirty="0" smtClean="0"/>
              <a:t>21511041</a:t>
            </a:r>
            <a:r>
              <a:rPr lang="ja-JP" altLang="en-US" dirty="0"/>
              <a:t> </a:t>
            </a:r>
            <a:r>
              <a:rPr lang="ja-JP" altLang="en-US" dirty="0" smtClean="0"/>
              <a:t>上杉秀一</a:t>
            </a:r>
            <a:endParaRPr lang="en-US" altLang="ja-JP" dirty="0" smtClean="0"/>
          </a:p>
          <a:p>
            <a:r>
              <a:rPr kumimoji="1" lang="en-US" altLang="ja-JP" dirty="0" smtClean="0"/>
              <a:t>21511524 </a:t>
            </a:r>
            <a:r>
              <a:rPr kumimoji="1" lang="ja-JP" altLang="en-US" dirty="0" smtClean="0"/>
              <a:t>山下和人</a:t>
            </a:r>
            <a:endParaRPr kumimoji="1" lang="en-US" altLang="ja-JP" dirty="0" smtClean="0"/>
          </a:p>
          <a:p>
            <a:r>
              <a:rPr lang="en-US" altLang="ja-JP" dirty="0" smtClean="0"/>
              <a:t>21511225 </a:t>
            </a:r>
            <a:r>
              <a:rPr lang="ja-JP" altLang="en-US" dirty="0" smtClean="0"/>
              <a:t>戸谷優介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76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14400" y="2985962"/>
            <a:ext cx="10228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旅配信 内容 ・有名人に旅などをさせてその旅程を我々の作成するページ内で常に生放送する ・当然</a:t>
            </a:r>
            <a:r>
              <a:rPr lang="en-US" altLang="ja-JP" dirty="0" smtClean="0"/>
              <a:t>GPS</a:t>
            </a:r>
            <a:r>
              <a:rPr lang="ja-JP" altLang="en-US" dirty="0" smtClean="0"/>
              <a:t>を利用しどこにいるのかなどは公開する ・</a:t>
            </a:r>
            <a:endParaRPr lang="en-US" altLang="ja-JP" dirty="0" smtClean="0"/>
          </a:p>
          <a:p>
            <a:r>
              <a:rPr lang="ja-JP" altLang="en-US" dirty="0" smtClean="0"/>
              <a:t>旅行者と視聴者が何らかの意思疎通ができるようにする（コメントなど？） </a:t>
            </a:r>
            <a:endParaRPr lang="en-US" altLang="ja-JP" dirty="0" smtClean="0"/>
          </a:p>
          <a:p>
            <a:r>
              <a:rPr lang="ja-JP" altLang="en-US" dirty="0" smtClean="0"/>
              <a:t>・デメリット　危険が伴う可能性もある </a:t>
            </a:r>
            <a:endParaRPr lang="en-US" altLang="ja-JP" dirty="0" smtClean="0"/>
          </a:p>
          <a:p>
            <a:r>
              <a:rPr lang="ja-JP" altLang="en-US" dirty="0" smtClean="0"/>
              <a:t>・最後に通った</a:t>
            </a:r>
            <a:r>
              <a:rPr lang="en-US" altLang="ja-JP" dirty="0" smtClean="0"/>
              <a:t>GPS</a:t>
            </a:r>
            <a:r>
              <a:rPr lang="ja-JP" altLang="en-US" dirty="0" smtClean="0"/>
              <a:t>ルートを開示するため視聴者が辿れる（新たな旅ルートもできる　地域貢献になるかもしれない？） </a:t>
            </a:r>
            <a:endParaRPr lang="en-US" altLang="ja-JP" dirty="0" smtClean="0"/>
          </a:p>
          <a:p>
            <a:r>
              <a:rPr lang="ja-JP" altLang="en-US" dirty="0" smtClean="0"/>
              <a:t>・過去の作品も売る！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1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5646" y="3172078"/>
            <a:ext cx="938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有名人の旅行がリアルタイムで覗ける　場所もわかる　意思疎通 </a:t>
            </a:r>
            <a:endParaRPr lang="en-US" altLang="ja-JP" dirty="0" smtClean="0"/>
          </a:p>
          <a:p>
            <a:r>
              <a:rPr lang="ja-JP" altLang="en-US" dirty="0" smtClean="0"/>
              <a:t>資金計画 ・機材　旅費　人件費　ネットワークの開設維持費　通信料　不慮の事故に備えて（機材メイン）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557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リワード（リターン）の金額と内容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83143" y="3269182"/>
            <a:ext cx="89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１日３０分無料で見る権利　</a:t>
            </a:r>
            <a:r>
              <a:rPr lang="en-US" altLang="ja-JP" dirty="0" smtClean="0"/>
              <a:t>DVD</a:t>
            </a:r>
            <a:r>
              <a:rPr lang="ja-JP" altLang="en-US" dirty="0" smtClean="0"/>
              <a:t>の配布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12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43278" y="1383738"/>
            <a:ext cx="870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以上発表を終わります。</a:t>
            </a:r>
            <a:endParaRPr kumimoji="1" lang="en-US" altLang="ja-JP" dirty="0" smtClean="0"/>
          </a:p>
          <a:p>
            <a:r>
              <a:rPr lang="ja-JP" altLang="en-US" dirty="0" smtClean="0"/>
              <a:t>ご</a:t>
            </a:r>
            <a:r>
              <a:rPr lang="ja-JP" altLang="en-US" dirty="0"/>
              <a:t>清聴ありがとう</a:t>
            </a:r>
            <a:r>
              <a:rPr lang="ja-JP" altLang="en-US" dirty="0" smtClean="0"/>
              <a:t>ございました。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56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109</Words>
  <Application>Microsoft Office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ＭＳ Ｐ明朝</vt:lpstr>
      <vt:lpstr>Arial</vt:lpstr>
      <vt:lpstr>Garamond</vt:lpstr>
      <vt:lpstr>オーガニック</vt:lpstr>
      <vt:lpstr>旅日記</vt:lpstr>
      <vt:lpstr>PowerPoint プレゼンテーション</vt:lpstr>
      <vt:lpstr>目的</vt:lpstr>
      <vt:lpstr>リワード（リターン）の金額と内容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安藤朗人</dc:creator>
  <cp:lastModifiedBy>安藤朗人</cp:lastModifiedBy>
  <cp:revision>6</cp:revision>
  <dcterms:created xsi:type="dcterms:W3CDTF">2015-12-18T05:36:00Z</dcterms:created>
  <dcterms:modified xsi:type="dcterms:W3CDTF">2015-12-18T07:08:11Z</dcterms:modified>
</cp:coreProperties>
</file>