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0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2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43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9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9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3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3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31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E957-394A-4D38-B12C-A4BFD38589BA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8FBF-30D7-4660-97E7-B26CF5A46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17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1" y="333761"/>
            <a:ext cx="8935917" cy="502645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657599" y="3200400"/>
            <a:ext cx="2353738" cy="557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667499" y="3200400"/>
            <a:ext cx="836366" cy="426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20595" y="2831068"/>
            <a:ext cx="38686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10434" y="2846988"/>
            <a:ext cx="38686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62808" y="5644662"/>
            <a:ext cx="975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…Content-Type</a:t>
            </a:r>
            <a:r>
              <a:rPr lang="ja-JP" altLang="en-US" dirty="0" smtClean="0"/>
              <a:t>をどの形式で扱うか指定する</a:t>
            </a:r>
            <a:endParaRPr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…</a:t>
            </a:r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を指定しているので</a:t>
            </a:r>
            <a:r>
              <a:rPr kumimoji="1" lang="en-US" altLang="ja-JP" dirty="0" smtClean="0"/>
              <a:t>Bean</a:t>
            </a:r>
            <a:r>
              <a:rPr kumimoji="1" lang="ja-JP" altLang="en-US" dirty="0" smtClean="0"/>
              <a:t>で定義したフィールドの値を指定することができる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3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rii5</dc:creator>
  <cp:lastModifiedBy>rii5</cp:lastModifiedBy>
  <cp:revision>4</cp:revision>
  <dcterms:created xsi:type="dcterms:W3CDTF">2019-06-21T03:02:44Z</dcterms:created>
  <dcterms:modified xsi:type="dcterms:W3CDTF">2019-06-21T08:54:44Z</dcterms:modified>
</cp:coreProperties>
</file>