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75" d="100"/>
          <a:sy n="75" d="100"/>
        </p:scale>
        <p:origin x="806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12/15/2024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Megan Enriquez</a:t>
            </a:r>
          </a:p>
          <a:p>
            <a:endParaRPr lang="en-US" dirty="0"/>
          </a:p>
          <a:p>
            <a:r>
              <a:rPr lang="en-US" dirty="0"/>
              <a:t>Due 12/17/2024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0A018-F900-26C1-03E1-611A7EB6920C}"/>
              </a:ext>
            </a:extLst>
          </p:cNvPr>
          <p:cNvSpPr txBox="1"/>
          <p:nvPr/>
        </p:nvSpPr>
        <p:spPr>
          <a:xfrm>
            <a:off x="1771453" y="6286500"/>
            <a:ext cx="88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Replace this slide with your own if you are doing a PCB around your Project #1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664826" y="58351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296781" y="57182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F4F2E-C771-B443-2647-D8C851C1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78" r="3856" b="3334"/>
          <a:stretch/>
        </p:blipFill>
        <p:spPr>
          <a:xfrm>
            <a:off x="6967206" y="1352091"/>
            <a:ext cx="3472194" cy="4248609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E56E4BA-749B-7F09-35F5-19C222EC42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69" b="11111"/>
          <a:stretch/>
        </p:blipFill>
        <p:spPr>
          <a:xfrm>
            <a:off x="1295400" y="1009190"/>
            <a:ext cx="3996395" cy="4629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0947EA-4A4C-2BDB-1393-56F09B702F82}"/>
              </a:ext>
            </a:extLst>
          </p:cNvPr>
          <p:cNvSpPr txBox="1"/>
          <p:nvPr/>
        </p:nvSpPr>
        <p:spPr>
          <a:xfrm>
            <a:off x="5782426" y="38250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Grid Box is 0.2”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11111</TotalTime>
  <Words>127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EDES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Welsh;Megan Enriquez</dc:creator>
  <cp:lastModifiedBy>Megan Enriquez</cp:lastModifiedBy>
  <cp:revision>422</cp:revision>
  <dcterms:created xsi:type="dcterms:W3CDTF">2018-01-09T20:24:50Z</dcterms:created>
  <dcterms:modified xsi:type="dcterms:W3CDTF">2024-12-16T06:33:13Z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