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6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4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1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1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9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E0A1C-D7A4-4A2A-B5F6-9C1CE7D78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1E8E6-1AFE-9A4A-92CD-850A32F34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17900" dirty="0">
                <a:solidFill>
                  <a:schemeClr val="bg1"/>
                </a:solidFill>
              </a:rPr>
              <a:t>Vibez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E29E-A40F-7A43-A17A-13A73312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The app that generates a playlist to match the vibe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By Megan Hazlett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8DDC-530F-0F4D-961C-848161B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3309-FB99-D14D-8150-F012630E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playlists based on different vibes can be time consuming</a:t>
            </a:r>
          </a:p>
          <a:p>
            <a:r>
              <a:rPr lang="en-US" sz="2400" dirty="0"/>
              <a:t>It can be hard to find new music in the spur of the moment </a:t>
            </a:r>
          </a:p>
          <a:p>
            <a:r>
              <a:rPr lang="en-US" sz="2400" dirty="0"/>
              <a:t>Vibez instantly generates a random list of 20 songs that match the vibe specified </a:t>
            </a:r>
          </a:p>
        </p:txBody>
      </p:sp>
    </p:spTree>
    <p:extLst>
      <p:ext uri="{BB962C8B-B14F-4D97-AF65-F5344CB8AC3E}">
        <p14:creationId xmlns:p14="http://schemas.microsoft.com/office/powerpoint/2010/main" val="26645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F1A9-BB8F-6447-B289-D12118C8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7442-897B-1340-8D6E-6F4FB3EF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BillBoard Hot 100 data plus Spotify features </a:t>
            </a:r>
          </a:p>
          <a:p>
            <a:pPr lvl="1"/>
            <a:r>
              <a:rPr lang="en-US" sz="2200" dirty="0"/>
              <a:t>Charted songs from 1958-2019</a:t>
            </a:r>
          </a:p>
          <a:p>
            <a:pPr lvl="1"/>
            <a:r>
              <a:rPr lang="en-US" sz="2200" dirty="0"/>
              <a:t>Danceability </a:t>
            </a:r>
          </a:p>
          <a:p>
            <a:pPr lvl="1"/>
            <a:r>
              <a:rPr lang="en-US" sz="2200" dirty="0"/>
              <a:t>Acousticness</a:t>
            </a:r>
          </a:p>
          <a:p>
            <a:pPr lvl="1"/>
            <a:r>
              <a:rPr lang="en-US" sz="2200" dirty="0"/>
              <a:t>Tempo</a:t>
            </a:r>
          </a:p>
          <a:p>
            <a:pPr lvl="1"/>
            <a:r>
              <a:rPr lang="en-US" sz="2200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2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C3F5-5488-4B4D-A33F-5B296BB2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2EF-9DC2-E84A-B1D4-B0E3DFA2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 songs by musical attributes based on K-means </a:t>
            </a:r>
          </a:p>
          <a:p>
            <a:pPr lvl="1"/>
            <a:r>
              <a:rPr lang="en-US" sz="2000" dirty="0"/>
              <a:t>Used within sum of squares to determine that using a 13-cluster solution was ideal </a:t>
            </a:r>
          </a:p>
          <a:p>
            <a:pPr lvl="1"/>
            <a:r>
              <a:rPr lang="en-US" sz="2000" dirty="0"/>
              <a:t>Defined success as low within sum of squares </a:t>
            </a:r>
          </a:p>
          <a:p>
            <a:pPr lvl="2"/>
            <a:r>
              <a:rPr lang="en-US" sz="1800" dirty="0"/>
              <a:t>This was somewhat of a problem; however, for the purpose of this study and for variety in music choice, we chose to proceed </a:t>
            </a:r>
          </a:p>
        </p:txBody>
      </p:sp>
    </p:spTree>
    <p:extLst>
      <p:ext uri="{BB962C8B-B14F-4D97-AF65-F5344CB8AC3E}">
        <p14:creationId xmlns:p14="http://schemas.microsoft.com/office/powerpoint/2010/main" val="117848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9E0-CAF4-C342-9EB8-4105A3F6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D4FA-12B4-E84B-B08D-4B877BD5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noticed that the algorithm picked up on “</a:t>
            </a:r>
            <a:r>
              <a:rPr lang="en-US" sz="2400" dirty="0" err="1"/>
              <a:t>speechiness</a:t>
            </a:r>
            <a:r>
              <a:rPr lang="en-US" sz="2400" dirty="0"/>
              <a:t>”, so rap songs were usually clustered together </a:t>
            </a:r>
          </a:p>
          <a:p>
            <a:r>
              <a:rPr lang="en-US" sz="2400" dirty="0"/>
              <a:t>No distinct elbow when measuring SSW, so the data may not be a good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154983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7C8E-2A53-1D48-81C6-43C4CB70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6797-64BD-F84A-9458-85451173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70" y="3465734"/>
            <a:ext cx="5275598" cy="188948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Graduated in 2019 from University of Florida </a:t>
            </a:r>
          </a:p>
          <a:p>
            <a:r>
              <a:rPr lang="en-US" dirty="0"/>
              <a:t>Interned at EY last summer and will be working for Google this summer </a:t>
            </a:r>
          </a:p>
          <a:p>
            <a:r>
              <a:rPr lang="en-US" dirty="0"/>
              <a:t>Outside interests include music and memes 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E0A8E61-5DA4-6A47-B0C9-03FD9A9F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1462553"/>
            <a:ext cx="3328987" cy="49985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A2ACB2-F150-2045-8C94-BABFF64D7AA2}"/>
              </a:ext>
            </a:extLst>
          </p:cNvPr>
          <p:cNvSpPr txBox="1">
            <a:spLocks/>
          </p:cNvSpPr>
          <p:nvPr/>
        </p:nvSpPr>
        <p:spPr>
          <a:xfrm>
            <a:off x="651870" y="2048799"/>
            <a:ext cx="3944645" cy="12326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 to Chloe and </a:t>
            </a:r>
            <a:r>
              <a:rPr lang="en-US" dirty="0" err="1"/>
              <a:t>Fautso</a:t>
            </a:r>
            <a:endParaRPr lang="en-US" dirty="0"/>
          </a:p>
          <a:p>
            <a:r>
              <a:rPr lang="en-US" dirty="0"/>
              <a:t>Thank you to </a:t>
            </a:r>
            <a:r>
              <a:rPr lang="en-US" dirty="0" err="1"/>
              <a:t>Jaehoon</a:t>
            </a:r>
            <a:endParaRPr lang="en-US" dirty="0"/>
          </a:p>
          <a:p>
            <a:r>
              <a:rPr lang="en-US" dirty="0"/>
              <a:t>Thank you to my QA, Amanda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902083-67E8-9F47-A007-931B58EDB7DB}"/>
              </a:ext>
            </a:extLst>
          </p:cNvPr>
          <p:cNvSpPr txBox="1">
            <a:spLocks/>
          </p:cNvSpPr>
          <p:nvPr/>
        </p:nvSpPr>
        <p:spPr>
          <a:xfrm>
            <a:off x="651870" y="5539531"/>
            <a:ext cx="4857679" cy="12326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Email : meganhazlett2020@u.northwestern.edu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5444968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3A"/>
      </a:dk2>
      <a:lt2>
        <a:srgbClr val="E2E3E8"/>
      </a:lt2>
      <a:accent1>
        <a:srgbClr val="B49F4D"/>
      </a:accent1>
      <a:accent2>
        <a:srgbClr val="E28C57"/>
      </a:accent2>
      <a:accent3>
        <a:srgbClr val="E77579"/>
      </a:accent3>
      <a:accent4>
        <a:srgbClr val="E25795"/>
      </a:accent4>
      <a:accent5>
        <a:srgbClr val="E775D8"/>
      </a:accent5>
      <a:accent6>
        <a:srgbClr val="BB57E2"/>
      </a:accent6>
      <a:hlink>
        <a:srgbClr val="6977AE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221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Tw Cen MT</vt:lpstr>
      <vt:lpstr>Wingdings 2</vt:lpstr>
      <vt:lpstr>DividendVTI</vt:lpstr>
      <vt:lpstr>Vibez</vt:lpstr>
      <vt:lpstr>About the App</vt:lpstr>
      <vt:lpstr>Data</vt:lpstr>
      <vt:lpstr>Model</vt:lpstr>
      <vt:lpstr>Insights </vt:lpstr>
      <vt:lpstr>Thank you and Bio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Vibez</dc:title>
  <dc:creator>Hazlett,Megan L</dc:creator>
  <cp:lastModifiedBy>Hazlett,Megan L</cp:lastModifiedBy>
  <cp:revision>22</cp:revision>
  <dcterms:created xsi:type="dcterms:W3CDTF">2020-06-04T18:50:25Z</dcterms:created>
  <dcterms:modified xsi:type="dcterms:W3CDTF">2020-06-05T16:44:03Z</dcterms:modified>
</cp:coreProperties>
</file>