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4"/>
  </p:sldMasterIdLst>
  <p:sldIdLst>
    <p:sldId id="256" r:id="rId5"/>
    <p:sldId id="309" r:id="rId6"/>
    <p:sldId id="311" r:id="rId7"/>
    <p:sldId id="312" r:id="rId8"/>
    <p:sldId id="313" r:id="rId9"/>
    <p:sldId id="314" r:id="rId10"/>
    <p:sldId id="327" r:id="rId11"/>
    <p:sldId id="316" r:id="rId12"/>
    <p:sldId id="317" r:id="rId13"/>
    <p:sldId id="318" r:id="rId14"/>
    <p:sldId id="319" r:id="rId15"/>
    <p:sldId id="320" r:id="rId16"/>
    <p:sldId id="328" r:id="rId17"/>
    <p:sldId id="322" r:id="rId18"/>
    <p:sldId id="323" r:id="rId19"/>
    <p:sldId id="32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Augusto Duru Pacheco" initials="CADP" lastIdx="2" clrIdx="0">
    <p:extLst>
      <p:ext uri="{19B8F6BF-5375-455C-9EA6-DF929625EA0E}">
        <p15:presenceInfo xmlns:p15="http://schemas.microsoft.com/office/powerpoint/2012/main" userId="Carlos Augusto Duru Pache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89"/>
    <a:srgbClr val="F6C358"/>
    <a:srgbClr val="E1E1DB"/>
    <a:srgbClr val="656D78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49E66-7F76-4DF8-B924-A8A516646C2C}" v="315" dt="2020-10-14T02:50:0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3" Type="http://schemas.openxmlformats.org/officeDocument/2006/relationships/slide" Target="../slides/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slide" Target="../slides/slide15.xml"/><Relationship Id="rId2" Type="http://schemas.openxmlformats.org/officeDocument/2006/relationships/image" Target="../media/image6.svg"/><Relationship Id="rId16" Type="http://schemas.openxmlformats.org/officeDocument/2006/relationships/image" Target="../media/image16.svg"/><Relationship Id="rId1" Type="http://schemas.openxmlformats.org/officeDocument/2006/relationships/image" Target="../media/image5.png"/><Relationship Id="rId6" Type="http://schemas.openxmlformats.org/officeDocument/2006/relationships/slide" Target="../slides/slide6.xml"/><Relationship Id="rId11" Type="http://schemas.openxmlformats.org/officeDocument/2006/relationships/image" Target="../media/image12.svg"/><Relationship Id="rId5" Type="http://schemas.openxmlformats.org/officeDocument/2006/relationships/image" Target="../media/image8.sv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openxmlformats.org/officeDocument/2006/relationships/image" Target="../media/image18.svg"/><Relationship Id="rId4" Type="http://schemas.openxmlformats.org/officeDocument/2006/relationships/image" Target="../media/image7.png"/><Relationship Id="rId9" Type="http://schemas.openxmlformats.org/officeDocument/2006/relationships/slide" Target="../slides/slide8.xml"/><Relationship Id="rId14" Type="http://schemas.openxmlformats.org/officeDocument/2006/relationships/slide" Target="../slides/slide13.xm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30E3C-48CA-4E81-97C5-83F5252F7089}" type="doc">
      <dgm:prSet loTypeId="urn:microsoft.com/office/officeart/2018/2/layout/IconLabel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0D11C6C-0C1E-4392-912D-17445C29237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I. Contexto</a:t>
          </a:r>
          <a:endParaRPr lang="en-US" dirty="0"/>
        </a:p>
      </dgm:t>
    </dgm:pt>
    <dgm:pt modelId="{F7D871F1-B055-4E31-8D77-25A3377EF843}" type="parTrans" cxnId="{CB665416-6D99-498F-AAD2-A5F83B562DA9}">
      <dgm:prSet/>
      <dgm:spPr/>
      <dgm:t>
        <a:bodyPr/>
        <a:lstStyle/>
        <a:p>
          <a:endParaRPr lang="en-US"/>
        </a:p>
      </dgm:t>
    </dgm:pt>
    <dgm:pt modelId="{C6F01653-80D1-4F34-B350-318EC37CBD4E}" type="sibTrans" cxnId="{CB665416-6D99-498F-AAD2-A5F83B562DA9}">
      <dgm:prSet/>
      <dgm:spPr/>
      <dgm:t>
        <a:bodyPr/>
        <a:lstStyle/>
        <a:p>
          <a:endParaRPr lang="en-US"/>
        </a:p>
      </dgm:t>
    </dgm:pt>
    <dgm:pt modelId="{C44A56FA-95C1-489D-8316-C670D983E62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II. Objetivo</a:t>
          </a:r>
          <a:endParaRPr lang="en-US" dirty="0"/>
        </a:p>
      </dgm:t>
    </dgm:pt>
    <dgm:pt modelId="{46603075-62A5-45DA-BBDA-0E45AA771960}" type="parTrans" cxnId="{84F72BD4-B562-4814-97CD-6C2BDA4EAFB6}">
      <dgm:prSet/>
      <dgm:spPr/>
      <dgm:t>
        <a:bodyPr/>
        <a:lstStyle/>
        <a:p>
          <a:endParaRPr lang="en-US"/>
        </a:p>
      </dgm:t>
    </dgm:pt>
    <dgm:pt modelId="{26F73843-9C69-4143-821F-1CC7910ABA62}" type="sibTrans" cxnId="{84F72BD4-B562-4814-97CD-6C2BDA4EAFB6}">
      <dgm:prSet/>
      <dgm:spPr/>
      <dgm:t>
        <a:bodyPr/>
        <a:lstStyle/>
        <a:p>
          <a:endParaRPr lang="en-US"/>
        </a:p>
      </dgm:t>
    </dgm:pt>
    <dgm:pt modelId="{98CC70F4-D097-490E-8D73-7A5A889D001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III. Justificativa</a:t>
          </a:r>
          <a:endParaRPr lang="en-US" dirty="0"/>
        </a:p>
      </dgm:t>
    </dgm:pt>
    <dgm:pt modelId="{90452AA0-DB3D-4D43-8137-56C1EBF63AEB}" type="parTrans" cxnId="{BF6E98C1-3B33-440F-9DE6-AFCC76E93366}">
      <dgm:prSet/>
      <dgm:spPr/>
      <dgm:t>
        <a:bodyPr/>
        <a:lstStyle/>
        <a:p>
          <a:endParaRPr lang="en-US"/>
        </a:p>
      </dgm:t>
    </dgm:pt>
    <dgm:pt modelId="{F090D32B-299E-4423-A3C7-63E261262CE5}" type="sibTrans" cxnId="{BF6E98C1-3B33-440F-9DE6-AFCC76E93366}">
      <dgm:prSet/>
      <dgm:spPr/>
      <dgm:t>
        <a:bodyPr/>
        <a:lstStyle/>
        <a:p>
          <a:endParaRPr lang="en-US"/>
        </a:p>
      </dgm:t>
    </dgm:pt>
    <dgm:pt modelId="{98A5F3E8-7913-4A83-8D05-5D9CEC9A404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IV. Metodologia</a:t>
          </a:r>
          <a:endParaRPr lang="en-US" dirty="0"/>
        </a:p>
      </dgm:t>
    </dgm:pt>
    <dgm:pt modelId="{532FB58C-F6F9-4BC3-858B-C02E8C9A8182}" type="parTrans" cxnId="{B936721A-9D28-4504-9271-6382AE02143A}">
      <dgm:prSet/>
      <dgm:spPr/>
      <dgm:t>
        <a:bodyPr/>
        <a:lstStyle/>
        <a:p>
          <a:endParaRPr lang="en-US"/>
        </a:p>
      </dgm:t>
    </dgm:pt>
    <dgm:pt modelId="{D14DFBEF-4153-4B18-AFA2-90FC213129B5}" type="sibTrans" cxnId="{B936721A-9D28-4504-9271-6382AE02143A}">
      <dgm:prSet/>
      <dgm:spPr/>
      <dgm:t>
        <a:bodyPr/>
        <a:lstStyle/>
        <a:p>
          <a:endParaRPr lang="en-US"/>
        </a:p>
      </dgm:t>
    </dgm:pt>
    <dgm:pt modelId="{AC55B391-E583-4E6C-BA73-C16084D844A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V. Resultados</a:t>
          </a:r>
          <a:endParaRPr lang="en-US" dirty="0"/>
        </a:p>
      </dgm:t>
    </dgm:pt>
    <dgm:pt modelId="{6E736349-D1D9-4F76-82CA-8A0EF4A8E413}" type="parTrans" cxnId="{5B4C9D07-82AC-4772-AA7B-3EEF5DA1D396}">
      <dgm:prSet/>
      <dgm:spPr/>
      <dgm:t>
        <a:bodyPr/>
        <a:lstStyle/>
        <a:p>
          <a:endParaRPr lang="en-US"/>
        </a:p>
      </dgm:t>
    </dgm:pt>
    <dgm:pt modelId="{EB99FDDE-B4CB-4CB9-98A5-EC866BA99898}" type="sibTrans" cxnId="{5B4C9D07-82AC-4772-AA7B-3EEF5DA1D396}">
      <dgm:prSet/>
      <dgm:spPr/>
      <dgm:t>
        <a:bodyPr/>
        <a:lstStyle/>
        <a:p>
          <a:endParaRPr lang="en-US"/>
        </a:p>
      </dgm:t>
    </dgm:pt>
    <dgm:pt modelId="{81B82BCA-D64B-48B7-9502-97C3D9EE3F2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VI. Considerações Finais</a:t>
          </a:r>
          <a:endParaRPr lang="en-US" dirty="0"/>
        </a:p>
      </dgm:t>
    </dgm:pt>
    <dgm:pt modelId="{2F5702F9-B6BD-4C8F-820E-4B9B8D9E6713}" type="parTrans" cxnId="{52E284D1-5FAD-4EA0-AC08-B826EB4A9FC4}">
      <dgm:prSet/>
      <dgm:spPr/>
      <dgm:t>
        <a:bodyPr/>
        <a:lstStyle/>
        <a:p>
          <a:endParaRPr lang="en-US"/>
        </a:p>
      </dgm:t>
    </dgm:pt>
    <dgm:pt modelId="{8565EF14-E842-46CD-A1C4-98B5A942077D}" type="sibTrans" cxnId="{52E284D1-5FAD-4EA0-AC08-B826EB4A9FC4}">
      <dgm:prSet/>
      <dgm:spPr/>
      <dgm:t>
        <a:bodyPr/>
        <a:lstStyle/>
        <a:p>
          <a:endParaRPr lang="en-US"/>
        </a:p>
      </dgm:t>
    </dgm:pt>
    <dgm:pt modelId="{D04C459D-B2D4-4204-8DE2-AC5ACF73425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VII. Agradecimentos</a:t>
          </a:r>
        </a:p>
      </dgm:t>
    </dgm:pt>
    <dgm:pt modelId="{E6F3D585-B7DA-4EF2-B3CB-D9FC62581465}" type="parTrans" cxnId="{FFE057D1-9E5B-4CFE-9C6E-B23E69C02EE2}">
      <dgm:prSet/>
      <dgm:spPr/>
      <dgm:t>
        <a:bodyPr/>
        <a:lstStyle/>
        <a:p>
          <a:endParaRPr lang="pt-BR"/>
        </a:p>
      </dgm:t>
    </dgm:pt>
    <dgm:pt modelId="{00CD3DFC-2B64-4C69-88F3-F54DE8FD1D45}" type="sibTrans" cxnId="{FFE057D1-9E5B-4CFE-9C6E-B23E69C02EE2}">
      <dgm:prSet/>
      <dgm:spPr/>
      <dgm:t>
        <a:bodyPr/>
        <a:lstStyle/>
        <a:p>
          <a:endParaRPr lang="pt-BR"/>
        </a:p>
      </dgm:t>
    </dgm:pt>
    <dgm:pt modelId="{F9D2D444-3EEA-4CBF-ACAC-F83AC44E320A}" type="pres">
      <dgm:prSet presAssocID="{1F730E3C-48CA-4E81-97C5-83F5252F7089}" presName="root" presStyleCnt="0">
        <dgm:presLayoutVars>
          <dgm:dir/>
          <dgm:resizeHandles val="exact"/>
        </dgm:presLayoutVars>
      </dgm:prSet>
      <dgm:spPr/>
    </dgm:pt>
    <dgm:pt modelId="{E05E55C0-2685-445A-B183-3F4645D2EFFA}" type="pres">
      <dgm:prSet presAssocID="{60D11C6C-0C1E-4392-912D-17445C292371}" presName="compNode" presStyleCnt="0"/>
      <dgm:spPr/>
    </dgm:pt>
    <dgm:pt modelId="{D4CF9945-9D27-413A-820A-6205D1DB3F19}" type="pres">
      <dgm:prSet presAssocID="{60D11C6C-0C1E-4392-912D-17445C29237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203EE93F-37F3-4FFD-9E29-6D291827DDE0}" type="pres">
      <dgm:prSet presAssocID="{60D11C6C-0C1E-4392-912D-17445C292371}" presName="spaceRect" presStyleCnt="0"/>
      <dgm:spPr/>
    </dgm:pt>
    <dgm:pt modelId="{93F36F57-4394-4229-9F44-504D88FAF47C}" type="pres">
      <dgm:prSet presAssocID="{60D11C6C-0C1E-4392-912D-17445C292371}" presName="textRect" presStyleLbl="revTx" presStyleIdx="0" presStyleCnt="7">
        <dgm:presLayoutVars>
          <dgm:chMax val="1"/>
          <dgm:chPref val="1"/>
        </dgm:presLayoutVars>
      </dgm:prSet>
      <dgm:spPr/>
    </dgm:pt>
    <dgm:pt modelId="{35BFB2E8-5B47-423C-B4DF-75FF75B65E0C}" type="pres">
      <dgm:prSet presAssocID="{C6F01653-80D1-4F34-B350-318EC37CBD4E}" presName="sibTrans" presStyleCnt="0"/>
      <dgm:spPr/>
    </dgm:pt>
    <dgm:pt modelId="{F8A96BDB-3CF0-4059-A220-A7A537693571}" type="pres">
      <dgm:prSet presAssocID="{C44A56FA-95C1-489D-8316-C670D983E628}" presName="compNode" presStyleCnt="0"/>
      <dgm:spPr/>
    </dgm:pt>
    <dgm:pt modelId="{09B96E07-39C3-49BF-9D26-6EDD8F5606AE}" type="pres">
      <dgm:prSet presAssocID="{C44A56FA-95C1-489D-8316-C670D983E628}" presName="iconRect" presStyleLbl="node1" presStyleIdx="1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 mosca">
            <a:hlinkClick xmlns:r="http://schemas.openxmlformats.org/officeDocument/2006/relationships" r:id="rId6" action="ppaction://hlinksldjump"/>
          </dgm14:cNvPr>
        </a:ext>
      </dgm:extLst>
    </dgm:pt>
    <dgm:pt modelId="{39CDC002-1CB3-4F73-9992-6CF5AFD68B0E}" type="pres">
      <dgm:prSet presAssocID="{C44A56FA-95C1-489D-8316-C670D983E628}" presName="spaceRect" presStyleCnt="0"/>
      <dgm:spPr/>
    </dgm:pt>
    <dgm:pt modelId="{0F132F18-8ABA-49C4-984B-1ABB4DFD6048}" type="pres">
      <dgm:prSet presAssocID="{C44A56FA-95C1-489D-8316-C670D983E628}" presName="textRect" presStyleLbl="revTx" presStyleIdx="1" presStyleCnt="7">
        <dgm:presLayoutVars>
          <dgm:chMax val="1"/>
          <dgm:chPref val="1"/>
        </dgm:presLayoutVars>
      </dgm:prSet>
      <dgm:spPr/>
    </dgm:pt>
    <dgm:pt modelId="{B0EF5F0A-B9BD-426B-BE78-4D2AF58DE7DD}" type="pres">
      <dgm:prSet presAssocID="{26F73843-9C69-4143-821F-1CC7910ABA62}" presName="sibTrans" presStyleCnt="0"/>
      <dgm:spPr/>
    </dgm:pt>
    <dgm:pt modelId="{71356202-9DBB-4593-A5CF-BAFDCDFE57B8}" type="pres">
      <dgm:prSet presAssocID="{98CC70F4-D097-490E-8D73-7A5A889D0015}" presName="compNode" presStyleCnt="0"/>
      <dgm:spPr/>
    </dgm:pt>
    <dgm:pt modelId="{1D0929E7-EE22-4620-8D8F-035AB734F47A}" type="pres">
      <dgm:prSet presAssocID="{98CC70F4-D097-490E-8D73-7A5A889D0015}" presName="iconRect" presStyleLbl="node1" presStyleIdx="2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valete">
            <a:hlinkClick xmlns:r="http://schemas.openxmlformats.org/officeDocument/2006/relationships" r:id="rId9" action="ppaction://hlinksldjump"/>
          </dgm14:cNvPr>
        </a:ext>
      </dgm:extLst>
    </dgm:pt>
    <dgm:pt modelId="{8CFD892D-3F29-42C6-9232-244866C75742}" type="pres">
      <dgm:prSet presAssocID="{98CC70F4-D097-490E-8D73-7A5A889D0015}" presName="spaceRect" presStyleCnt="0"/>
      <dgm:spPr/>
    </dgm:pt>
    <dgm:pt modelId="{2A784B6F-84DD-4354-BF6B-98BEDE809739}" type="pres">
      <dgm:prSet presAssocID="{98CC70F4-D097-490E-8D73-7A5A889D0015}" presName="textRect" presStyleLbl="revTx" presStyleIdx="2" presStyleCnt="7">
        <dgm:presLayoutVars>
          <dgm:chMax val="1"/>
          <dgm:chPref val="1"/>
        </dgm:presLayoutVars>
      </dgm:prSet>
      <dgm:spPr/>
    </dgm:pt>
    <dgm:pt modelId="{CA53FE25-E112-425A-972D-4FEA9C493DFD}" type="pres">
      <dgm:prSet presAssocID="{F090D32B-299E-4423-A3C7-63E261262CE5}" presName="sibTrans" presStyleCnt="0"/>
      <dgm:spPr/>
    </dgm:pt>
    <dgm:pt modelId="{D0EA4240-CA64-4D28-A355-3DBEB37935FA}" type="pres">
      <dgm:prSet presAssocID="{98A5F3E8-7913-4A83-8D05-5D9CEC9A4044}" presName="compNode" presStyleCnt="0"/>
      <dgm:spPr/>
    </dgm:pt>
    <dgm:pt modelId="{79FEE44E-A3E2-41F1-898A-61B3F8C5BE05}" type="pres">
      <dgm:prSet presAssocID="{98A5F3E8-7913-4A83-8D05-5D9CEC9A4044}" presName="iconRect" presStyleLbl="node1" presStyleIdx="3" presStyleCnt="7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áfico de decisão">
            <a:hlinkClick xmlns:r="http://schemas.openxmlformats.org/officeDocument/2006/relationships" r:id="rId9" action="ppaction://hlinksldjump"/>
          </dgm14:cNvPr>
        </a:ext>
      </dgm:extLst>
    </dgm:pt>
    <dgm:pt modelId="{18C873E9-3B25-4AA4-90D1-735F68BDDB9E}" type="pres">
      <dgm:prSet presAssocID="{98A5F3E8-7913-4A83-8D05-5D9CEC9A4044}" presName="spaceRect" presStyleCnt="0"/>
      <dgm:spPr/>
    </dgm:pt>
    <dgm:pt modelId="{E95E1FD7-C703-45CB-A940-A031D7CC40DD}" type="pres">
      <dgm:prSet presAssocID="{98A5F3E8-7913-4A83-8D05-5D9CEC9A4044}" presName="textRect" presStyleLbl="revTx" presStyleIdx="3" presStyleCnt="7">
        <dgm:presLayoutVars>
          <dgm:chMax val="1"/>
          <dgm:chPref val="1"/>
        </dgm:presLayoutVars>
      </dgm:prSet>
      <dgm:spPr/>
    </dgm:pt>
    <dgm:pt modelId="{A054ADB1-A5E7-4213-A9B4-E920EFC06299}" type="pres">
      <dgm:prSet presAssocID="{D14DFBEF-4153-4B18-AFA2-90FC213129B5}" presName="sibTrans" presStyleCnt="0"/>
      <dgm:spPr/>
    </dgm:pt>
    <dgm:pt modelId="{014D6342-332F-42C3-8E00-D8440848B449}" type="pres">
      <dgm:prSet presAssocID="{AC55B391-E583-4E6C-BA73-C16084D844AC}" presName="compNode" presStyleCnt="0"/>
      <dgm:spPr/>
    </dgm:pt>
    <dgm:pt modelId="{2C106D6F-AE9A-42B3-BFFC-5322C04BCB74}" type="pres">
      <dgm:prSet presAssocID="{AC55B391-E583-4E6C-BA73-C16084D844AC}" presName="iconRect" presStyleLbl="node1" presStyleIdx="4" presStyleCnt="7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áfico de barras com tendência ascendente">
            <a:hlinkClick xmlns:r="http://schemas.openxmlformats.org/officeDocument/2006/relationships" r:id="rId14" action="ppaction://hlinksldjump"/>
          </dgm14:cNvPr>
        </a:ext>
      </dgm:extLst>
    </dgm:pt>
    <dgm:pt modelId="{115F77C2-0664-4104-9FE3-7A80AF816133}" type="pres">
      <dgm:prSet presAssocID="{AC55B391-E583-4E6C-BA73-C16084D844AC}" presName="spaceRect" presStyleCnt="0"/>
      <dgm:spPr/>
    </dgm:pt>
    <dgm:pt modelId="{AE979E3C-D0CD-455D-8639-F46396AF9294}" type="pres">
      <dgm:prSet presAssocID="{AC55B391-E583-4E6C-BA73-C16084D844AC}" presName="textRect" presStyleLbl="revTx" presStyleIdx="4" presStyleCnt="7">
        <dgm:presLayoutVars>
          <dgm:chMax val="1"/>
          <dgm:chPref val="1"/>
        </dgm:presLayoutVars>
      </dgm:prSet>
      <dgm:spPr/>
    </dgm:pt>
    <dgm:pt modelId="{8DD74468-4A98-4C29-B685-9C7B769D85B6}" type="pres">
      <dgm:prSet presAssocID="{EB99FDDE-B4CB-4CB9-98A5-EC866BA99898}" presName="sibTrans" presStyleCnt="0"/>
      <dgm:spPr/>
    </dgm:pt>
    <dgm:pt modelId="{794B539C-F6CA-4691-9591-8955EA7E9FD0}" type="pres">
      <dgm:prSet presAssocID="{81B82BCA-D64B-48B7-9502-97C3D9EE3F2B}" presName="compNode" presStyleCnt="0"/>
      <dgm:spPr/>
    </dgm:pt>
    <dgm:pt modelId="{DC64468A-468E-4472-9A02-15078B0F7C37}" type="pres">
      <dgm:prSet presAssocID="{81B82BCA-D64B-48B7-9502-97C3D9EE3F2B}" presName="iconRect" presStyleLbl="node1" presStyleIdx="5" presStyleCnt="7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ão de chat">
            <a:hlinkClick xmlns:r="http://schemas.openxmlformats.org/officeDocument/2006/relationships" r:id="rId17" action="ppaction://hlinksldjump"/>
          </dgm14:cNvPr>
        </a:ext>
      </dgm:extLst>
    </dgm:pt>
    <dgm:pt modelId="{CFC95D88-8EC8-4629-B161-D82BA56270C7}" type="pres">
      <dgm:prSet presAssocID="{81B82BCA-D64B-48B7-9502-97C3D9EE3F2B}" presName="spaceRect" presStyleCnt="0"/>
      <dgm:spPr/>
    </dgm:pt>
    <dgm:pt modelId="{032A4C22-285B-453C-A763-46E9CE7185C7}" type="pres">
      <dgm:prSet presAssocID="{81B82BCA-D64B-48B7-9502-97C3D9EE3F2B}" presName="textRect" presStyleLbl="revTx" presStyleIdx="5" presStyleCnt="7">
        <dgm:presLayoutVars>
          <dgm:chMax val="1"/>
          <dgm:chPref val="1"/>
        </dgm:presLayoutVars>
      </dgm:prSet>
      <dgm:spPr/>
    </dgm:pt>
    <dgm:pt modelId="{BFCC00D3-F13B-42B9-A9BE-B6922E0F4EC6}" type="pres">
      <dgm:prSet presAssocID="{8565EF14-E842-46CD-A1C4-98B5A942077D}" presName="sibTrans" presStyleCnt="0"/>
      <dgm:spPr/>
    </dgm:pt>
    <dgm:pt modelId="{E55630F5-653C-43C1-92CA-10F59C71648B}" type="pres">
      <dgm:prSet presAssocID="{D04C459D-B2D4-4204-8DE2-AC5ACF734255}" presName="compNode" presStyleCnt="0"/>
      <dgm:spPr/>
    </dgm:pt>
    <dgm:pt modelId="{C841E947-14DE-4998-B353-9F22D5ED0144}" type="pres">
      <dgm:prSet presAssocID="{D04C459D-B2D4-4204-8DE2-AC5ACF734255}" presName="iconRect" presStyleLbl="node1" presStyleIdx="6" presStyleCnt="7"/>
      <dgm:spPr>
        <a:blipFill>
          <a:blip xmlns:r="http://schemas.openxmlformats.org/officeDocument/2006/relationships"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ças de champanhe"/>
        </a:ext>
      </dgm:extLst>
    </dgm:pt>
    <dgm:pt modelId="{487E8CE8-45BF-49F4-85B1-D3F6F69DAFA1}" type="pres">
      <dgm:prSet presAssocID="{D04C459D-B2D4-4204-8DE2-AC5ACF734255}" presName="spaceRect" presStyleCnt="0"/>
      <dgm:spPr/>
    </dgm:pt>
    <dgm:pt modelId="{C77A73C0-DD6A-4789-A209-7AA2A44DA0C0}" type="pres">
      <dgm:prSet presAssocID="{D04C459D-B2D4-4204-8DE2-AC5ACF734255}" presName="textRect" presStyleLbl="revTx" presStyleIdx="6" presStyleCnt="7" custScaleX="133476">
        <dgm:presLayoutVars>
          <dgm:chMax val="1"/>
          <dgm:chPref val="1"/>
        </dgm:presLayoutVars>
      </dgm:prSet>
      <dgm:spPr/>
    </dgm:pt>
  </dgm:ptLst>
  <dgm:cxnLst>
    <dgm:cxn modelId="{5B4C9D07-82AC-4772-AA7B-3EEF5DA1D396}" srcId="{1F730E3C-48CA-4E81-97C5-83F5252F7089}" destId="{AC55B391-E583-4E6C-BA73-C16084D844AC}" srcOrd="4" destOrd="0" parTransId="{6E736349-D1D9-4F76-82CA-8A0EF4A8E413}" sibTransId="{EB99FDDE-B4CB-4CB9-98A5-EC866BA99898}"/>
    <dgm:cxn modelId="{E5A2340B-11FB-4034-943D-778515A1E289}" type="presOf" srcId="{81B82BCA-D64B-48B7-9502-97C3D9EE3F2B}" destId="{032A4C22-285B-453C-A763-46E9CE7185C7}" srcOrd="0" destOrd="0" presId="urn:microsoft.com/office/officeart/2018/2/layout/IconLabelList"/>
    <dgm:cxn modelId="{CB665416-6D99-498F-AAD2-A5F83B562DA9}" srcId="{1F730E3C-48CA-4E81-97C5-83F5252F7089}" destId="{60D11C6C-0C1E-4392-912D-17445C292371}" srcOrd="0" destOrd="0" parTransId="{F7D871F1-B055-4E31-8D77-25A3377EF843}" sibTransId="{C6F01653-80D1-4F34-B350-318EC37CBD4E}"/>
    <dgm:cxn modelId="{B936721A-9D28-4504-9271-6382AE02143A}" srcId="{1F730E3C-48CA-4E81-97C5-83F5252F7089}" destId="{98A5F3E8-7913-4A83-8D05-5D9CEC9A4044}" srcOrd="3" destOrd="0" parTransId="{532FB58C-F6F9-4BC3-858B-C02E8C9A8182}" sibTransId="{D14DFBEF-4153-4B18-AFA2-90FC213129B5}"/>
    <dgm:cxn modelId="{2EB6892D-5E81-45B5-8428-B2A92BD39C08}" type="presOf" srcId="{98A5F3E8-7913-4A83-8D05-5D9CEC9A4044}" destId="{E95E1FD7-C703-45CB-A940-A031D7CC40DD}" srcOrd="0" destOrd="0" presId="urn:microsoft.com/office/officeart/2018/2/layout/IconLabelList"/>
    <dgm:cxn modelId="{507AF82D-BFBE-4BE2-A738-3D6C5CCFAB1F}" type="presOf" srcId="{C44A56FA-95C1-489D-8316-C670D983E628}" destId="{0F132F18-8ABA-49C4-984B-1ABB4DFD6048}" srcOrd="0" destOrd="0" presId="urn:microsoft.com/office/officeart/2018/2/layout/IconLabelList"/>
    <dgm:cxn modelId="{DA6FA998-7470-4691-98C2-6CA8F1A159A2}" type="presOf" srcId="{AC55B391-E583-4E6C-BA73-C16084D844AC}" destId="{AE979E3C-D0CD-455D-8639-F46396AF9294}" srcOrd="0" destOrd="0" presId="urn:microsoft.com/office/officeart/2018/2/layout/IconLabelList"/>
    <dgm:cxn modelId="{CEABD09C-E7DB-460A-AD0E-7B817D1C13E5}" type="presOf" srcId="{60D11C6C-0C1E-4392-912D-17445C292371}" destId="{93F36F57-4394-4229-9F44-504D88FAF47C}" srcOrd="0" destOrd="0" presId="urn:microsoft.com/office/officeart/2018/2/layout/IconLabelList"/>
    <dgm:cxn modelId="{17EFD2A4-7696-4BBA-BFD1-E4678632BAC3}" type="presOf" srcId="{1F730E3C-48CA-4E81-97C5-83F5252F7089}" destId="{F9D2D444-3EEA-4CBF-ACAC-F83AC44E320A}" srcOrd="0" destOrd="0" presId="urn:microsoft.com/office/officeart/2018/2/layout/IconLabelList"/>
    <dgm:cxn modelId="{BF6E98C1-3B33-440F-9DE6-AFCC76E93366}" srcId="{1F730E3C-48CA-4E81-97C5-83F5252F7089}" destId="{98CC70F4-D097-490E-8D73-7A5A889D0015}" srcOrd="2" destOrd="0" parTransId="{90452AA0-DB3D-4D43-8137-56C1EBF63AEB}" sibTransId="{F090D32B-299E-4423-A3C7-63E261262CE5}"/>
    <dgm:cxn modelId="{D6725ACD-297D-47E2-8517-AEA89E993EA5}" type="presOf" srcId="{98CC70F4-D097-490E-8D73-7A5A889D0015}" destId="{2A784B6F-84DD-4354-BF6B-98BEDE809739}" srcOrd="0" destOrd="0" presId="urn:microsoft.com/office/officeart/2018/2/layout/IconLabelList"/>
    <dgm:cxn modelId="{FFE057D1-9E5B-4CFE-9C6E-B23E69C02EE2}" srcId="{1F730E3C-48CA-4E81-97C5-83F5252F7089}" destId="{D04C459D-B2D4-4204-8DE2-AC5ACF734255}" srcOrd="6" destOrd="0" parTransId="{E6F3D585-B7DA-4EF2-B3CB-D9FC62581465}" sibTransId="{00CD3DFC-2B64-4C69-88F3-F54DE8FD1D45}"/>
    <dgm:cxn modelId="{52E284D1-5FAD-4EA0-AC08-B826EB4A9FC4}" srcId="{1F730E3C-48CA-4E81-97C5-83F5252F7089}" destId="{81B82BCA-D64B-48B7-9502-97C3D9EE3F2B}" srcOrd="5" destOrd="0" parTransId="{2F5702F9-B6BD-4C8F-820E-4B9B8D9E6713}" sibTransId="{8565EF14-E842-46CD-A1C4-98B5A942077D}"/>
    <dgm:cxn modelId="{84F72BD4-B562-4814-97CD-6C2BDA4EAFB6}" srcId="{1F730E3C-48CA-4E81-97C5-83F5252F7089}" destId="{C44A56FA-95C1-489D-8316-C670D983E628}" srcOrd="1" destOrd="0" parTransId="{46603075-62A5-45DA-BBDA-0E45AA771960}" sibTransId="{26F73843-9C69-4143-821F-1CC7910ABA62}"/>
    <dgm:cxn modelId="{A8A4E8EE-A573-4F20-8835-B3ACEA9B8AC0}" type="presOf" srcId="{D04C459D-B2D4-4204-8DE2-AC5ACF734255}" destId="{C77A73C0-DD6A-4789-A209-7AA2A44DA0C0}" srcOrd="0" destOrd="0" presId="urn:microsoft.com/office/officeart/2018/2/layout/IconLabelList"/>
    <dgm:cxn modelId="{0885FF79-9A74-4F22-87ED-18DC81F5857E}" type="presParOf" srcId="{F9D2D444-3EEA-4CBF-ACAC-F83AC44E320A}" destId="{E05E55C0-2685-445A-B183-3F4645D2EFFA}" srcOrd="0" destOrd="0" presId="urn:microsoft.com/office/officeart/2018/2/layout/IconLabelList"/>
    <dgm:cxn modelId="{F2E46FD4-E957-412A-808C-0EE1E8DBFCD4}" type="presParOf" srcId="{E05E55C0-2685-445A-B183-3F4645D2EFFA}" destId="{D4CF9945-9D27-413A-820A-6205D1DB3F19}" srcOrd="0" destOrd="0" presId="urn:microsoft.com/office/officeart/2018/2/layout/IconLabelList"/>
    <dgm:cxn modelId="{415A4C71-F517-4A84-B6AB-E886F7EB0140}" type="presParOf" srcId="{E05E55C0-2685-445A-B183-3F4645D2EFFA}" destId="{203EE93F-37F3-4FFD-9E29-6D291827DDE0}" srcOrd="1" destOrd="0" presId="urn:microsoft.com/office/officeart/2018/2/layout/IconLabelList"/>
    <dgm:cxn modelId="{706CAEA1-8E68-4FD7-9E54-1A4FE88A3986}" type="presParOf" srcId="{E05E55C0-2685-445A-B183-3F4645D2EFFA}" destId="{93F36F57-4394-4229-9F44-504D88FAF47C}" srcOrd="2" destOrd="0" presId="urn:microsoft.com/office/officeart/2018/2/layout/IconLabelList"/>
    <dgm:cxn modelId="{E72721DC-CE54-4DDA-B97B-0189015C347A}" type="presParOf" srcId="{F9D2D444-3EEA-4CBF-ACAC-F83AC44E320A}" destId="{35BFB2E8-5B47-423C-B4DF-75FF75B65E0C}" srcOrd="1" destOrd="0" presId="urn:microsoft.com/office/officeart/2018/2/layout/IconLabelList"/>
    <dgm:cxn modelId="{F70C166C-8C4A-41CA-8D54-D27B22A3B8CD}" type="presParOf" srcId="{F9D2D444-3EEA-4CBF-ACAC-F83AC44E320A}" destId="{F8A96BDB-3CF0-4059-A220-A7A537693571}" srcOrd="2" destOrd="0" presId="urn:microsoft.com/office/officeart/2018/2/layout/IconLabelList"/>
    <dgm:cxn modelId="{BC3195EE-C194-401B-B354-0C062D8FFA4A}" type="presParOf" srcId="{F8A96BDB-3CF0-4059-A220-A7A537693571}" destId="{09B96E07-39C3-49BF-9D26-6EDD8F5606AE}" srcOrd="0" destOrd="0" presId="urn:microsoft.com/office/officeart/2018/2/layout/IconLabelList"/>
    <dgm:cxn modelId="{4C5DCDB2-7E85-4381-A0D7-1D24976AF20D}" type="presParOf" srcId="{F8A96BDB-3CF0-4059-A220-A7A537693571}" destId="{39CDC002-1CB3-4F73-9992-6CF5AFD68B0E}" srcOrd="1" destOrd="0" presId="urn:microsoft.com/office/officeart/2018/2/layout/IconLabelList"/>
    <dgm:cxn modelId="{3938FD45-0C12-44EC-A88C-D653369A75BC}" type="presParOf" srcId="{F8A96BDB-3CF0-4059-A220-A7A537693571}" destId="{0F132F18-8ABA-49C4-984B-1ABB4DFD6048}" srcOrd="2" destOrd="0" presId="urn:microsoft.com/office/officeart/2018/2/layout/IconLabelList"/>
    <dgm:cxn modelId="{55AFA9D4-C570-4856-81E5-BC1CCB456E08}" type="presParOf" srcId="{F9D2D444-3EEA-4CBF-ACAC-F83AC44E320A}" destId="{B0EF5F0A-B9BD-426B-BE78-4D2AF58DE7DD}" srcOrd="3" destOrd="0" presId="urn:microsoft.com/office/officeart/2018/2/layout/IconLabelList"/>
    <dgm:cxn modelId="{95A0AA9F-1993-4F7A-8AA6-BE351676396A}" type="presParOf" srcId="{F9D2D444-3EEA-4CBF-ACAC-F83AC44E320A}" destId="{71356202-9DBB-4593-A5CF-BAFDCDFE57B8}" srcOrd="4" destOrd="0" presId="urn:microsoft.com/office/officeart/2018/2/layout/IconLabelList"/>
    <dgm:cxn modelId="{643045BC-1ED1-44A7-B831-69C98C82E948}" type="presParOf" srcId="{71356202-9DBB-4593-A5CF-BAFDCDFE57B8}" destId="{1D0929E7-EE22-4620-8D8F-035AB734F47A}" srcOrd="0" destOrd="0" presId="urn:microsoft.com/office/officeart/2018/2/layout/IconLabelList"/>
    <dgm:cxn modelId="{92F1736A-A585-4E09-B1ED-C6727D5C2CB5}" type="presParOf" srcId="{71356202-9DBB-4593-A5CF-BAFDCDFE57B8}" destId="{8CFD892D-3F29-42C6-9232-244866C75742}" srcOrd="1" destOrd="0" presId="urn:microsoft.com/office/officeart/2018/2/layout/IconLabelList"/>
    <dgm:cxn modelId="{D9814BF6-A597-4004-BB02-54E6A07B645F}" type="presParOf" srcId="{71356202-9DBB-4593-A5CF-BAFDCDFE57B8}" destId="{2A784B6F-84DD-4354-BF6B-98BEDE809739}" srcOrd="2" destOrd="0" presId="urn:microsoft.com/office/officeart/2018/2/layout/IconLabelList"/>
    <dgm:cxn modelId="{1E562FC2-C5DF-4DEC-B6FC-476A392746FF}" type="presParOf" srcId="{F9D2D444-3EEA-4CBF-ACAC-F83AC44E320A}" destId="{CA53FE25-E112-425A-972D-4FEA9C493DFD}" srcOrd="5" destOrd="0" presId="urn:microsoft.com/office/officeart/2018/2/layout/IconLabelList"/>
    <dgm:cxn modelId="{66A0BDFF-EA2A-476B-BA21-BEED062C04AA}" type="presParOf" srcId="{F9D2D444-3EEA-4CBF-ACAC-F83AC44E320A}" destId="{D0EA4240-CA64-4D28-A355-3DBEB37935FA}" srcOrd="6" destOrd="0" presId="urn:microsoft.com/office/officeart/2018/2/layout/IconLabelList"/>
    <dgm:cxn modelId="{B7758EAF-7312-4C26-B624-4275596B9EF7}" type="presParOf" srcId="{D0EA4240-CA64-4D28-A355-3DBEB37935FA}" destId="{79FEE44E-A3E2-41F1-898A-61B3F8C5BE05}" srcOrd="0" destOrd="0" presId="urn:microsoft.com/office/officeart/2018/2/layout/IconLabelList"/>
    <dgm:cxn modelId="{A4EB9F74-E2B6-45A7-A2BE-9420CCC7EF8B}" type="presParOf" srcId="{D0EA4240-CA64-4D28-A355-3DBEB37935FA}" destId="{18C873E9-3B25-4AA4-90D1-735F68BDDB9E}" srcOrd="1" destOrd="0" presId="urn:microsoft.com/office/officeart/2018/2/layout/IconLabelList"/>
    <dgm:cxn modelId="{A037440F-C3D6-4CA8-883D-911244F9E41D}" type="presParOf" srcId="{D0EA4240-CA64-4D28-A355-3DBEB37935FA}" destId="{E95E1FD7-C703-45CB-A940-A031D7CC40DD}" srcOrd="2" destOrd="0" presId="urn:microsoft.com/office/officeart/2018/2/layout/IconLabelList"/>
    <dgm:cxn modelId="{CE0E5137-3036-41D0-800C-E1FB84267E25}" type="presParOf" srcId="{F9D2D444-3EEA-4CBF-ACAC-F83AC44E320A}" destId="{A054ADB1-A5E7-4213-A9B4-E920EFC06299}" srcOrd="7" destOrd="0" presId="urn:microsoft.com/office/officeart/2018/2/layout/IconLabelList"/>
    <dgm:cxn modelId="{200DD324-50B4-43B7-920D-68A215990C36}" type="presParOf" srcId="{F9D2D444-3EEA-4CBF-ACAC-F83AC44E320A}" destId="{014D6342-332F-42C3-8E00-D8440848B449}" srcOrd="8" destOrd="0" presId="urn:microsoft.com/office/officeart/2018/2/layout/IconLabelList"/>
    <dgm:cxn modelId="{F3D4FFD5-437C-4F34-9660-C99133789E09}" type="presParOf" srcId="{014D6342-332F-42C3-8E00-D8440848B449}" destId="{2C106D6F-AE9A-42B3-BFFC-5322C04BCB74}" srcOrd="0" destOrd="0" presId="urn:microsoft.com/office/officeart/2018/2/layout/IconLabelList"/>
    <dgm:cxn modelId="{7A637B50-E9F3-4AF0-A6C2-57B62169F281}" type="presParOf" srcId="{014D6342-332F-42C3-8E00-D8440848B449}" destId="{115F77C2-0664-4104-9FE3-7A80AF816133}" srcOrd="1" destOrd="0" presId="urn:microsoft.com/office/officeart/2018/2/layout/IconLabelList"/>
    <dgm:cxn modelId="{70814D70-035D-4406-B8F3-D3AD2871C8A9}" type="presParOf" srcId="{014D6342-332F-42C3-8E00-D8440848B449}" destId="{AE979E3C-D0CD-455D-8639-F46396AF9294}" srcOrd="2" destOrd="0" presId="urn:microsoft.com/office/officeart/2018/2/layout/IconLabelList"/>
    <dgm:cxn modelId="{38CC6DD6-D4B0-4568-8179-D95EE40FD208}" type="presParOf" srcId="{F9D2D444-3EEA-4CBF-ACAC-F83AC44E320A}" destId="{8DD74468-4A98-4C29-B685-9C7B769D85B6}" srcOrd="9" destOrd="0" presId="urn:microsoft.com/office/officeart/2018/2/layout/IconLabelList"/>
    <dgm:cxn modelId="{C377DF41-772D-400A-896C-0678257E9C1C}" type="presParOf" srcId="{F9D2D444-3EEA-4CBF-ACAC-F83AC44E320A}" destId="{794B539C-F6CA-4691-9591-8955EA7E9FD0}" srcOrd="10" destOrd="0" presId="urn:microsoft.com/office/officeart/2018/2/layout/IconLabelList"/>
    <dgm:cxn modelId="{E5080073-99E1-4CB9-91DD-448F7F15801E}" type="presParOf" srcId="{794B539C-F6CA-4691-9591-8955EA7E9FD0}" destId="{DC64468A-468E-4472-9A02-15078B0F7C37}" srcOrd="0" destOrd="0" presId="urn:microsoft.com/office/officeart/2018/2/layout/IconLabelList"/>
    <dgm:cxn modelId="{DDD5867E-9644-430E-B75E-04808705868E}" type="presParOf" srcId="{794B539C-F6CA-4691-9591-8955EA7E9FD0}" destId="{CFC95D88-8EC8-4629-B161-D82BA56270C7}" srcOrd="1" destOrd="0" presId="urn:microsoft.com/office/officeart/2018/2/layout/IconLabelList"/>
    <dgm:cxn modelId="{0FE0A3B9-C565-461B-83B7-D6E1C5CE96C4}" type="presParOf" srcId="{794B539C-F6CA-4691-9591-8955EA7E9FD0}" destId="{032A4C22-285B-453C-A763-46E9CE7185C7}" srcOrd="2" destOrd="0" presId="urn:microsoft.com/office/officeart/2018/2/layout/IconLabelList"/>
    <dgm:cxn modelId="{993A9BD9-C3AF-4152-AE12-7482EC60A567}" type="presParOf" srcId="{F9D2D444-3EEA-4CBF-ACAC-F83AC44E320A}" destId="{BFCC00D3-F13B-42B9-A9BE-B6922E0F4EC6}" srcOrd="11" destOrd="0" presId="urn:microsoft.com/office/officeart/2018/2/layout/IconLabelList"/>
    <dgm:cxn modelId="{3E9A86D2-9CF3-4CCA-AB72-BB06DD56B726}" type="presParOf" srcId="{F9D2D444-3EEA-4CBF-ACAC-F83AC44E320A}" destId="{E55630F5-653C-43C1-92CA-10F59C71648B}" srcOrd="12" destOrd="0" presId="urn:microsoft.com/office/officeart/2018/2/layout/IconLabelList"/>
    <dgm:cxn modelId="{470AE30D-C5DE-4E62-A4ED-FDF74D58996E}" type="presParOf" srcId="{E55630F5-653C-43C1-92CA-10F59C71648B}" destId="{C841E947-14DE-4998-B353-9F22D5ED0144}" srcOrd="0" destOrd="0" presId="urn:microsoft.com/office/officeart/2018/2/layout/IconLabelList"/>
    <dgm:cxn modelId="{E9D97B40-A873-496B-9C04-0413F108AA34}" type="presParOf" srcId="{E55630F5-653C-43C1-92CA-10F59C71648B}" destId="{487E8CE8-45BF-49F4-85B1-D3F6F69DAFA1}" srcOrd="1" destOrd="0" presId="urn:microsoft.com/office/officeart/2018/2/layout/IconLabelList"/>
    <dgm:cxn modelId="{A5092D2A-FFEE-4FBD-9087-61AB0DE9C4F7}" type="presParOf" srcId="{E55630F5-653C-43C1-92CA-10F59C71648B}" destId="{C77A73C0-DD6A-4789-A209-7AA2A44DA0C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F9945-9D27-413A-820A-6205D1DB3F19}">
      <dsp:nvSpPr>
        <dsp:cNvPr id="0" name=""/>
        <dsp:cNvSpPr/>
      </dsp:nvSpPr>
      <dsp:spPr>
        <a:xfrm>
          <a:off x="473967" y="311681"/>
          <a:ext cx="665244" cy="665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F36F57-4394-4229-9F44-504D88FAF47C}">
      <dsp:nvSpPr>
        <dsp:cNvPr id="0" name=""/>
        <dsp:cNvSpPr/>
      </dsp:nvSpPr>
      <dsp:spPr>
        <a:xfrm>
          <a:off x="67429" y="1215976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I. Contexto</a:t>
          </a:r>
          <a:endParaRPr lang="en-US" sz="1600" kern="1200" dirty="0"/>
        </a:p>
      </dsp:txBody>
      <dsp:txXfrm>
        <a:off x="67429" y="1215976"/>
        <a:ext cx="1478320" cy="591328"/>
      </dsp:txXfrm>
    </dsp:sp>
    <dsp:sp modelId="{09B96E07-39C3-49BF-9D26-6EDD8F5606AE}">
      <dsp:nvSpPr>
        <dsp:cNvPr id="0" name=""/>
        <dsp:cNvSpPr/>
      </dsp:nvSpPr>
      <dsp:spPr>
        <a:xfrm>
          <a:off x="2210993" y="311681"/>
          <a:ext cx="665244" cy="665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2F18-8ABA-49C4-984B-1ABB4DFD6048}">
      <dsp:nvSpPr>
        <dsp:cNvPr id="0" name=""/>
        <dsp:cNvSpPr/>
      </dsp:nvSpPr>
      <dsp:spPr>
        <a:xfrm>
          <a:off x="1804455" y="1215976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II. Objetivo</a:t>
          </a:r>
          <a:endParaRPr lang="en-US" sz="1600" kern="1200" dirty="0"/>
        </a:p>
      </dsp:txBody>
      <dsp:txXfrm>
        <a:off x="1804455" y="1215976"/>
        <a:ext cx="1478320" cy="591328"/>
      </dsp:txXfrm>
    </dsp:sp>
    <dsp:sp modelId="{1D0929E7-EE22-4620-8D8F-035AB734F47A}">
      <dsp:nvSpPr>
        <dsp:cNvPr id="0" name=""/>
        <dsp:cNvSpPr/>
      </dsp:nvSpPr>
      <dsp:spPr>
        <a:xfrm>
          <a:off x="3948020" y="311681"/>
          <a:ext cx="665244" cy="665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784B6F-84DD-4354-BF6B-98BEDE809739}">
      <dsp:nvSpPr>
        <dsp:cNvPr id="0" name=""/>
        <dsp:cNvSpPr/>
      </dsp:nvSpPr>
      <dsp:spPr>
        <a:xfrm>
          <a:off x="3541482" y="1215976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III. Justificativa</a:t>
          </a:r>
          <a:endParaRPr lang="en-US" sz="1600" kern="1200" dirty="0"/>
        </a:p>
      </dsp:txBody>
      <dsp:txXfrm>
        <a:off x="3541482" y="1215976"/>
        <a:ext cx="1478320" cy="591328"/>
      </dsp:txXfrm>
    </dsp:sp>
    <dsp:sp modelId="{79FEE44E-A3E2-41F1-898A-61B3F8C5BE05}">
      <dsp:nvSpPr>
        <dsp:cNvPr id="0" name=""/>
        <dsp:cNvSpPr/>
      </dsp:nvSpPr>
      <dsp:spPr>
        <a:xfrm>
          <a:off x="5685046" y="311681"/>
          <a:ext cx="665244" cy="6652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5E1FD7-C703-45CB-A940-A031D7CC40DD}">
      <dsp:nvSpPr>
        <dsp:cNvPr id="0" name=""/>
        <dsp:cNvSpPr/>
      </dsp:nvSpPr>
      <dsp:spPr>
        <a:xfrm>
          <a:off x="5278508" y="1215976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IV. Metodologia</a:t>
          </a:r>
          <a:endParaRPr lang="en-US" sz="1600" kern="1200" dirty="0"/>
        </a:p>
      </dsp:txBody>
      <dsp:txXfrm>
        <a:off x="5278508" y="1215976"/>
        <a:ext cx="1478320" cy="591328"/>
      </dsp:txXfrm>
    </dsp:sp>
    <dsp:sp modelId="{2C106D6F-AE9A-42B3-BFFC-5322C04BCB74}">
      <dsp:nvSpPr>
        <dsp:cNvPr id="0" name=""/>
        <dsp:cNvSpPr/>
      </dsp:nvSpPr>
      <dsp:spPr>
        <a:xfrm>
          <a:off x="1095039" y="2176885"/>
          <a:ext cx="665244" cy="6652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979E3C-D0CD-455D-8639-F46396AF9294}">
      <dsp:nvSpPr>
        <dsp:cNvPr id="0" name=""/>
        <dsp:cNvSpPr/>
      </dsp:nvSpPr>
      <dsp:spPr>
        <a:xfrm>
          <a:off x="688501" y="3081180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V. Resultados</a:t>
          </a:r>
          <a:endParaRPr lang="en-US" sz="1600" kern="1200" dirty="0"/>
        </a:p>
      </dsp:txBody>
      <dsp:txXfrm>
        <a:off x="688501" y="3081180"/>
        <a:ext cx="1478320" cy="591328"/>
      </dsp:txXfrm>
    </dsp:sp>
    <dsp:sp modelId="{DC64468A-468E-4472-9A02-15078B0F7C37}">
      <dsp:nvSpPr>
        <dsp:cNvPr id="0" name=""/>
        <dsp:cNvSpPr/>
      </dsp:nvSpPr>
      <dsp:spPr>
        <a:xfrm>
          <a:off x="2832065" y="2176885"/>
          <a:ext cx="665244" cy="6652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2A4C22-285B-453C-A763-46E9CE7185C7}">
      <dsp:nvSpPr>
        <dsp:cNvPr id="0" name=""/>
        <dsp:cNvSpPr/>
      </dsp:nvSpPr>
      <dsp:spPr>
        <a:xfrm>
          <a:off x="2425527" y="3081180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VI. Considerações Finais</a:t>
          </a:r>
          <a:endParaRPr lang="en-US" sz="1600" kern="1200" dirty="0"/>
        </a:p>
      </dsp:txBody>
      <dsp:txXfrm>
        <a:off x="2425527" y="3081180"/>
        <a:ext cx="1478320" cy="591328"/>
      </dsp:txXfrm>
    </dsp:sp>
    <dsp:sp modelId="{C841E947-14DE-4998-B353-9F22D5ED0144}">
      <dsp:nvSpPr>
        <dsp:cNvPr id="0" name=""/>
        <dsp:cNvSpPr/>
      </dsp:nvSpPr>
      <dsp:spPr>
        <a:xfrm>
          <a:off x="4816533" y="2176885"/>
          <a:ext cx="665244" cy="6652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7A73C0-DD6A-4789-A209-7AA2A44DA0C0}">
      <dsp:nvSpPr>
        <dsp:cNvPr id="0" name=""/>
        <dsp:cNvSpPr/>
      </dsp:nvSpPr>
      <dsp:spPr>
        <a:xfrm>
          <a:off x="4162553" y="3081180"/>
          <a:ext cx="1973202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VII. Agradecimentos</a:t>
          </a:r>
        </a:p>
      </dsp:txBody>
      <dsp:txXfrm>
        <a:off x="4162553" y="3081180"/>
        <a:ext cx="1973202" cy="591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268C-25EA-483F-BAF0-60A7D183F9D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16F3-90A0-42BD-9DD3-477DD1897487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8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268C-25EA-483F-BAF0-60A7D183F9D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16F3-90A0-42BD-9DD3-477DD1897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66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268C-25EA-483F-BAF0-60A7D183F9D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16F3-90A0-42BD-9DD3-477DD1897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77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268C-25EA-483F-BAF0-60A7D183F9D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16F3-90A0-42BD-9DD3-477DD1897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54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268C-25EA-483F-BAF0-60A7D183F9D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16F3-90A0-42BD-9DD3-477DD1897487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4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268C-25EA-483F-BAF0-60A7D183F9D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16F3-90A0-42BD-9DD3-477DD1897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85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268C-25EA-483F-BAF0-60A7D183F9D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16F3-90A0-42BD-9DD3-477DD1897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63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268C-25EA-483F-BAF0-60A7D183F9D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16F3-90A0-42BD-9DD3-477DD1897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1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268C-25EA-483F-BAF0-60A7D183F9D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16F3-90A0-42BD-9DD3-477DD1897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76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D3268C-25EA-483F-BAF0-60A7D183F9D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516F3-90A0-42BD-9DD3-477DD1897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35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268C-25EA-483F-BAF0-60A7D183F9D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16F3-90A0-42BD-9DD3-477DD1897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38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D3268C-25EA-483F-BAF0-60A7D183F9D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8516F3-90A0-42BD-9DD3-477DD189748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9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slide" Target="slide2.xml"/><Relationship Id="rId3" Type="http://schemas.openxmlformats.org/officeDocument/2006/relationships/hyperlink" Target="https://olhardigital.com.br/noticia/kodular-crie-aplicativos-para-android-mesmo-sem-saber-nada-de-programacao/81286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43.jpeg"/><Relationship Id="rId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openxmlformats.org/officeDocument/2006/relationships/slide" Target="slide8.xml"/><Relationship Id="rId9" Type="http://schemas.openxmlformats.org/officeDocument/2006/relationships/image" Target="../media/image42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slide" Target="slide8.xml"/><Relationship Id="rId7" Type="http://schemas.openxmlformats.org/officeDocument/2006/relationships/image" Target="../media/image42.png"/><Relationship Id="rId12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lhardigital.com.br/noticia/kodular-crie-aplicativos-para-android-mesmo-sem-saber-nada-de-programacao/81286" TargetMode="External"/><Relationship Id="rId11" Type="http://schemas.openxmlformats.org/officeDocument/2006/relationships/slide" Target="slide2.xml"/><Relationship Id="rId5" Type="http://schemas.openxmlformats.org/officeDocument/2006/relationships/image" Target="../media/image12.svg"/><Relationship Id="rId10" Type="http://schemas.openxmlformats.org/officeDocument/2006/relationships/image" Target="../media/image46.jpeg"/><Relationship Id="rId4" Type="http://schemas.openxmlformats.org/officeDocument/2006/relationships/image" Target="../media/image11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slide" Target="slide2.xml"/><Relationship Id="rId5" Type="http://schemas.microsoft.com/office/2007/relationships/hdphoto" Target="../media/hdphoto5.wdp"/><Relationship Id="rId10" Type="http://schemas.openxmlformats.org/officeDocument/2006/relationships/image" Target="../media/image14.svg"/><Relationship Id="rId4" Type="http://schemas.openxmlformats.org/officeDocument/2006/relationships/image" Target="../media/image4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slide" Target="slide13.xml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2.png"/><Relationship Id="rId7" Type="http://schemas.openxmlformats.org/officeDocument/2006/relationships/image" Target="../media/image14.svg"/><Relationship Id="rId12" Type="http://schemas.openxmlformats.org/officeDocument/2006/relationships/image" Target="../media/image46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slide" Target="slide13.xml"/><Relationship Id="rId10" Type="http://schemas.openxmlformats.org/officeDocument/2006/relationships/hyperlink" Target="https://drive.google.com/file/d/1k96E6vp_GzTFUsyXlYEnF-z2fIgB8ttk/view?usp=sharing" TargetMode="External"/><Relationship Id="rId4" Type="http://schemas.microsoft.com/office/2007/relationships/hdphoto" Target="../media/hdphoto4.wdp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slide" Target="slide16.xml"/><Relationship Id="rId7" Type="http://schemas.openxmlformats.org/officeDocument/2006/relationships/image" Target="../media/image5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20.png"/><Relationship Id="rId5" Type="http://schemas.openxmlformats.org/officeDocument/2006/relationships/image" Target="../media/image16.svg"/><Relationship Id="rId10" Type="http://schemas.openxmlformats.org/officeDocument/2006/relationships/slide" Target="slide2.xml"/><Relationship Id="rId4" Type="http://schemas.openxmlformats.org/officeDocument/2006/relationships/image" Target="../media/image15.png"/><Relationship Id="rId9" Type="http://schemas.openxmlformats.org/officeDocument/2006/relationships/image" Target="../media/image5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hyperlink" Target="https://drive.google.com/drive/folders/1LPjCyN5sGeTL18ujXTWXzNWjgGogGO0v?usp=sharin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57.png"/><Relationship Id="rId5" Type="http://schemas.openxmlformats.org/officeDocument/2006/relationships/slide" Target="slide2.xml"/><Relationship Id="rId10" Type="http://schemas.openxmlformats.org/officeDocument/2006/relationships/image" Target="../media/image21.png"/><Relationship Id="rId4" Type="http://schemas.openxmlformats.org/officeDocument/2006/relationships/image" Target="../media/image18.svg"/><Relationship Id="rId9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slide" Target="slide1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0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2.png"/><Relationship Id="rId10" Type="http://schemas.openxmlformats.org/officeDocument/2006/relationships/slide" Target="slid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hyperlink" Target="https://drive.google.com/drive/folders/1LPjCyN5sGeTL18ujXTWXzNWjgGogGO0v?usp=sharin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researchgate.net/publication/306022306_Medical_Internet_of_Things_and_Big_Data_in_Healthcare" TargetMode="External"/><Relationship Id="rId7" Type="http://schemas.openxmlformats.org/officeDocument/2006/relationships/slide" Target="slide3.xml"/><Relationship Id="rId12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deloitte.com/us/en/pages/life-sciences-and-health-care/articles/medtech-internet-of-medical-things.html" TargetMode="External"/><Relationship Id="rId11" Type="http://schemas.openxmlformats.org/officeDocument/2006/relationships/slide" Target="slide2.xml"/><Relationship Id="rId5" Type="http://schemas.openxmlformats.org/officeDocument/2006/relationships/image" Target="../media/image24.jpeg"/><Relationship Id="rId10" Type="http://schemas.openxmlformats.org/officeDocument/2006/relationships/hyperlink" Target="https://nexxto.com/iomt-internet-das-coisas-revolucionando-a-assistencia-medica/#:~:text=A%20Internet%20das%20Coisas%20M%C3%A9dicas,%C3%A9%20oferecer%20um%20tratamento%20especializado." TargetMode="External"/><Relationship Id="rId4" Type="http://schemas.openxmlformats.org/officeDocument/2006/relationships/image" Target="../media/image23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ebmed.com.br/as-dez-principais-causas-de-morte-no-mundo/" TargetMode="External"/><Relationship Id="rId13" Type="http://schemas.openxmlformats.org/officeDocument/2006/relationships/image" Target="../media/image20.png"/><Relationship Id="rId3" Type="http://schemas.openxmlformats.org/officeDocument/2006/relationships/slide" Target="slide3.xml"/><Relationship Id="rId7" Type="http://schemas.openxmlformats.org/officeDocument/2006/relationships/image" Target="../media/image26.jpeg"/><Relationship Id="rId12" Type="http://schemas.openxmlformats.org/officeDocument/2006/relationships/slide" Target="slide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6.svg"/><Relationship Id="rId10" Type="http://schemas.openxmlformats.org/officeDocument/2006/relationships/image" Target="../media/image27.jpeg"/><Relationship Id="rId4" Type="http://schemas.openxmlformats.org/officeDocument/2006/relationships/image" Target="../media/image5.png"/><Relationship Id="rId9" Type="http://schemas.openxmlformats.org/officeDocument/2006/relationships/hyperlink" Target="http://www.cardiometro.com.br/default.asp" TargetMode="External"/><Relationship Id="rId14" Type="http://schemas.openxmlformats.org/officeDocument/2006/relationships/hyperlink" Target="https://www.paho.org/bra/index.php?option=com_content&amp;view=article&amp;id=5253:doencas-cardiovasculares&amp;Itemid=1096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slide" Target="slide3.xml"/><Relationship Id="rId7" Type="http://schemas.openxmlformats.org/officeDocument/2006/relationships/hyperlink" Target="https://seucardio.com.br/cec-ou-circulacao-extracorporea-o-que-e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6.sv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" Target="slide7.xml"/><Relationship Id="rId7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8.sv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34.png"/><Relationship Id="rId7" Type="http://schemas.microsoft.com/office/2007/relationships/hdphoto" Target="../media/hdphoto1.wdp"/><Relationship Id="rId12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slide" Target="slide2.xml"/><Relationship Id="rId5" Type="http://schemas.openxmlformats.org/officeDocument/2006/relationships/image" Target="../media/image36.png"/><Relationship Id="rId10" Type="http://schemas.openxmlformats.org/officeDocument/2006/relationships/image" Target="../media/image12.svg"/><Relationship Id="rId4" Type="http://schemas.openxmlformats.org/officeDocument/2006/relationships/image" Target="../media/image35.jpe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hyperlink" Target="https://www.espressif.com/en/products/socs/esp8266" TargetMode="External"/><Relationship Id="rId7" Type="http://schemas.openxmlformats.org/officeDocument/2006/relationships/image" Target="../media/image40.jpeg"/><Relationship Id="rId12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slide" Target="slide2.xml"/><Relationship Id="rId5" Type="http://schemas.openxmlformats.org/officeDocument/2006/relationships/image" Target="../media/image38.png"/><Relationship Id="rId10" Type="http://schemas.openxmlformats.org/officeDocument/2006/relationships/image" Target="../media/image12.svg"/><Relationship Id="rId4" Type="http://schemas.openxmlformats.org/officeDocument/2006/relationships/image" Target="../media/image3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82C88-DA76-4976-9F60-7FD05A1BD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611" y="2276460"/>
            <a:ext cx="9632638" cy="132235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r>
              <a:rPr lang="pt-BR" sz="4400" b="1" cap="all" dirty="0">
                <a:solidFill>
                  <a:srgbClr val="002060"/>
                </a:solidFill>
              </a:rPr>
              <a:t>RETROFIT DE MÁQUINA DE CIRCULAÇÃO EXTRACORPÓREA COM DISPOSITIVO IOMT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605A78-6D89-4EBD-8A68-613F4D745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6580" y="3967717"/>
            <a:ext cx="6400800" cy="980661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Orientador: prof. Dr. Tarcísio leão</a:t>
            </a:r>
          </a:p>
          <a:p>
            <a:endParaRPr lang="pt-BR" dirty="0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F8C5EFF5-4BEC-4334-B824-B8C10E673434}"/>
              </a:ext>
            </a:extLst>
          </p:cNvPr>
          <p:cNvSpPr/>
          <p:nvPr/>
        </p:nvSpPr>
        <p:spPr>
          <a:xfrm>
            <a:off x="390767" y="412521"/>
            <a:ext cx="357188" cy="35718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800" dirty="0"/>
          </a:p>
        </p:txBody>
      </p:sp>
      <p:sp>
        <p:nvSpPr>
          <p:cNvPr id="5" name="Retângulo de cantos arredondados 4">
            <a:extLst>
              <a:ext uri="{FF2B5EF4-FFF2-40B4-BE49-F238E27FC236}">
                <a16:creationId xmlns:a16="http://schemas.microsoft.com/office/drawing/2014/main" id="{689BF990-2739-4E05-9095-B3FB44FD43CE}"/>
              </a:ext>
            </a:extLst>
          </p:cNvPr>
          <p:cNvSpPr/>
          <p:nvPr/>
        </p:nvSpPr>
        <p:spPr>
          <a:xfrm>
            <a:off x="390767" y="841146"/>
            <a:ext cx="357188" cy="35718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800" dirty="0"/>
          </a:p>
        </p:txBody>
      </p:sp>
      <p:sp>
        <p:nvSpPr>
          <p:cNvPr id="6" name="Retângulo de cantos arredondados 5">
            <a:extLst>
              <a:ext uri="{FF2B5EF4-FFF2-40B4-BE49-F238E27FC236}">
                <a16:creationId xmlns:a16="http://schemas.microsoft.com/office/drawing/2014/main" id="{13A06F1B-9986-4617-82D0-9ABDCE0697FE}"/>
              </a:ext>
            </a:extLst>
          </p:cNvPr>
          <p:cNvSpPr/>
          <p:nvPr/>
        </p:nvSpPr>
        <p:spPr>
          <a:xfrm>
            <a:off x="819392" y="412521"/>
            <a:ext cx="357188" cy="35718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800" dirty="0"/>
          </a:p>
        </p:txBody>
      </p:sp>
      <p:sp>
        <p:nvSpPr>
          <p:cNvPr id="7" name="Retângulo de cantos arredondados 6">
            <a:extLst>
              <a:ext uri="{FF2B5EF4-FFF2-40B4-BE49-F238E27FC236}">
                <a16:creationId xmlns:a16="http://schemas.microsoft.com/office/drawing/2014/main" id="{A4566C6C-DC72-4962-8918-370D07FAE87C}"/>
              </a:ext>
            </a:extLst>
          </p:cNvPr>
          <p:cNvSpPr/>
          <p:nvPr/>
        </p:nvSpPr>
        <p:spPr>
          <a:xfrm>
            <a:off x="1248017" y="412521"/>
            <a:ext cx="357188" cy="35718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800" dirty="0"/>
          </a:p>
        </p:txBody>
      </p:sp>
      <p:sp>
        <p:nvSpPr>
          <p:cNvPr id="8" name="Retângulo de cantos arredondados 7">
            <a:extLst>
              <a:ext uri="{FF2B5EF4-FFF2-40B4-BE49-F238E27FC236}">
                <a16:creationId xmlns:a16="http://schemas.microsoft.com/office/drawing/2014/main" id="{1C9029CF-F360-4512-8B9C-58A7D7E23889}"/>
              </a:ext>
            </a:extLst>
          </p:cNvPr>
          <p:cNvSpPr/>
          <p:nvPr/>
        </p:nvSpPr>
        <p:spPr>
          <a:xfrm>
            <a:off x="819392" y="841146"/>
            <a:ext cx="357188" cy="35718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800" dirty="0"/>
          </a:p>
        </p:txBody>
      </p:sp>
      <p:sp>
        <p:nvSpPr>
          <p:cNvPr id="9" name="Retângulo de cantos arredondados 8">
            <a:extLst>
              <a:ext uri="{FF2B5EF4-FFF2-40B4-BE49-F238E27FC236}">
                <a16:creationId xmlns:a16="http://schemas.microsoft.com/office/drawing/2014/main" id="{1C02A553-3EAC-47A1-B095-ACA9CD0BCD40}"/>
              </a:ext>
            </a:extLst>
          </p:cNvPr>
          <p:cNvSpPr/>
          <p:nvPr/>
        </p:nvSpPr>
        <p:spPr>
          <a:xfrm>
            <a:off x="390767" y="1269771"/>
            <a:ext cx="357188" cy="35718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800" dirty="0"/>
          </a:p>
        </p:txBody>
      </p:sp>
      <p:sp>
        <p:nvSpPr>
          <p:cNvPr id="10" name="Retângulo de cantos arredondados 9">
            <a:extLst>
              <a:ext uri="{FF2B5EF4-FFF2-40B4-BE49-F238E27FC236}">
                <a16:creationId xmlns:a16="http://schemas.microsoft.com/office/drawing/2014/main" id="{DEDBA511-533A-45CF-A4B4-F21AA3B36909}"/>
              </a:ext>
            </a:extLst>
          </p:cNvPr>
          <p:cNvSpPr/>
          <p:nvPr/>
        </p:nvSpPr>
        <p:spPr>
          <a:xfrm>
            <a:off x="819392" y="1269771"/>
            <a:ext cx="357188" cy="35718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800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a16="http://schemas.microsoft.com/office/drawing/2014/main" id="{33FA82F5-9BD5-4D1A-BBFE-5C15CB2F2E9C}"/>
              </a:ext>
            </a:extLst>
          </p:cNvPr>
          <p:cNvSpPr/>
          <p:nvPr/>
        </p:nvSpPr>
        <p:spPr>
          <a:xfrm>
            <a:off x="1248017" y="1269771"/>
            <a:ext cx="357188" cy="35718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800" dirty="0"/>
          </a:p>
        </p:txBody>
      </p:sp>
      <p:sp>
        <p:nvSpPr>
          <p:cNvPr id="12" name="Retângulo de cantos arredondados 11">
            <a:extLst>
              <a:ext uri="{FF2B5EF4-FFF2-40B4-BE49-F238E27FC236}">
                <a16:creationId xmlns:a16="http://schemas.microsoft.com/office/drawing/2014/main" id="{F7E621B3-2F79-479C-991A-345B716A5694}"/>
              </a:ext>
            </a:extLst>
          </p:cNvPr>
          <p:cNvSpPr/>
          <p:nvPr/>
        </p:nvSpPr>
        <p:spPr>
          <a:xfrm>
            <a:off x="390767" y="1698396"/>
            <a:ext cx="357188" cy="35718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800" dirty="0"/>
          </a:p>
        </p:txBody>
      </p:sp>
      <p:sp>
        <p:nvSpPr>
          <p:cNvPr id="13" name="Retângulo de cantos arredondados 12">
            <a:extLst>
              <a:ext uri="{FF2B5EF4-FFF2-40B4-BE49-F238E27FC236}">
                <a16:creationId xmlns:a16="http://schemas.microsoft.com/office/drawing/2014/main" id="{D14B914F-35BA-4D78-8B42-0F960C230570}"/>
              </a:ext>
            </a:extLst>
          </p:cNvPr>
          <p:cNvSpPr/>
          <p:nvPr/>
        </p:nvSpPr>
        <p:spPr>
          <a:xfrm>
            <a:off x="819392" y="1698396"/>
            <a:ext cx="357188" cy="35718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8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3384E7-B383-4AEE-ADFA-5F5FF063F3A4}"/>
              </a:ext>
            </a:extLst>
          </p:cNvPr>
          <p:cNvSpPr txBox="1"/>
          <p:nvPr/>
        </p:nvSpPr>
        <p:spPr>
          <a:xfrm>
            <a:off x="1176580" y="4397917"/>
            <a:ext cx="5544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Autores:</a:t>
            </a:r>
          </a:p>
          <a:p>
            <a:r>
              <a:rPr lang="pt-BR" dirty="0"/>
              <a:t>Carlos Augusto Duru Pacheco </a:t>
            </a:r>
          </a:p>
          <a:p>
            <a:r>
              <a:rPr lang="pt-BR" dirty="0"/>
              <a:t>Douglas Rocha Gonçalves </a:t>
            </a:r>
          </a:p>
          <a:p>
            <a:r>
              <a:rPr lang="pt-BR" dirty="0"/>
              <a:t>Francisco Felipe de Brito Correia</a:t>
            </a:r>
          </a:p>
          <a:p>
            <a:r>
              <a:rPr lang="pt-BR" dirty="0"/>
              <a:t>Marcos Henrique Ramos</a:t>
            </a:r>
          </a:p>
          <a:p>
            <a:endParaRPr lang="pt-BR" dirty="0"/>
          </a:p>
        </p:txBody>
      </p:sp>
      <p:sp>
        <p:nvSpPr>
          <p:cNvPr id="72" name="CaixaDeTexto 13">
            <a:extLst>
              <a:ext uri="{FF2B5EF4-FFF2-40B4-BE49-F238E27FC236}">
                <a16:creationId xmlns:a16="http://schemas.microsoft.com/office/drawing/2014/main" id="{245B97E7-D140-4748-A854-381DEE43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905" y="232392"/>
            <a:ext cx="571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 dirty="0">
                <a:solidFill>
                  <a:srgbClr val="002060"/>
                </a:solidFill>
                <a:cs typeface="Arial" panose="020B0604020202020204" pitchFamily="34" charset="0"/>
              </a:rPr>
              <a:t>INSTITUTO FEDERAL DE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 dirty="0">
                <a:solidFill>
                  <a:srgbClr val="002060"/>
                </a:solidFill>
                <a:cs typeface="Arial" panose="020B0604020202020204" pitchFamily="34" charset="0"/>
              </a:rPr>
              <a:t>EDUCAÇÃO, CIÊNCIA E TECNOLOGIA</a:t>
            </a:r>
          </a:p>
        </p:txBody>
      </p:sp>
      <p:sp>
        <p:nvSpPr>
          <p:cNvPr id="74" name="Text Box 55">
            <a:extLst>
              <a:ext uri="{FF2B5EF4-FFF2-40B4-BE49-F238E27FC236}">
                <a16:creationId xmlns:a16="http://schemas.microsoft.com/office/drawing/2014/main" id="{AFA2D575-A787-440E-9047-791AC5F22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267" y="872154"/>
            <a:ext cx="2373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i="1" dirty="0">
                <a:solidFill>
                  <a:srgbClr val="002060"/>
                </a:solidFill>
                <a:latin typeface="Arial Unicode MS" pitchFamily="34" charset="-128"/>
              </a:rPr>
              <a:t>Campus</a:t>
            </a:r>
            <a:r>
              <a:rPr lang="pt-BR" altLang="pt-BR" sz="2000" dirty="0">
                <a:solidFill>
                  <a:srgbClr val="002060"/>
                </a:solidFill>
                <a:latin typeface="Arial Unicode MS" pitchFamily="34" charset="-128"/>
              </a:rPr>
              <a:t> São Paulo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AB03A71C-4659-46EF-B2FA-C50FAB1ADEF2}"/>
              </a:ext>
            </a:extLst>
          </p:cNvPr>
          <p:cNvSpPr/>
          <p:nvPr/>
        </p:nvSpPr>
        <p:spPr>
          <a:xfrm>
            <a:off x="269908" y="73366"/>
            <a:ext cx="8105329" cy="591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90C01314-4C43-452A-9268-380A22958479}"/>
              </a:ext>
            </a:extLst>
          </p:cNvPr>
          <p:cNvSpPr/>
          <p:nvPr/>
        </p:nvSpPr>
        <p:spPr>
          <a:xfrm>
            <a:off x="3691180" y="1598134"/>
            <a:ext cx="8105466" cy="591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1" name="Retângulo 1">
            <a:extLst>
              <a:ext uri="{FF2B5EF4-FFF2-40B4-BE49-F238E27FC236}">
                <a16:creationId xmlns:a16="http://schemas.microsoft.com/office/drawing/2014/main" id="{8B489FEF-21AB-47DA-9791-3C62B0DBA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580" y="1289158"/>
            <a:ext cx="4980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pt-BR" altLang="pt-BR" sz="1600" b="1" dirty="0">
                <a:latin typeface="Arial" panose="020B0604020202020204" pitchFamily="34" charset="0"/>
                <a:cs typeface="Times New Roman" panose="02020603050405020304" pitchFamily="18" charset="0"/>
              </a:rPr>
              <a:t>BACHARELADO EM ENGENHARIA ELETRÔNICA</a:t>
            </a:r>
            <a:endParaRPr lang="pt-BR" altLang="pt-BR" sz="1600" dirty="0"/>
          </a:p>
        </p:txBody>
      </p:sp>
      <p:sp>
        <p:nvSpPr>
          <p:cNvPr id="83" name="Retângulo 54">
            <a:extLst>
              <a:ext uri="{FF2B5EF4-FFF2-40B4-BE49-F238E27FC236}">
                <a16:creationId xmlns:a16="http://schemas.microsoft.com/office/drawing/2014/main" id="{AE618D45-3FD7-4A84-A752-E30981D13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687" y="5982817"/>
            <a:ext cx="3695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600" b="1" dirty="0"/>
              <a:t>São Paulo, 05 de Novembro de 2020</a:t>
            </a:r>
          </a:p>
        </p:txBody>
      </p:sp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5CE0DACE-DA53-4E33-A734-3302CFE10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609" r="96232">
                        <a14:foregroundMark x1="55652" y1="38750" x2="55652" y2="38750"/>
                        <a14:foregroundMark x1="75652" y1="40833" x2="75652" y2="40833"/>
                        <a14:foregroundMark x1="92174" y1="44167" x2="92174" y2="44167"/>
                        <a14:foregroundMark x1="96232" y1="30417" x2="96232" y2="30417"/>
                        <a14:foregroundMark x1="64638" y1="70417" x2="64638" y2="70417"/>
                        <a14:foregroundMark x1="42319" y1="67917" x2="42319" y2="67917"/>
                        <a14:foregroundMark x1="6377" y1="59583" x2="6377" y2="59583"/>
                        <a14:foregroundMark x1="2609" y1="58750" x2="2609" y2="58750"/>
                        <a14:backgroundMark x1="20580" y1="59167" x2="20580" y2="59167"/>
                        <a14:backgroundMark x1="20580" y1="56250" x2="20580" y2="56250"/>
                        <a14:backgroundMark x1="25797" y1="62500" x2="25797" y2="62500"/>
                        <a14:backgroundMark x1="44638" y1="55417" x2="44638" y2="5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927" y="126374"/>
            <a:ext cx="1292501" cy="899131"/>
          </a:xfrm>
          <a:prstGeom prst="rect">
            <a:avLst/>
          </a:prstGeom>
        </p:spPr>
      </p:pic>
      <p:pic>
        <p:nvPicPr>
          <p:cNvPr id="18" name="Imagem 17" descr="Uma imagem contendo desenho&#10;&#10;Descrição gerada automaticamente">
            <a:extLst>
              <a:ext uri="{FF2B5EF4-FFF2-40B4-BE49-F238E27FC236}">
                <a16:creationId xmlns:a16="http://schemas.microsoft.com/office/drawing/2014/main" id="{21D24E9E-E320-4669-9641-7257A2F2C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57" b="96829" l="0" r="99479">
                        <a14:foregroundMark x1="11146" y1="40698" x2="11146" y2="40698"/>
                        <a14:foregroundMark x1="6250" y1="42283" x2="6250" y2="42283"/>
                        <a14:foregroundMark x1="6250" y1="43975" x2="6250" y2="43975"/>
                        <a14:foregroundMark x1="6250" y1="43975" x2="6250" y2="43975"/>
                        <a14:foregroundMark x1="9167" y1="35412" x2="9167" y2="35412"/>
                        <a14:foregroundMark x1="10208" y1="38901" x2="10208" y2="38901"/>
                        <a14:foregroundMark x1="10208" y1="38901" x2="10208" y2="38901"/>
                        <a14:foregroundMark x1="88125" y1="36892" x2="88125" y2="36892"/>
                        <a14:foregroundMark x1="89479" y1="42283" x2="89479" y2="42283"/>
                        <a14:foregroundMark x1="74479" y1="91438" x2="74479" y2="91438"/>
                        <a14:foregroundMark x1="74479" y1="91438" x2="74479" y2="91438"/>
                        <a14:foregroundMark x1="10625" y1="42812" x2="21771" y2="16808"/>
                        <a14:foregroundMark x1="12604" y1="26638" x2="18750" y2="67653"/>
                        <a14:foregroundMark x1="21146" y1="13848" x2="41667" y2="4757"/>
                        <a14:foregroundMark x1="9583" y1="48837" x2="20104" y2="74524"/>
                        <a14:foregroundMark x1="24271" y1="76956" x2="30729" y2="79070"/>
                        <a14:foregroundMark x1="32500" y1="80444" x2="36563" y2="88795"/>
                        <a14:foregroundMark x1="36250" y1="92600" x2="5417" y2="93658"/>
                        <a14:foregroundMark x1="31458" y1="96829" x2="0" y2="91543"/>
                        <a14:foregroundMark x1="73542" y1="96089" x2="99479" y2="87421"/>
                        <a14:backgroundMark x1="49375" y1="48203" x2="49375" y2="48203"/>
                        <a14:backgroundMark x1="62604" y1="24207" x2="54688" y2="23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430" y="207240"/>
            <a:ext cx="718503" cy="708024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9C96F9F7-5D21-40A4-BB18-ADF68C48D5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055" y="4378419"/>
            <a:ext cx="993667" cy="99366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03D22FD3-5CA2-4A88-8111-836FD5B605D7}"/>
              </a:ext>
            </a:extLst>
          </p:cNvPr>
          <p:cNvSpPr txBox="1"/>
          <p:nvPr/>
        </p:nvSpPr>
        <p:spPr>
          <a:xfrm>
            <a:off x="9187737" y="5358834"/>
            <a:ext cx="17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656D78"/>
                </a:solidFill>
              </a:rPr>
              <a:t>Blood FlowIomT</a:t>
            </a:r>
          </a:p>
        </p:txBody>
      </p:sp>
    </p:spTree>
    <p:extLst>
      <p:ext uri="{BB962C8B-B14F-4D97-AF65-F5344CB8AC3E}">
        <p14:creationId xmlns:p14="http://schemas.microsoft.com/office/powerpoint/2010/main" val="354803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13">
            <a:extLst>
              <a:ext uri="{FF2B5EF4-FFF2-40B4-BE49-F238E27FC236}">
                <a16:creationId xmlns:a16="http://schemas.microsoft.com/office/drawing/2014/main" id="{36FEAC61-AA76-40C4-81A0-FDCA6161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65340"/>
            <a:ext cx="100772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002060"/>
                </a:solidFill>
                <a:cs typeface="Arial" panose="020B0604020202020204" pitchFamily="34" charset="0"/>
              </a:rPr>
              <a:t>IV. Metodologia: Comunicação e </a:t>
            </a:r>
            <a:r>
              <a:rPr lang="pt-BR" altLang="pt-BR" sz="4000" b="1" dirty="0" err="1">
                <a:solidFill>
                  <a:srgbClr val="002060"/>
                </a:solidFill>
                <a:cs typeface="Arial" panose="020B0604020202020204" pitchFamily="34" charset="0"/>
              </a:rPr>
              <a:t>Kodular</a:t>
            </a:r>
            <a:endParaRPr lang="pt-BR" altLang="pt-BR" sz="40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D3DB45-362C-4731-B3A4-64281DD80701}"/>
              </a:ext>
            </a:extLst>
          </p:cNvPr>
          <p:cNvSpPr/>
          <p:nvPr/>
        </p:nvSpPr>
        <p:spPr>
          <a:xfrm>
            <a:off x="269908" y="73366"/>
            <a:ext cx="8105329" cy="591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EACC69-3D52-45C7-9CE6-1D56637B0DB3}"/>
              </a:ext>
            </a:extLst>
          </p:cNvPr>
          <p:cNvSpPr/>
          <p:nvPr/>
        </p:nvSpPr>
        <p:spPr>
          <a:xfrm>
            <a:off x="3900393" y="1051835"/>
            <a:ext cx="8105466" cy="591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AA89CEA-5482-4803-881B-A8064197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057" y="78968"/>
            <a:ext cx="519802" cy="69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1C981BC4-5AB2-4EAD-871C-803EACB84115}"/>
              </a:ext>
            </a:extLst>
          </p:cNvPr>
          <p:cNvSpPr/>
          <p:nvPr/>
        </p:nvSpPr>
        <p:spPr>
          <a:xfrm>
            <a:off x="991545" y="1630017"/>
            <a:ext cx="10494512" cy="160830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3B60DD-7EF0-4CFB-833D-29EFDC0771D4}"/>
              </a:ext>
            </a:extLst>
          </p:cNvPr>
          <p:cNvSpPr/>
          <p:nvPr/>
        </p:nvSpPr>
        <p:spPr>
          <a:xfrm>
            <a:off x="991545" y="1630017"/>
            <a:ext cx="10494512" cy="160830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3387AE-DE06-4570-BF5C-2F98AA0792A9}"/>
              </a:ext>
            </a:extLst>
          </p:cNvPr>
          <p:cNvSpPr txBox="1"/>
          <p:nvPr/>
        </p:nvSpPr>
        <p:spPr>
          <a:xfrm>
            <a:off x="114653" y="1616126"/>
            <a:ext cx="9201543" cy="10188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comunicação entre os dados enviados pelo ESP8266 ao Web Server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 (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Hyper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Transfer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Protocol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Kodular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contém bibliotecas de blocos pré-definidos para esse serviço.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B3F28D2-01D0-483C-B83C-4EA8DC774A5B}"/>
              </a:ext>
            </a:extLst>
          </p:cNvPr>
          <p:cNvSpPr txBox="1"/>
          <p:nvPr/>
        </p:nvSpPr>
        <p:spPr>
          <a:xfrm>
            <a:off x="4441500" y="3328458"/>
            <a:ext cx="4620395" cy="23554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Kodular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é um serviço gratuito e de código fechado, baseado no App Inventor, com o intuito de otimizar o processo de desenvolvimento de aplicações com a utilização de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programação em blocos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9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770B2BF-6EA1-4E1F-82FA-50775802817A}"/>
              </a:ext>
            </a:extLst>
          </p:cNvPr>
          <p:cNvSpPr txBox="1"/>
          <p:nvPr/>
        </p:nvSpPr>
        <p:spPr>
          <a:xfrm>
            <a:off x="7216142" y="4539235"/>
            <a:ext cx="17625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(Olhar Digital, 2011)</a:t>
            </a:r>
            <a:endParaRPr lang="pt-BR" sz="1400" dirty="0"/>
          </a:p>
        </p:txBody>
      </p:sp>
      <p:sp>
        <p:nvSpPr>
          <p:cNvPr id="30" name="Retângulo 29" descr="Gráfico de decisão">
            <a:hlinkClick r:id="rId4" action="ppaction://hlinksldjump"/>
            <a:extLst>
              <a:ext uri="{FF2B5EF4-FFF2-40B4-BE49-F238E27FC236}">
                <a16:creationId xmlns:a16="http://schemas.microsoft.com/office/drawing/2014/main" id="{8B678820-C0C5-478D-A8E2-B86744F934F1}"/>
              </a:ext>
            </a:extLst>
          </p:cNvPr>
          <p:cNvSpPr/>
          <p:nvPr/>
        </p:nvSpPr>
        <p:spPr>
          <a:xfrm>
            <a:off x="620217" y="257374"/>
            <a:ext cx="665244" cy="66524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B55BC8-E123-49C7-AC27-25713DBD0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098" b="98171" l="4235" r="96091">
                        <a14:foregroundMark x1="23127" y1="6098" x2="53094" y2="7927"/>
                        <a14:foregroundMark x1="61564" y1="7927" x2="79153" y2="13415"/>
                        <a14:foregroundMark x1="79153" y1="13415" x2="92508" y2="31707"/>
                        <a14:foregroundMark x1="92508" y1="31707" x2="89902" y2="67073"/>
                        <a14:foregroundMark x1="89902" y1="67073" x2="77524" y2="89634"/>
                        <a14:foregroundMark x1="77524" y1="89634" x2="24104" y2="98171"/>
                        <a14:foregroundMark x1="24104" y1="98171" x2="10749" y2="78659"/>
                        <a14:foregroundMark x1="10749" y1="78659" x2="10098" y2="42683"/>
                        <a14:foregroundMark x1="10098" y1="42683" x2="15635" y2="15854"/>
                        <a14:foregroundMark x1="4235" y1="50610" x2="11401" y2="20122"/>
                        <a14:foregroundMark x1="11401" y1="20122" x2="23127" y2="6098"/>
                        <a14:foregroundMark x1="53094" y1="1220" x2="71987" y2="4878"/>
                        <a14:foregroundMark x1="71987" y1="4878" x2="87622" y2="19512"/>
                        <a14:foregroundMark x1="87622" y1="19512" x2="93485" y2="50000"/>
                        <a14:foregroundMark x1="93485" y1="50000" x2="87622" y2="79878"/>
                        <a14:foregroundMark x1="87622" y1="79878" x2="74267" y2="96951"/>
                        <a14:foregroundMark x1="77524" y1="98171" x2="92834" y2="59146"/>
                        <a14:foregroundMark x1="94463" y1="46951" x2="96091" y2="55488"/>
                        <a14:foregroundMark x1="65798" y1="53659" x2="20847" y2="60366"/>
                        <a14:foregroundMark x1="20847" y1="60366" x2="42671" y2="42073"/>
                        <a14:foregroundMark x1="42671" y1="42073" x2="63518" y2="40244"/>
                        <a14:foregroundMark x1="63518" y1="40244" x2="55049" y2="51220"/>
                        <a14:foregroundMark x1="32573" y1="51220" x2="48860" y2="30488"/>
                        <a14:foregroundMark x1="48860" y1="30488" x2="45277" y2="44512"/>
                        <a14:foregroundMark x1="61564" y1="37805" x2="15309" y2="53659"/>
                        <a14:foregroundMark x1="15309" y1="53659" x2="29967" y2="39024"/>
                        <a14:foregroundMark x1="29967" y1="39024" x2="30293" y2="50610"/>
                        <a14:foregroundMark x1="27687" y1="46341" x2="45277" y2="40244"/>
                        <a14:foregroundMark x1="45277" y1="40244" x2="28339" y2="47561"/>
                        <a14:foregroundMark x1="28339" y1="47561" x2="52769" y2="54268"/>
                        <a14:foregroundMark x1="52769" y1="54268" x2="70033" y2="48780"/>
                        <a14:foregroundMark x1="70033" y1="48780" x2="73941" y2="42073"/>
                        <a14:foregroundMark x1="63192" y1="42683" x2="73616" y2="42683"/>
                        <a14:foregroundMark x1="70358" y1="43902" x2="73941" y2="53659"/>
                        <a14:foregroundMark x1="76547" y1="9756" x2="89251" y2="20732"/>
                        <a14:foregroundMark x1="69055" y1="51220" x2="69055" y2="66463"/>
                        <a14:foregroundMark x1="71661" y1="55488" x2="68078" y2="38415"/>
                        <a14:foregroundMark x1="70033" y1="40244" x2="75896" y2="54878"/>
                        <a14:foregroundMark x1="73616" y1="40854" x2="78502" y2="47561"/>
                        <a14:foregroundMark x1="78176" y1="7927" x2="87622" y2="189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672" y="1274767"/>
            <a:ext cx="1818183" cy="97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F2C45F1D-D1B7-4944-A2EE-8368498113BC}"/>
              </a:ext>
            </a:extLst>
          </p:cNvPr>
          <p:cNvGrpSpPr/>
          <p:nvPr/>
        </p:nvGrpSpPr>
        <p:grpSpPr>
          <a:xfrm>
            <a:off x="114653" y="3038596"/>
            <a:ext cx="4104152" cy="3277416"/>
            <a:chOff x="998061" y="2009337"/>
            <a:chExt cx="5296639" cy="4229690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CD13CFE0-D582-49FF-89E3-6F99F1129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505" b="99775" l="2698" r="94245">
                          <a14:foregroundMark x1="4856" y1="7658" x2="7014" y2="69595"/>
                          <a14:foregroundMark x1="7014" y1="69595" x2="26079" y2="76577"/>
                          <a14:foregroundMark x1="26079" y1="76577" x2="81475" y2="76802"/>
                          <a14:foregroundMark x1="81475" y1="76802" x2="90108" y2="67793"/>
                          <a14:foregroundMark x1="90108" y1="67793" x2="95324" y2="19369"/>
                          <a14:foregroundMark x1="95324" y1="19369" x2="91187" y2="8333"/>
                          <a14:foregroundMark x1="91187" y1="8333" x2="15108" y2="7432"/>
                          <a14:foregroundMark x1="8094" y1="4505" x2="72302" y2="6081"/>
                          <a14:foregroundMark x1="70504" y1="4279" x2="91007" y2="5180"/>
                          <a14:foregroundMark x1="91007" y1="5180" x2="94424" y2="18243"/>
                          <a14:foregroundMark x1="94424" y1="18243" x2="93705" y2="61261"/>
                          <a14:foregroundMark x1="94245" y1="56532" x2="92986" y2="68694"/>
                          <a14:foregroundMark x1="92986" y1="68694" x2="81295" y2="74099"/>
                          <a14:foregroundMark x1="81295" y1="74099" x2="65468" y2="73198"/>
                          <a14:foregroundMark x1="65288" y1="72748" x2="13669" y2="74324"/>
                          <a14:foregroundMark x1="13669" y1="74324" x2="5036" y2="68919"/>
                          <a14:foregroundMark x1="5036" y1="68919" x2="6115" y2="17117"/>
                          <a14:foregroundMark x1="6115" y1="17117" x2="6475" y2="16441"/>
                          <a14:foregroundMark x1="4676" y1="9910" x2="2698" y2="55180"/>
                          <a14:foregroundMark x1="13129" y1="78829" x2="82014" y2="82432"/>
                          <a14:foregroundMark x1="82014" y1="82432" x2="91007" y2="79279"/>
                          <a14:foregroundMark x1="88489" y1="82207" x2="73201" y2="84685"/>
                          <a14:foregroundMark x1="73201" y1="84685" x2="54137" y2="80405"/>
                          <a14:foregroundMark x1="35252" y1="83559" x2="9892" y2="78604"/>
                          <a14:foregroundMark x1="9892" y1="78604" x2="5396" y2="76351"/>
                          <a14:foregroundMark x1="50180" y1="86486" x2="54137" y2="94369"/>
                          <a14:foregroundMark x1="44784" y1="96622" x2="48022" y2="90766"/>
                          <a14:foregroundMark x1="89029" y1="82883" x2="93705" y2="79730"/>
                          <a14:foregroundMark x1="42986" y1="93243" x2="39388" y2="99099"/>
                          <a14:foregroundMark x1="56475" y1="92342" x2="60971" y2="98198"/>
                          <a14:foregroundMark x1="61511" y1="98874" x2="63669" y2="99775"/>
                          <a14:foregroundMark x1="64209" y1="97973" x2="65288" y2="98423"/>
                          <a14:foregroundMark x1="39209" y1="95045" x2="35432" y2="96622"/>
                          <a14:foregroundMark x1="38489" y1="98423" x2="34532" y2="99775"/>
                          <a14:foregroundMark x1="35971" y1="98423" x2="32734" y2="99550"/>
                          <a14:foregroundMark x1="33453" y1="98423" x2="32194" y2="99775"/>
                          <a14:backgroundMark x1="75540" y1="92568" x2="83813" y2="932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8061" y="2009337"/>
              <a:ext cx="5296639" cy="4229690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7CEFD008-383D-45D0-B382-028BFF51EC5C}"/>
                </a:ext>
              </a:extLst>
            </p:cNvPr>
            <p:cNvPicPr/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10" t="1586" b="1694"/>
            <a:stretch/>
          </p:blipFill>
          <p:spPr bwMode="auto">
            <a:xfrm>
              <a:off x="1285461" y="2344532"/>
              <a:ext cx="4683332" cy="253271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2052" name="Picture 4" descr="Creator | Kodular">
            <a:extLst>
              <a:ext uri="{FF2B5EF4-FFF2-40B4-BE49-F238E27FC236}">
                <a16:creationId xmlns:a16="http://schemas.microsoft.com/office/drawing/2014/main" id="{6F7FFD1F-3845-42F3-A88A-48FE0399E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150" y="2440152"/>
            <a:ext cx="3050369" cy="305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E0B28FA8-ABEC-4D26-8065-34950367C44C}"/>
              </a:ext>
            </a:extLst>
          </p:cNvPr>
          <p:cNvSpPr txBox="1"/>
          <p:nvPr/>
        </p:nvSpPr>
        <p:spPr>
          <a:xfrm>
            <a:off x="2747813" y="5903559"/>
            <a:ext cx="17625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(Autores, 2020)</a:t>
            </a:r>
          </a:p>
        </p:txBody>
      </p:sp>
      <p:pic>
        <p:nvPicPr>
          <p:cNvPr id="3" name="Imagem 2" descr="Ícone&#10;&#10;Descrição gerada automaticamente">
            <a:hlinkClick r:id="rId13" action="ppaction://hlinksldjump"/>
            <a:extLst>
              <a:ext uri="{FF2B5EF4-FFF2-40B4-BE49-F238E27FC236}">
                <a16:creationId xmlns:a16="http://schemas.microsoft.com/office/drawing/2014/main" id="{8533BC11-DF6E-4B0F-B4E5-13ABCB8053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9" y="165487"/>
            <a:ext cx="370380" cy="3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0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13">
            <a:extLst>
              <a:ext uri="{FF2B5EF4-FFF2-40B4-BE49-F238E27FC236}">
                <a16:creationId xmlns:a16="http://schemas.microsoft.com/office/drawing/2014/main" id="{36FEAC61-AA76-40C4-81A0-FDCA6161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256" y="250606"/>
            <a:ext cx="93730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002060"/>
                </a:solidFill>
                <a:cs typeface="Arial" panose="020B0604020202020204" pitchFamily="34" charset="0"/>
              </a:rPr>
              <a:t>IV. Metodologia: Simulação </a:t>
            </a:r>
            <a:r>
              <a:rPr lang="pt-BR" altLang="pt-BR" sz="4000" b="1" dirty="0" err="1">
                <a:solidFill>
                  <a:srgbClr val="002060"/>
                </a:solidFill>
                <a:cs typeface="Arial" panose="020B0604020202020204" pitchFamily="34" charset="0"/>
              </a:rPr>
              <a:t>Proteus</a:t>
            </a:r>
            <a:endParaRPr lang="pt-BR" altLang="pt-BR" sz="40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D3DB45-362C-4731-B3A4-64281DD80701}"/>
              </a:ext>
            </a:extLst>
          </p:cNvPr>
          <p:cNvSpPr/>
          <p:nvPr/>
        </p:nvSpPr>
        <p:spPr>
          <a:xfrm>
            <a:off x="269908" y="73366"/>
            <a:ext cx="8105329" cy="591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EACC69-3D52-45C7-9CE6-1D56637B0DB3}"/>
              </a:ext>
            </a:extLst>
          </p:cNvPr>
          <p:cNvSpPr/>
          <p:nvPr/>
        </p:nvSpPr>
        <p:spPr>
          <a:xfrm>
            <a:off x="3900393" y="1051835"/>
            <a:ext cx="8105466" cy="591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AA89CEA-5482-4803-881B-A8064197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057" y="78968"/>
            <a:ext cx="519802" cy="69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1C981BC4-5AB2-4EAD-871C-803EACB84115}"/>
              </a:ext>
            </a:extLst>
          </p:cNvPr>
          <p:cNvSpPr/>
          <p:nvPr/>
        </p:nvSpPr>
        <p:spPr>
          <a:xfrm>
            <a:off x="991545" y="1630017"/>
            <a:ext cx="10494512" cy="160830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 descr="Gráfico de decisão">
            <a:hlinkClick r:id="rId3" action="ppaction://hlinksldjump"/>
            <a:extLst>
              <a:ext uri="{FF2B5EF4-FFF2-40B4-BE49-F238E27FC236}">
                <a16:creationId xmlns:a16="http://schemas.microsoft.com/office/drawing/2014/main" id="{4F121CB4-0405-416D-84EC-36C739E738B3}"/>
              </a:ext>
            </a:extLst>
          </p:cNvPr>
          <p:cNvSpPr/>
          <p:nvPr/>
        </p:nvSpPr>
        <p:spPr>
          <a:xfrm>
            <a:off x="1217900" y="271927"/>
            <a:ext cx="665244" cy="66524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3138269-BDCC-4E68-88AD-693EEC08FD10}"/>
              </a:ext>
            </a:extLst>
          </p:cNvPr>
          <p:cNvSpPr/>
          <p:nvPr/>
        </p:nvSpPr>
        <p:spPr>
          <a:xfrm>
            <a:off x="991545" y="1630017"/>
            <a:ext cx="10494512" cy="160830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5537B25-69A5-4BF0-B0AA-8E71727CA930}"/>
              </a:ext>
            </a:extLst>
          </p:cNvPr>
          <p:cNvSpPr/>
          <p:nvPr/>
        </p:nvSpPr>
        <p:spPr>
          <a:xfrm>
            <a:off x="991545" y="1630017"/>
            <a:ext cx="10494512" cy="160830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35E9871-B646-4718-9521-337D81F5413D}"/>
              </a:ext>
            </a:extLst>
          </p:cNvPr>
          <p:cNvSpPr txBox="1"/>
          <p:nvPr/>
        </p:nvSpPr>
        <p:spPr>
          <a:xfrm>
            <a:off x="7279580" y="2932176"/>
            <a:ext cx="4399111" cy="23829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PT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Proteus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combina facilidade de uso com um poderoso conjunto de recursos para permitir o design rápido, teste e layout de placas de circuito impresso profissional, com mais de 30 anos de desenvolvimento constante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3CFF48-5D6D-4CDD-82B9-A42396B56661}"/>
              </a:ext>
            </a:extLst>
          </p:cNvPr>
          <p:cNvSpPr txBox="1"/>
          <p:nvPr/>
        </p:nvSpPr>
        <p:spPr>
          <a:xfrm>
            <a:off x="9983282" y="4589293"/>
            <a:ext cx="17625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(</a:t>
            </a:r>
            <a:r>
              <a:rPr lang="pt-BR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Lab</a:t>
            </a:r>
            <a:r>
              <a:rPr lang="pt-B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 Center, 2020)</a:t>
            </a:r>
            <a:endParaRPr lang="pt-BR" sz="1400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A00B00BF-BF10-4487-8E12-F8733ABBFE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05" b="99775" l="2698" r="94245">
                        <a14:foregroundMark x1="4856" y1="7658" x2="7014" y2="69595"/>
                        <a14:foregroundMark x1="7014" y1="69595" x2="26079" y2="76577"/>
                        <a14:foregroundMark x1="26079" y1="76577" x2="81475" y2="76802"/>
                        <a14:foregroundMark x1="81475" y1="76802" x2="90108" y2="67793"/>
                        <a14:foregroundMark x1="90108" y1="67793" x2="95324" y2="19369"/>
                        <a14:foregroundMark x1="95324" y1="19369" x2="91187" y2="8333"/>
                        <a14:foregroundMark x1="91187" y1="8333" x2="15108" y2="7432"/>
                        <a14:foregroundMark x1="8094" y1="4505" x2="72302" y2="6081"/>
                        <a14:foregroundMark x1="70504" y1="4279" x2="91007" y2="5180"/>
                        <a14:foregroundMark x1="91007" y1="5180" x2="94424" y2="18243"/>
                        <a14:foregroundMark x1="94424" y1="18243" x2="93705" y2="61261"/>
                        <a14:foregroundMark x1="94245" y1="56532" x2="92986" y2="68694"/>
                        <a14:foregroundMark x1="92986" y1="68694" x2="81295" y2="74099"/>
                        <a14:foregroundMark x1="81295" y1="74099" x2="65468" y2="73198"/>
                        <a14:foregroundMark x1="65288" y1="72748" x2="13669" y2="74324"/>
                        <a14:foregroundMark x1="13669" y1="74324" x2="5036" y2="68919"/>
                        <a14:foregroundMark x1="5036" y1="68919" x2="6115" y2="17117"/>
                        <a14:foregroundMark x1="6115" y1="17117" x2="6475" y2="16441"/>
                        <a14:foregroundMark x1="4676" y1="9910" x2="2698" y2="55180"/>
                        <a14:foregroundMark x1="13129" y1="78829" x2="82014" y2="82432"/>
                        <a14:foregroundMark x1="82014" y1="82432" x2="91007" y2="79279"/>
                        <a14:foregroundMark x1="88489" y1="82207" x2="73201" y2="84685"/>
                        <a14:foregroundMark x1="73201" y1="84685" x2="54137" y2="80405"/>
                        <a14:foregroundMark x1="35252" y1="83559" x2="9892" y2="78604"/>
                        <a14:foregroundMark x1="9892" y1="78604" x2="5396" y2="76351"/>
                        <a14:foregroundMark x1="50180" y1="86486" x2="54137" y2="94369"/>
                        <a14:foregroundMark x1="44784" y1="96622" x2="48022" y2="90766"/>
                        <a14:foregroundMark x1="89029" y1="82883" x2="93705" y2="79730"/>
                        <a14:foregroundMark x1="42986" y1="93243" x2="39388" y2="99099"/>
                        <a14:foregroundMark x1="56475" y1="92342" x2="60971" y2="98198"/>
                        <a14:foregroundMark x1="61511" y1="98874" x2="63669" y2="99775"/>
                        <a14:foregroundMark x1="64209" y1="97973" x2="65288" y2="98423"/>
                        <a14:foregroundMark x1="39209" y1="95045" x2="35432" y2="96622"/>
                        <a14:foregroundMark x1="38489" y1="98423" x2="34532" y2="99775"/>
                        <a14:foregroundMark x1="35971" y1="98423" x2="32734" y2="99550"/>
                        <a14:foregroundMark x1="33453" y1="98423" x2="32194" y2="99775"/>
                        <a14:backgroundMark x1="75540" y1="92568" x2="83813" y2="932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896" y="2058926"/>
            <a:ext cx="5995337" cy="4787643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A0B67F6-B4C4-4678-960D-D209CBA2B14F}"/>
              </a:ext>
            </a:extLst>
          </p:cNvPr>
          <p:cNvSpPr txBox="1"/>
          <p:nvPr/>
        </p:nvSpPr>
        <p:spPr>
          <a:xfrm>
            <a:off x="6612698" y="5991967"/>
            <a:ext cx="17625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(Autores, 2020)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C695C9-F1FA-4473-A7F8-AE9DD4436D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5237" y="2171838"/>
            <a:ext cx="2430589" cy="678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D166A7E-3F0C-42C5-93D0-230A640CC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43" y="2270116"/>
            <a:ext cx="5210612" cy="325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Ícone&#10;&#10;Descrição gerada automaticamente">
            <a:hlinkClick r:id="rId11" action="ppaction://hlinksldjump"/>
            <a:extLst>
              <a:ext uri="{FF2B5EF4-FFF2-40B4-BE49-F238E27FC236}">
                <a16:creationId xmlns:a16="http://schemas.microsoft.com/office/drawing/2014/main" id="{346ABCD7-DF6D-45DF-AF99-241163EB2C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9" y="165487"/>
            <a:ext cx="370380" cy="3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2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13">
            <a:extLst>
              <a:ext uri="{FF2B5EF4-FFF2-40B4-BE49-F238E27FC236}">
                <a16:creationId xmlns:a16="http://schemas.microsoft.com/office/drawing/2014/main" id="{36FEAC61-AA76-40C4-81A0-FDCA6161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256" y="250606"/>
            <a:ext cx="93730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002060"/>
                </a:solidFill>
                <a:cs typeface="Arial" panose="020B0604020202020204" pitchFamily="34" charset="0"/>
              </a:rPr>
              <a:t>V. Resultados: Modo de Operação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D3DB45-362C-4731-B3A4-64281DD80701}"/>
              </a:ext>
            </a:extLst>
          </p:cNvPr>
          <p:cNvSpPr/>
          <p:nvPr/>
        </p:nvSpPr>
        <p:spPr>
          <a:xfrm>
            <a:off x="269908" y="73366"/>
            <a:ext cx="8105329" cy="591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EACC69-3D52-45C7-9CE6-1D56637B0DB3}"/>
              </a:ext>
            </a:extLst>
          </p:cNvPr>
          <p:cNvSpPr/>
          <p:nvPr/>
        </p:nvSpPr>
        <p:spPr>
          <a:xfrm>
            <a:off x="3900393" y="1051835"/>
            <a:ext cx="8105466" cy="591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AA89CEA-5482-4803-881B-A8064197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057" y="78968"/>
            <a:ext cx="519802" cy="69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1C981BC4-5AB2-4EAD-871C-803EACB84115}"/>
              </a:ext>
            </a:extLst>
          </p:cNvPr>
          <p:cNvSpPr/>
          <p:nvPr/>
        </p:nvSpPr>
        <p:spPr>
          <a:xfrm>
            <a:off x="991545" y="1630017"/>
            <a:ext cx="10494512" cy="160830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1919975581">
            <a:extLst>
              <a:ext uri="{FF2B5EF4-FFF2-40B4-BE49-F238E27FC236}">
                <a16:creationId xmlns:a16="http://schemas.microsoft.com/office/drawing/2014/main" id="{349B9887-1DB9-4335-B955-97B01F00DE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8" y="2352219"/>
            <a:ext cx="5985137" cy="1907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D9E6154-E174-40A8-92F6-657105148F69}"/>
              </a:ext>
            </a:extLst>
          </p:cNvPr>
          <p:cNvGrpSpPr/>
          <p:nvPr/>
        </p:nvGrpSpPr>
        <p:grpSpPr>
          <a:xfrm>
            <a:off x="6047314" y="1071055"/>
            <a:ext cx="3147761" cy="5177398"/>
            <a:chOff x="6047314" y="1190323"/>
            <a:chExt cx="3147761" cy="517739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4BFBCAB-C737-4AC8-80A6-C78F089A3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869" b="94131" l="3475" r="92278">
                          <a14:foregroundMark x1="16602" y1="6103" x2="47876" y2="6103"/>
                          <a14:foregroundMark x1="86400" y1="11137" x2="87364" y2="11263"/>
                          <a14:foregroundMark x1="47876" y1="6103" x2="66657" y2="8558"/>
                          <a14:foregroundMark x1="89922" y1="13138" x2="92664" y2="19249"/>
                          <a14:foregroundMark x1="59459" y1="7277" x2="23552" y2="6808"/>
                          <a14:foregroundMark x1="19305" y1="5869" x2="75290" y2="3991"/>
                          <a14:foregroundMark x1="89287" y1="9599" x2="92278" y2="10798"/>
                          <a14:foregroundMark x1="83761" y1="7385" x2="86708" y2="8566"/>
                          <a14:foregroundMark x1="75290" y1="3991" x2="83733" y2="7374"/>
                          <a14:foregroundMark x1="92278" y1="10798" x2="93436" y2="11737"/>
                          <a14:foregroundMark x1="92278" y1="21596" x2="90347" y2="88967"/>
                          <a14:foregroundMark x1="90347" y1="88967" x2="38610" y2="93427"/>
                          <a14:foregroundMark x1="38610" y1="93427" x2="57143" y2="89906"/>
                          <a14:foregroundMark x1="57143" y1="89906" x2="78378" y2="91549"/>
                          <a14:foregroundMark x1="78378" y1="91549" x2="22780" y2="91315"/>
                          <a14:foregroundMark x1="22780" y1="91315" x2="16112" y2="86278"/>
                          <a14:foregroundMark x1="10039" y1="57158" x2="10039" y2="17136"/>
                          <a14:foregroundMark x1="10039" y1="80326" x2="10039" y2="63615"/>
                          <a14:foregroundMark x1="18392" y1="7199" x2="18919" y2="6573"/>
                          <a14:foregroundMark x1="10039" y1="17136" x2="10239" y2="16898"/>
                          <a14:foregroundMark x1="18919" y1="6573" x2="19691" y2="6573"/>
                          <a14:foregroundMark x1="6879" y1="15444" x2="5792" y2="16197"/>
                          <a14:foregroundMark x1="5792" y1="16197" x2="5019" y2="21596"/>
                          <a14:foregroundMark x1="7336" y1="11033" x2="9653" y2="5869"/>
                          <a14:foregroundMark x1="84556" y1="92723" x2="38610" y2="94131"/>
                          <a14:foregroundMark x1="25483" y1="94131" x2="12355" y2="87559"/>
                          <a14:foregroundMark x1="22780" y1="87559" x2="72201" y2="87559"/>
                          <a14:foregroundMark x1="26255" y1="93427" x2="10039" y2="85446"/>
                          <a14:foregroundMark x1="10039" y1="85446" x2="10039" y2="84977"/>
                          <a14:foregroundMark x1="9653" y1="88498" x2="23938" y2="94131"/>
                          <a14:backgroundMark x1="40154" y1="28873" x2="44402" y2="46714"/>
                          <a14:backgroundMark x1="66795" y1="22066" x2="52510" y2="68310"/>
                          <a14:backgroundMark x1="71042" y1="73474" x2="17761" y2="56103"/>
                          <a14:backgroundMark x1="17761" y1="56103" x2="16988" y2="32629"/>
                          <a14:backgroundMark x1="16988" y1="32629" x2="22008" y2="22770"/>
                          <a14:backgroundMark x1="22008" y1="22770" x2="39768" y2="15728"/>
                          <a14:backgroundMark x1="39768" y1="15728" x2="58301" y2="24178"/>
                          <a14:backgroundMark x1="58301" y1="24178" x2="62162" y2="34507"/>
                          <a14:backgroundMark x1="62162" y1="34507" x2="57915" y2="56338"/>
                          <a14:backgroundMark x1="57915" y1="56338" x2="45560" y2="72066"/>
                          <a14:backgroundMark x1="45946" y1="71596" x2="62548" y2="73709"/>
                          <a14:backgroundMark x1="62548" y1="73709" x2="74903" y2="67840"/>
                          <a14:backgroundMark x1="74903" y1="67840" x2="84556" y2="52347"/>
                          <a14:backgroundMark x1="84556" y1="52347" x2="84556" y2="28873"/>
                          <a14:backgroundMark x1="84556" y1="28873" x2="76448" y2="19014"/>
                          <a14:backgroundMark x1="76448" y1="19014" x2="56371" y2="15728"/>
                          <a14:backgroundMark x1="56371" y1="15728" x2="37838" y2="17371"/>
                          <a14:backgroundMark x1="37838" y1="17371" x2="33977" y2="18545"/>
                          <a14:backgroundMark x1="25869" y1="16901" x2="47490" y2="13380"/>
                          <a14:backgroundMark x1="47490" y1="13380" x2="69112" y2="14085"/>
                          <a14:backgroundMark x1="71429" y1="14319" x2="78378" y2="15728"/>
                          <a14:backgroundMark x1="20463" y1="13615" x2="16602" y2="12676"/>
                          <a14:backgroundMark x1="77606" y1="12911" x2="84170" y2="12676"/>
                          <a14:backgroundMark x1="74131" y1="12676" x2="79151" y2="12441"/>
                          <a14:backgroundMark x1="16216" y1="11737" x2="13900" y2="15258"/>
                          <a14:backgroundMark x1="24710" y1="61737" x2="31660" y2="70892"/>
                          <a14:backgroundMark x1="31660" y1="70892" x2="65637" y2="77465"/>
                          <a14:backgroundMark x1="65637" y1="77465" x2="66409" y2="77700"/>
                          <a14:backgroundMark x1="71429" y1="79812" x2="30116" y2="77700"/>
                          <a14:backgroundMark x1="30116" y1="77700" x2="18533" y2="68779"/>
                          <a14:backgroundMark x1="18533" y1="68779" x2="20463" y2="61033"/>
                          <a14:backgroundMark x1="15444" y1="56808" x2="18919" y2="76526"/>
                          <a14:backgroundMark x1="18919" y1="76526" x2="30502" y2="80047"/>
                          <a14:backgroundMark x1="14286" y1="82864" x2="11969" y2="83803"/>
                          <a14:backgroundMark x1="13900" y1="11268" x2="13900" y2="11268"/>
                          <a14:backgroundMark x1="15830" y1="11033" x2="14286" y2="10563"/>
                          <a14:backgroundMark x1="13900" y1="10563" x2="14286" y2="12911"/>
                          <a14:backgroundMark x1="69884" y1="11268" x2="80309" y2="10798"/>
                          <a14:backgroundMark x1="84942" y1="11737" x2="85714" y2="13146"/>
                          <a14:backgroundMark x1="84942" y1="11502" x2="85328" y2="11502"/>
                          <a14:backgroundMark x1="77606" y1="10329" x2="67954" y2="9859"/>
                          <a14:backgroundMark x1="19305" y1="10094" x2="16216" y2="10094"/>
                          <a14:backgroundMark x1="14286" y1="11972" x2="13127" y2="17136"/>
                          <a14:backgroundMark x1="13127" y1="11502" x2="16988" y2="10329"/>
                          <a14:backgroundMark x1="85714" y1="11268" x2="85328" y2="12676"/>
                          <a14:backgroundMark x1="83398" y1="10329" x2="85714" y2="1150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7314" y="1190323"/>
              <a:ext cx="3147761" cy="5177398"/>
            </a:xfrm>
            <a:prstGeom prst="rect">
              <a:avLst/>
            </a:prstGeom>
          </p:spPr>
        </p:pic>
        <p:pic>
          <p:nvPicPr>
            <p:cNvPr id="10" name="Picture 1479506790">
              <a:extLst>
                <a:ext uri="{FF2B5EF4-FFF2-40B4-BE49-F238E27FC236}">
                  <a16:creationId xmlns:a16="http://schemas.microsoft.com/office/drawing/2014/main" id="{F758BF38-D367-4E55-A19E-632AAE0F44B5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733"/>
            <a:stretch/>
          </p:blipFill>
          <p:spPr>
            <a:xfrm>
              <a:off x="6355100" y="1630017"/>
              <a:ext cx="2464134" cy="3962730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340EF6F-A85E-4A79-A05C-C60DF5E1451C}"/>
              </a:ext>
            </a:extLst>
          </p:cNvPr>
          <p:cNvGrpSpPr/>
          <p:nvPr/>
        </p:nvGrpSpPr>
        <p:grpSpPr>
          <a:xfrm>
            <a:off x="9043764" y="1057803"/>
            <a:ext cx="3147761" cy="5177398"/>
            <a:chOff x="9043764" y="1190323"/>
            <a:chExt cx="3147761" cy="5177398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593E807-01A5-486D-9E34-2C30C25A8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869" b="94131" l="3475" r="92278">
                          <a14:foregroundMark x1="16602" y1="6103" x2="47876" y2="6103"/>
                          <a14:foregroundMark x1="86400" y1="11137" x2="87364" y2="11263"/>
                          <a14:foregroundMark x1="47876" y1="6103" x2="66657" y2="8558"/>
                          <a14:foregroundMark x1="89922" y1="13138" x2="92664" y2="19249"/>
                          <a14:foregroundMark x1="59459" y1="7277" x2="23552" y2="6808"/>
                          <a14:foregroundMark x1="19305" y1="5869" x2="75290" y2="3991"/>
                          <a14:foregroundMark x1="89287" y1="9599" x2="92278" y2="10798"/>
                          <a14:foregroundMark x1="83761" y1="7385" x2="86708" y2="8566"/>
                          <a14:foregroundMark x1="75290" y1="3991" x2="83733" y2="7374"/>
                          <a14:foregroundMark x1="92278" y1="10798" x2="93436" y2="11737"/>
                          <a14:foregroundMark x1="92278" y1="21596" x2="90347" y2="88967"/>
                          <a14:foregroundMark x1="90347" y1="88967" x2="38610" y2="93427"/>
                          <a14:foregroundMark x1="38610" y1="93427" x2="57143" y2="89906"/>
                          <a14:foregroundMark x1="57143" y1="89906" x2="78378" y2="91549"/>
                          <a14:foregroundMark x1="78378" y1="91549" x2="22780" y2="91315"/>
                          <a14:foregroundMark x1="22780" y1="91315" x2="16112" y2="86278"/>
                          <a14:foregroundMark x1="10039" y1="57158" x2="10039" y2="17136"/>
                          <a14:foregroundMark x1="10039" y1="80326" x2="10039" y2="63615"/>
                          <a14:foregroundMark x1="18392" y1="7199" x2="18919" y2="6573"/>
                          <a14:foregroundMark x1="10039" y1="17136" x2="10239" y2="16898"/>
                          <a14:foregroundMark x1="18919" y1="6573" x2="19691" y2="6573"/>
                          <a14:foregroundMark x1="6879" y1="15444" x2="5792" y2="16197"/>
                          <a14:foregroundMark x1="5792" y1="16197" x2="5019" y2="21596"/>
                          <a14:foregroundMark x1="7336" y1="11033" x2="9653" y2="5869"/>
                          <a14:foregroundMark x1="84556" y1="92723" x2="38610" y2="94131"/>
                          <a14:foregroundMark x1="25483" y1="94131" x2="12355" y2="87559"/>
                          <a14:foregroundMark x1="22780" y1="87559" x2="72201" y2="87559"/>
                          <a14:foregroundMark x1="26255" y1="93427" x2="10039" y2="85446"/>
                          <a14:foregroundMark x1="10039" y1="85446" x2="10039" y2="84977"/>
                          <a14:foregroundMark x1="9653" y1="88498" x2="23938" y2="94131"/>
                          <a14:backgroundMark x1="40154" y1="28873" x2="44402" y2="46714"/>
                          <a14:backgroundMark x1="66795" y1="22066" x2="52510" y2="68310"/>
                          <a14:backgroundMark x1="71042" y1="73474" x2="17761" y2="56103"/>
                          <a14:backgroundMark x1="17761" y1="56103" x2="16988" y2="32629"/>
                          <a14:backgroundMark x1="16988" y1="32629" x2="22008" y2="22770"/>
                          <a14:backgroundMark x1="22008" y1="22770" x2="39768" y2="15728"/>
                          <a14:backgroundMark x1="39768" y1="15728" x2="58301" y2="24178"/>
                          <a14:backgroundMark x1="58301" y1="24178" x2="62162" y2="34507"/>
                          <a14:backgroundMark x1="62162" y1="34507" x2="57915" y2="56338"/>
                          <a14:backgroundMark x1="57915" y1="56338" x2="45560" y2="72066"/>
                          <a14:backgroundMark x1="45946" y1="71596" x2="62548" y2="73709"/>
                          <a14:backgroundMark x1="62548" y1="73709" x2="74903" y2="67840"/>
                          <a14:backgroundMark x1="74903" y1="67840" x2="84556" y2="52347"/>
                          <a14:backgroundMark x1="84556" y1="52347" x2="84556" y2="28873"/>
                          <a14:backgroundMark x1="84556" y1="28873" x2="76448" y2="19014"/>
                          <a14:backgroundMark x1="76448" y1="19014" x2="56371" y2="15728"/>
                          <a14:backgroundMark x1="56371" y1="15728" x2="37838" y2="17371"/>
                          <a14:backgroundMark x1="37838" y1="17371" x2="33977" y2="18545"/>
                          <a14:backgroundMark x1="25869" y1="16901" x2="47490" y2="13380"/>
                          <a14:backgroundMark x1="47490" y1="13380" x2="69112" y2="14085"/>
                          <a14:backgroundMark x1="71429" y1="14319" x2="78378" y2="15728"/>
                          <a14:backgroundMark x1="20463" y1="13615" x2="16602" y2="12676"/>
                          <a14:backgroundMark x1="77606" y1="12911" x2="84170" y2="12676"/>
                          <a14:backgroundMark x1="74131" y1="12676" x2="79151" y2="12441"/>
                          <a14:backgroundMark x1="16216" y1="11737" x2="13900" y2="15258"/>
                          <a14:backgroundMark x1="24710" y1="61737" x2="31660" y2="70892"/>
                          <a14:backgroundMark x1="31660" y1="70892" x2="65637" y2="77465"/>
                          <a14:backgroundMark x1="65637" y1="77465" x2="66409" y2="77700"/>
                          <a14:backgroundMark x1="71429" y1="79812" x2="30116" y2="77700"/>
                          <a14:backgroundMark x1="30116" y1="77700" x2="18533" y2="68779"/>
                          <a14:backgroundMark x1="18533" y1="68779" x2="20463" y2="61033"/>
                          <a14:backgroundMark x1="15444" y1="56808" x2="18919" y2="76526"/>
                          <a14:backgroundMark x1="18919" y1="76526" x2="30502" y2="80047"/>
                          <a14:backgroundMark x1="14286" y1="82864" x2="11969" y2="83803"/>
                          <a14:backgroundMark x1="13900" y1="11268" x2="13900" y2="11268"/>
                          <a14:backgroundMark x1="15830" y1="11033" x2="14286" y2="10563"/>
                          <a14:backgroundMark x1="13900" y1="10563" x2="14286" y2="12911"/>
                          <a14:backgroundMark x1="69884" y1="11268" x2="80309" y2="10798"/>
                          <a14:backgroundMark x1="84942" y1="11737" x2="85714" y2="13146"/>
                          <a14:backgroundMark x1="84942" y1="11502" x2="85328" y2="11502"/>
                          <a14:backgroundMark x1="77606" y1="10329" x2="67954" y2="9859"/>
                          <a14:backgroundMark x1="19305" y1="10094" x2="16216" y2="10094"/>
                          <a14:backgroundMark x1="14286" y1="11972" x2="13127" y2="17136"/>
                          <a14:backgroundMark x1="13127" y1="11502" x2="16988" y2="10329"/>
                          <a14:backgroundMark x1="85714" y1="11268" x2="85328" y2="12676"/>
                          <a14:backgroundMark x1="83398" y1="10329" x2="85714" y2="1150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43764" y="1190323"/>
              <a:ext cx="3147761" cy="5177398"/>
            </a:xfrm>
            <a:prstGeom prst="rect">
              <a:avLst/>
            </a:prstGeom>
          </p:spPr>
        </p:pic>
        <p:pic>
          <p:nvPicPr>
            <p:cNvPr id="11" name="Picture 1059805428" title="Inserindo imagem...">
              <a:extLst>
                <a:ext uri="{FF2B5EF4-FFF2-40B4-BE49-F238E27FC236}">
                  <a16:creationId xmlns:a16="http://schemas.microsoft.com/office/drawing/2014/main" id="{51FAC631-018C-442C-B859-4CF6B8851B57}"/>
                </a:ext>
              </a:extLst>
            </p:cNvPr>
            <p:cNvPicPr/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066"/>
            <a:stretch/>
          </p:blipFill>
          <p:spPr>
            <a:xfrm>
              <a:off x="9385578" y="1630017"/>
              <a:ext cx="2464134" cy="3962730"/>
            </a:xfrm>
            <a:prstGeom prst="rect">
              <a:avLst/>
            </a:prstGeom>
          </p:spPr>
        </p:pic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7980426-1B3D-43E8-82FE-877E260F029B}"/>
              </a:ext>
            </a:extLst>
          </p:cNvPr>
          <p:cNvSpPr txBox="1"/>
          <p:nvPr/>
        </p:nvSpPr>
        <p:spPr>
          <a:xfrm>
            <a:off x="-51075" y="1759872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5900" marR="215265" indent="447675" algn="ctr">
              <a:lnSpc>
                <a:spcPct val="150000"/>
              </a:lnSpc>
              <a:spcAft>
                <a:spcPts val="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Diagrama de Operação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4AD67A4-F901-435F-86F4-84DC48418C4C}"/>
              </a:ext>
            </a:extLst>
          </p:cNvPr>
          <p:cNvSpPr txBox="1"/>
          <p:nvPr/>
        </p:nvSpPr>
        <p:spPr>
          <a:xfrm>
            <a:off x="4753340" y="4309756"/>
            <a:ext cx="17625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(Autores, 2020)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3C637EB-CDD6-44D7-8F6D-8409C92375BC}"/>
              </a:ext>
            </a:extLst>
          </p:cNvPr>
          <p:cNvSpPr txBox="1"/>
          <p:nvPr/>
        </p:nvSpPr>
        <p:spPr>
          <a:xfrm>
            <a:off x="10864688" y="6059944"/>
            <a:ext cx="17625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(Autores, 2020)</a:t>
            </a:r>
          </a:p>
        </p:txBody>
      </p:sp>
      <p:sp>
        <p:nvSpPr>
          <p:cNvPr id="20" name="Retângulo 19" descr="Gráfico de barras com tendência ascendente">
            <a:hlinkClick r:id="rId8" action="ppaction://hlinksldjump"/>
            <a:extLst>
              <a:ext uri="{FF2B5EF4-FFF2-40B4-BE49-F238E27FC236}">
                <a16:creationId xmlns:a16="http://schemas.microsoft.com/office/drawing/2014/main" id="{5A1DFA19-3B5E-4F41-9F04-CF528F616BF1}"/>
              </a:ext>
            </a:extLst>
          </p:cNvPr>
          <p:cNvSpPr/>
          <p:nvPr/>
        </p:nvSpPr>
        <p:spPr>
          <a:xfrm>
            <a:off x="1376909" y="260545"/>
            <a:ext cx="665244" cy="665244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Imagem 2" descr="Ícone&#10;&#10;Descrição gerada automaticamente">
            <a:hlinkClick r:id="rId11" action="ppaction://hlinksldjump"/>
            <a:extLst>
              <a:ext uri="{FF2B5EF4-FFF2-40B4-BE49-F238E27FC236}">
                <a16:creationId xmlns:a16="http://schemas.microsoft.com/office/drawing/2014/main" id="{DEF8EC9B-987D-4D73-B88D-58B938C62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9" y="165487"/>
            <a:ext cx="370380" cy="3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6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13">
            <a:extLst>
              <a:ext uri="{FF2B5EF4-FFF2-40B4-BE49-F238E27FC236}">
                <a16:creationId xmlns:a16="http://schemas.microsoft.com/office/drawing/2014/main" id="{36FEAC61-AA76-40C4-81A0-FDCA6161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256" y="250606"/>
            <a:ext cx="93730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002060"/>
                </a:solidFill>
                <a:cs typeface="Arial" panose="020B0604020202020204" pitchFamily="34" charset="0"/>
              </a:rPr>
              <a:t>V. Resultados: Estimador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D3DB45-362C-4731-B3A4-64281DD80701}"/>
              </a:ext>
            </a:extLst>
          </p:cNvPr>
          <p:cNvSpPr/>
          <p:nvPr/>
        </p:nvSpPr>
        <p:spPr>
          <a:xfrm>
            <a:off x="269908" y="73366"/>
            <a:ext cx="8105329" cy="591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EACC69-3D52-45C7-9CE6-1D56637B0DB3}"/>
              </a:ext>
            </a:extLst>
          </p:cNvPr>
          <p:cNvSpPr/>
          <p:nvPr/>
        </p:nvSpPr>
        <p:spPr>
          <a:xfrm>
            <a:off x="3900393" y="1051835"/>
            <a:ext cx="8105466" cy="591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AA89CEA-5482-4803-881B-A8064197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057" y="78968"/>
            <a:ext cx="519802" cy="69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1C981BC4-5AB2-4EAD-871C-803EACB84115}"/>
              </a:ext>
            </a:extLst>
          </p:cNvPr>
          <p:cNvSpPr/>
          <p:nvPr/>
        </p:nvSpPr>
        <p:spPr>
          <a:xfrm>
            <a:off x="991545" y="1630017"/>
            <a:ext cx="10494512" cy="160830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 descr="Gráfico de barras com tendência ascendente">
            <a:hlinkClick r:id="rId3" action="ppaction://hlinksldjump"/>
            <a:extLst>
              <a:ext uri="{FF2B5EF4-FFF2-40B4-BE49-F238E27FC236}">
                <a16:creationId xmlns:a16="http://schemas.microsoft.com/office/drawing/2014/main" id="{DB911BA9-1D26-4FE5-B9CF-5A0B983E279E}"/>
              </a:ext>
            </a:extLst>
          </p:cNvPr>
          <p:cNvSpPr/>
          <p:nvPr/>
        </p:nvSpPr>
        <p:spPr>
          <a:xfrm>
            <a:off x="2450334" y="269974"/>
            <a:ext cx="665244" cy="66524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350AC3-55D4-452A-827C-571A8C293DB7}"/>
              </a:ext>
            </a:extLst>
          </p:cNvPr>
          <p:cNvSpPr txBox="1"/>
          <p:nvPr/>
        </p:nvSpPr>
        <p:spPr>
          <a:xfrm>
            <a:off x="7726628" y="1929734"/>
            <a:ext cx="4465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pt-BR" sz="1800" b="1" i="0" dirty="0">
                <a:effectLst/>
                <a:latin typeface="Times New Roman" panose="02020603050405020304" pitchFamily="18" charset="0"/>
              </a:rPr>
              <a:t>Simulado: </a:t>
            </a:r>
            <a:r>
              <a:rPr lang="pt-BR" dirty="0">
                <a:latin typeface="Times New Roman" panose="02020603050405020304" pitchFamily="18" charset="0"/>
              </a:rPr>
              <a:t>Interpolação</a:t>
            </a:r>
            <a:r>
              <a:rPr lang="pt-BR" b="1" dirty="0">
                <a:latin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</a:rPr>
              <a:t>B</a:t>
            </a:r>
            <a:r>
              <a:rPr lang="pt-BR" sz="1800" i="0" dirty="0" err="1">
                <a:effectLst/>
                <a:latin typeface="Times New Roman" panose="02020603050405020304" pitchFamily="18" charset="0"/>
              </a:rPr>
              <a:t>ilinear</a:t>
            </a:r>
            <a:endParaRPr lang="pt-BR" sz="1800" i="0" dirty="0">
              <a:effectLst/>
              <a:latin typeface="Times New Roman" panose="02020603050405020304" pitchFamily="18" charset="0"/>
            </a:endParaRPr>
          </a:p>
          <a:p>
            <a:pPr algn="ctr" rtl="0" fontAlgn="base"/>
            <a:r>
              <a:rPr lang="pt-BR" b="1" dirty="0">
                <a:latin typeface="Times New Roman" panose="02020603050405020304" pitchFamily="18" charset="0"/>
              </a:rPr>
              <a:t>Estimado:</a:t>
            </a:r>
            <a:r>
              <a:rPr lang="pt-BR" dirty="0">
                <a:latin typeface="Times New Roman" panose="02020603050405020304" pitchFamily="18" charset="0"/>
              </a:rPr>
              <a:t> Interpolação </a:t>
            </a:r>
            <a:r>
              <a:rPr lang="pt-BR" dirty="0" err="1">
                <a:latin typeface="Times New Roman" panose="02020603050405020304" pitchFamily="18" charset="0"/>
              </a:rPr>
              <a:t>Spline</a:t>
            </a:r>
            <a:endParaRPr lang="pt-BR" sz="1800" i="0" dirty="0">
              <a:effectLst/>
              <a:latin typeface="Times New Roman" panose="02020603050405020304" pitchFamily="18" charset="0"/>
            </a:endParaRPr>
          </a:p>
          <a:p>
            <a:pPr algn="ctr" rtl="0" fontAlgn="base"/>
            <a:endParaRPr lang="pt-BR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4" name="Imagem 3" descr="Ícone&#10;&#10;Descrição gerada automaticamente">
            <a:hlinkClick r:id="rId6" action="ppaction://hlinksldjump"/>
            <a:extLst>
              <a:ext uri="{FF2B5EF4-FFF2-40B4-BE49-F238E27FC236}">
                <a16:creationId xmlns:a16="http://schemas.microsoft.com/office/drawing/2014/main" id="{90B342C8-0436-4EDA-9132-D82123EBCD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9" y="165487"/>
            <a:ext cx="370380" cy="3703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31736EF-94A5-4400-9199-ECC7D2B846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574" y="1235282"/>
            <a:ext cx="7418054" cy="2213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1B9CE39-4A94-4CB8-B2C6-712631A79F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7805" y="3822699"/>
            <a:ext cx="7418054" cy="21422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B15C7A4-C66F-4795-9356-20BDFB8CB89A}"/>
              </a:ext>
            </a:extLst>
          </p:cNvPr>
          <p:cNvSpPr txBox="1"/>
          <p:nvPr/>
        </p:nvSpPr>
        <p:spPr>
          <a:xfrm>
            <a:off x="122433" y="4551066"/>
            <a:ext cx="4465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Possibilidade de  estimar os valores entre os pontos das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LUTs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com êxito.</a:t>
            </a:r>
          </a:p>
          <a:p>
            <a:pPr algn="ctr" rtl="0" fontAlgn="base"/>
            <a:endParaRPr lang="pt-BR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2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13">
            <a:extLst>
              <a:ext uri="{FF2B5EF4-FFF2-40B4-BE49-F238E27FC236}">
                <a16:creationId xmlns:a16="http://schemas.microsoft.com/office/drawing/2014/main" id="{36FEAC61-AA76-40C4-81A0-FDCA6161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256" y="250606"/>
            <a:ext cx="93730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002060"/>
                </a:solidFill>
                <a:cs typeface="Arial" panose="020B0604020202020204" pitchFamily="34" charset="0"/>
              </a:rPr>
              <a:t>V. Resultados: Simulação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D3DB45-362C-4731-B3A4-64281DD80701}"/>
              </a:ext>
            </a:extLst>
          </p:cNvPr>
          <p:cNvSpPr/>
          <p:nvPr/>
        </p:nvSpPr>
        <p:spPr>
          <a:xfrm>
            <a:off x="269908" y="73366"/>
            <a:ext cx="8105329" cy="591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EACC69-3D52-45C7-9CE6-1D56637B0DB3}"/>
              </a:ext>
            </a:extLst>
          </p:cNvPr>
          <p:cNvSpPr/>
          <p:nvPr/>
        </p:nvSpPr>
        <p:spPr>
          <a:xfrm>
            <a:off x="3900393" y="1051835"/>
            <a:ext cx="8105466" cy="591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AA89CEA-5482-4803-881B-A8064197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057" y="78968"/>
            <a:ext cx="519802" cy="69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1C981BC4-5AB2-4EAD-871C-803EACB84115}"/>
              </a:ext>
            </a:extLst>
          </p:cNvPr>
          <p:cNvSpPr/>
          <p:nvPr/>
        </p:nvSpPr>
        <p:spPr>
          <a:xfrm>
            <a:off x="991545" y="1630017"/>
            <a:ext cx="10494512" cy="160830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16D5576-501E-4350-872D-C3655A5A0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05" b="99775" l="2698" r="94245">
                        <a14:foregroundMark x1="4856" y1="7658" x2="7014" y2="69595"/>
                        <a14:foregroundMark x1="7014" y1="69595" x2="26079" y2="76577"/>
                        <a14:foregroundMark x1="26079" y1="76577" x2="81475" y2="76802"/>
                        <a14:foregroundMark x1="81475" y1="76802" x2="90108" y2="67793"/>
                        <a14:foregroundMark x1="90108" y1="67793" x2="95324" y2="19369"/>
                        <a14:foregroundMark x1="95324" y1="19369" x2="91187" y2="8333"/>
                        <a14:foregroundMark x1="91187" y1="8333" x2="15108" y2="7432"/>
                        <a14:foregroundMark x1="8094" y1="4505" x2="72302" y2="6081"/>
                        <a14:foregroundMark x1="70504" y1="4279" x2="91007" y2="5180"/>
                        <a14:foregroundMark x1="91007" y1="5180" x2="94424" y2="18243"/>
                        <a14:foregroundMark x1="94424" y1="18243" x2="93705" y2="61261"/>
                        <a14:foregroundMark x1="94245" y1="56532" x2="92986" y2="68694"/>
                        <a14:foregroundMark x1="92986" y1="68694" x2="81295" y2="74099"/>
                        <a14:foregroundMark x1="81295" y1="74099" x2="65468" y2="73198"/>
                        <a14:foregroundMark x1="65288" y1="72748" x2="13669" y2="74324"/>
                        <a14:foregroundMark x1="13669" y1="74324" x2="5036" y2="68919"/>
                        <a14:foregroundMark x1="5036" y1="68919" x2="6115" y2="17117"/>
                        <a14:foregroundMark x1="6115" y1="17117" x2="6475" y2="16441"/>
                        <a14:foregroundMark x1="4676" y1="9910" x2="2698" y2="55180"/>
                        <a14:foregroundMark x1="13129" y1="78829" x2="82014" y2="82432"/>
                        <a14:foregroundMark x1="82014" y1="82432" x2="91007" y2="79279"/>
                        <a14:foregroundMark x1="88489" y1="82207" x2="73201" y2="84685"/>
                        <a14:foregroundMark x1="73201" y1="84685" x2="54137" y2="80405"/>
                        <a14:foregroundMark x1="35252" y1="83559" x2="9892" y2="78604"/>
                        <a14:foregroundMark x1="9892" y1="78604" x2="5396" y2="76351"/>
                        <a14:foregroundMark x1="50180" y1="86486" x2="54137" y2="94369"/>
                        <a14:foregroundMark x1="44784" y1="96622" x2="48022" y2="90766"/>
                        <a14:foregroundMark x1="89029" y1="82883" x2="93705" y2="79730"/>
                        <a14:foregroundMark x1="42986" y1="93243" x2="39388" y2="99099"/>
                        <a14:foregroundMark x1="56475" y1="92342" x2="60971" y2="98198"/>
                        <a14:foregroundMark x1="61511" y1="98874" x2="63669" y2="99775"/>
                        <a14:foregroundMark x1="64209" y1="97973" x2="65288" y2="98423"/>
                        <a14:foregroundMark x1="39209" y1="95045" x2="35432" y2="96622"/>
                        <a14:foregroundMark x1="38489" y1="98423" x2="34532" y2="99775"/>
                        <a14:foregroundMark x1="35971" y1="98423" x2="32734" y2="99550"/>
                        <a14:foregroundMark x1="33453" y1="98423" x2="32194" y2="99775"/>
                        <a14:backgroundMark x1="75540" y1="92568" x2="83813" y2="932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3780" y="1139672"/>
            <a:ext cx="7160791" cy="571832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6BFEFE-F96D-48D2-9B8A-3654C36469F4}"/>
              </a:ext>
            </a:extLst>
          </p:cNvPr>
          <p:cNvSpPr txBox="1"/>
          <p:nvPr/>
        </p:nvSpPr>
        <p:spPr>
          <a:xfrm>
            <a:off x="6959987" y="6056525"/>
            <a:ext cx="2830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(Autores, 2020)</a:t>
            </a:r>
          </a:p>
        </p:txBody>
      </p:sp>
      <p:sp>
        <p:nvSpPr>
          <p:cNvPr id="14" name="Retângulo 13" descr="Gráfico de barras com tendência ascendente">
            <a:hlinkClick r:id="rId5" action="ppaction://hlinksldjump"/>
            <a:extLst>
              <a:ext uri="{FF2B5EF4-FFF2-40B4-BE49-F238E27FC236}">
                <a16:creationId xmlns:a16="http://schemas.microsoft.com/office/drawing/2014/main" id="{0F593271-775C-4526-B983-33E6D7279160}"/>
              </a:ext>
            </a:extLst>
          </p:cNvPr>
          <p:cNvSpPr/>
          <p:nvPr/>
        </p:nvSpPr>
        <p:spPr>
          <a:xfrm>
            <a:off x="2367521" y="273874"/>
            <a:ext cx="665244" cy="665244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" name="Imagem 4" descr="Ícone&#10;&#10;Descrição gerada automaticamente">
            <a:hlinkClick r:id="rId8" action="ppaction://hlinksldjump"/>
            <a:extLst>
              <a:ext uri="{FF2B5EF4-FFF2-40B4-BE49-F238E27FC236}">
                <a16:creationId xmlns:a16="http://schemas.microsoft.com/office/drawing/2014/main" id="{A2D11ED7-1551-44BD-822E-31E9703409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9" y="165487"/>
            <a:ext cx="370380" cy="370380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hlinkClick r:id="rId10"/>
            <a:extLst>
              <a:ext uri="{FF2B5EF4-FFF2-40B4-BE49-F238E27FC236}">
                <a16:creationId xmlns:a16="http://schemas.microsoft.com/office/drawing/2014/main" id="{32686631-0EE3-42DB-A7DD-7CDE143D17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72" y="5471480"/>
            <a:ext cx="461821" cy="461821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FF4A975-4C30-4EF0-8D83-E07DC719E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843" y="1387781"/>
            <a:ext cx="6198391" cy="387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54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B4E1482-5E2C-4BAA-9376-CA48101A9602}"/>
              </a:ext>
            </a:extLst>
          </p:cNvPr>
          <p:cNvSpPr txBox="1"/>
          <p:nvPr/>
        </p:nvSpPr>
        <p:spPr>
          <a:xfrm>
            <a:off x="269908" y="2429242"/>
            <a:ext cx="5628797" cy="34669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endParaRPr lang="pt-BR" sz="2900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pt-BR" sz="2200" dirty="0"/>
              <a:t>Aplicação remota/</a:t>
            </a:r>
            <a:r>
              <a:rPr lang="pt-BR" sz="2200" b="1" dirty="0"/>
              <a:t>Retrofit</a:t>
            </a:r>
            <a:r>
              <a:rPr lang="pt-BR" sz="2200" dirty="0"/>
              <a:t> da CEC do LAV;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pt-BR" sz="2200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pt-BR" sz="2200" dirty="0"/>
              <a:t>Aplicação de </a:t>
            </a:r>
            <a:r>
              <a:rPr lang="pt-BR" sz="2200" b="1" dirty="0"/>
              <a:t>estimador</a:t>
            </a:r>
            <a:r>
              <a:rPr lang="pt-BR" sz="2200" dirty="0"/>
              <a:t> de pressão e vazão com interpolação </a:t>
            </a:r>
            <a:r>
              <a:rPr lang="pt-BR" sz="2200" dirty="0" err="1"/>
              <a:t>bilinear</a:t>
            </a:r>
            <a:r>
              <a:rPr lang="pt-BR" sz="2200" dirty="0"/>
              <a:t>;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pt-BR" sz="2200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pt-BR" sz="2200" b="1" dirty="0"/>
              <a:t>Simulação</a:t>
            </a:r>
            <a:r>
              <a:rPr lang="pt-BR" sz="2200" dirty="0"/>
              <a:t> do ambiente físico via software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aixaDeTexto 13">
            <a:extLst>
              <a:ext uri="{FF2B5EF4-FFF2-40B4-BE49-F238E27FC236}">
                <a16:creationId xmlns:a16="http://schemas.microsoft.com/office/drawing/2014/main" id="{36FEAC61-AA76-40C4-81A0-FDCA6161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256" y="250606"/>
            <a:ext cx="93730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002060"/>
                </a:solidFill>
                <a:cs typeface="Arial" panose="020B0604020202020204" pitchFamily="34" charset="0"/>
              </a:rPr>
              <a:t>VI. Considerações Finais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D3DB45-362C-4731-B3A4-64281DD80701}"/>
              </a:ext>
            </a:extLst>
          </p:cNvPr>
          <p:cNvSpPr/>
          <p:nvPr/>
        </p:nvSpPr>
        <p:spPr>
          <a:xfrm>
            <a:off x="269908" y="73366"/>
            <a:ext cx="8105329" cy="591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EACC69-3D52-45C7-9CE6-1D56637B0DB3}"/>
              </a:ext>
            </a:extLst>
          </p:cNvPr>
          <p:cNvSpPr/>
          <p:nvPr/>
        </p:nvSpPr>
        <p:spPr>
          <a:xfrm>
            <a:off x="3900393" y="1051835"/>
            <a:ext cx="8105466" cy="591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AA89CEA-5482-4803-881B-A8064197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057" y="78968"/>
            <a:ext cx="519802" cy="69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1C981BC4-5AB2-4EAD-871C-803EACB84115}"/>
              </a:ext>
            </a:extLst>
          </p:cNvPr>
          <p:cNvSpPr/>
          <p:nvPr/>
        </p:nvSpPr>
        <p:spPr>
          <a:xfrm>
            <a:off x="991545" y="1630017"/>
            <a:ext cx="10494512" cy="160830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 descr="Balão de chat">
            <a:hlinkClick r:id="rId3" action="ppaction://hlinksldjump"/>
            <a:extLst>
              <a:ext uri="{FF2B5EF4-FFF2-40B4-BE49-F238E27FC236}">
                <a16:creationId xmlns:a16="http://schemas.microsoft.com/office/drawing/2014/main" id="{410732F9-7AC9-4E28-8680-95CB7665D2A2}"/>
              </a:ext>
            </a:extLst>
          </p:cNvPr>
          <p:cNvSpPr/>
          <p:nvPr/>
        </p:nvSpPr>
        <p:spPr>
          <a:xfrm>
            <a:off x="2437082" y="293248"/>
            <a:ext cx="665244" cy="66524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6725E4-6A74-44FE-8F01-1ED53ECC028C}"/>
              </a:ext>
            </a:extLst>
          </p:cNvPr>
          <p:cNvSpPr txBox="1"/>
          <p:nvPr/>
        </p:nvSpPr>
        <p:spPr>
          <a:xfrm>
            <a:off x="6188765" y="2424180"/>
            <a:ext cx="5817093" cy="326367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endParaRPr lang="pt-BR" sz="2900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pt-BR" sz="2900" dirty="0"/>
              <a:t>Aprimorar o projeto para que se possa controlar diretamente a Vazão e Pressão pelo </a:t>
            </a:r>
            <a:r>
              <a:rPr lang="pt-BR" sz="2900" b="1" dirty="0"/>
              <a:t>App;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pt-BR" sz="2900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pt-BR" sz="2900" dirty="0"/>
              <a:t>Implementar o projeto no </a:t>
            </a:r>
            <a:r>
              <a:rPr lang="pt-BR" sz="2900" b="1" dirty="0"/>
              <a:t>ambiente físico;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pt-BR" sz="2900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pt-BR" sz="2900" dirty="0"/>
              <a:t>Servir como base para </a:t>
            </a:r>
            <a:r>
              <a:rPr lang="pt-BR" sz="2900" b="1" dirty="0"/>
              <a:t>novos estudos </a:t>
            </a:r>
            <a:r>
              <a:rPr lang="pt-BR" sz="2900" dirty="0"/>
              <a:t>de aplicação IomT no ambiente hospitalar.</a:t>
            </a:r>
            <a:endParaRPr lang="pt-BR" sz="29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44D106F-2939-4AC6-BDA2-FC09516EBDE9}"/>
              </a:ext>
            </a:extLst>
          </p:cNvPr>
          <p:cNvCxnSpPr/>
          <p:nvPr/>
        </p:nvCxnSpPr>
        <p:spPr>
          <a:xfrm>
            <a:off x="6096000" y="1948070"/>
            <a:ext cx="0" cy="4094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096EC2C-E132-449F-A912-DB75ED1A3927}"/>
              </a:ext>
            </a:extLst>
          </p:cNvPr>
          <p:cNvSpPr txBox="1"/>
          <p:nvPr/>
        </p:nvSpPr>
        <p:spPr>
          <a:xfrm>
            <a:off x="1836029" y="1710432"/>
            <a:ext cx="3615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Pontos Desenvolvidos</a:t>
            </a:r>
            <a:endParaRPr lang="pt-BR" sz="2800" dirty="0">
              <a:solidFill>
                <a:srgbClr val="00206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85AE88-ED01-4965-85D8-8ECBB93362D9}"/>
              </a:ext>
            </a:extLst>
          </p:cNvPr>
          <p:cNvSpPr txBox="1"/>
          <p:nvPr/>
        </p:nvSpPr>
        <p:spPr>
          <a:xfrm>
            <a:off x="7945639" y="1782516"/>
            <a:ext cx="3800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Próximos Passos</a:t>
            </a:r>
            <a:endParaRPr lang="pt-BR" sz="2800" dirty="0">
              <a:solidFill>
                <a:srgbClr val="002060"/>
              </a:solidFill>
            </a:endParaRPr>
          </a:p>
        </p:txBody>
      </p:sp>
      <p:pic>
        <p:nvPicPr>
          <p:cNvPr id="14" name="Gráfico 13" descr="Brainstorm">
            <a:extLst>
              <a:ext uri="{FF2B5EF4-FFF2-40B4-BE49-F238E27FC236}">
                <a16:creationId xmlns:a16="http://schemas.microsoft.com/office/drawing/2014/main" id="{CC4F5DE5-DAA7-44A5-9872-240AE2A7D7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343" y="1424782"/>
            <a:ext cx="914400" cy="914400"/>
          </a:xfrm>
          <a:prstGeom prst="rect">
            <a:avLst/>
          </a:prstGeom>
        </p:spPr>
      </p:pic>
      <p:pic>
        <p:nvPicPr>
          <p:cNvPr id="21" name="Gráfico 20" descr="Início">
            <a:extLst>
              <a:ext uri="{FF2B5EF4-FFF2-40B4-BE49-F238E27FC236}">
                <a16:creationId xmlns:a16="http://schemas.microsoft.com/office/drawing/2014/main" id="{4A407A1F-F5AE-45D7-AA4C-D652B293F6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6850772" y="1514842"/>
            <a:ext cx="914400" cy="914400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hlinkClick r:id="rId10" action="ppaction://hlinksldjump"/>
            <a:extLst>
              <a:ext uri="{FF2B5EF4-FFF2-40B4-BE49-F238E27FC236}">
                <a16:creationId xmlns:a16="http://schemas.microsoft.com/office/drawing/2014/main" id="{8F80ECF9-7101-4BE8-B696-0D0BB5671C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9" y="165487"/>
            <a:ext cx="370380" cy="3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4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C981BC4-5AB2-4EAD-871C-803EACB84115}"/>
              </a:ext>
            </a:extLst>
          </p:cNvPr>
          <p:cNvSpPr/>
          <p:nvPr/>
        </p:nvSpPr>
        <p:spPr>
          <a:xfrm>
            <a:off x="991545" y="1630017"/>
            <a:ext cx="10494512" cy="160830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B4E1482-5E2C-4BAA-9376-CA48101A9602}"/>
              </a:ext>
            </a:extLst>
          </p:cNvPr>
          <p:cNvSpPr txBox="1"/>
          <p:nvPr/>
        </p:nvSpPr>
        <p:spPr>
          <a:xfrm>
            <a:off x="657189" y="1387781"/>
            <a:ext cx="9933801" cy="42315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3700" b="1" dirty="0">
                <a:solidFill>
                  <a:schemeClr val="accent2">
                    <a:lumMod val="7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Obrigado!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pt-B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Agradecimentos Especiais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pt-BR" sz="2000" dirty="0"/>
              <a:t>Orientador e Banca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pt-BR" sz="2000" dirty="0"/>
              <a:t>Corpo docente do IFSP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pt-BR" sz="2000" dirty="0"/>
              <a:t>Graduandos da Engenharia Eletrônica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aixaDeTexto 13">
            <a:extLst>
              <a:ext uri="{FF2B5EF4-FFF2-40B4-BE49-F238E27FC236}">
                <a16:creationId xmlns:a16="http://schemas.microsoft.com/office/drawing/2014/main" id="{36FEAC61-AA76-40C4-81A0-FDCA6161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256" y="250606"/>
            <a:ext cx="93730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002060"/>
                </a:solidFill>
                <a:cs typeface="Arial" panose="020B0604020202020204" pitchFamily="34" charset="0"/>
              </a:rPr>
              <a:t>VII. Agradecimentos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D3DB45-362C-4731-B3A4-64281DD80701}"/>
              </a:ext>
            </a:extLst>
          </p:cNvPr>
          <p:cNvSpPr/>
          <p:nvPr/>
        </p:nvSpPr>
        <p:spPr>
          <a:xfrm>
            <a:off x="269908" y="73366"/>
            <a:ext cx="8105329" cy="591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EACC69-3D52-45C7-9CE6-1D56637B0DB3}"/>
              </a:ext>
            </a:extLst>
          </p:cNvPr>
          <p:cNvSpPr/>
          <p:nvPr/>
        </p:nvSpPr>
        <p:spPr>
          <a:xfrm>
            <a:off x="3900393" y="1051835"/>
            <a:ext cx="8105466" cy="591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AA89CEA-5482-4803-881B-A8064197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057" y="78968"/>
            <a:ext cx="519802" cy="69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 descr="Taças de champanhe">
            <a:extLst>
              <a:ext uri="{FF2B5EF4-FFF2-40B4-BE49-F238E27FC236}">
                <a16:creationId xmlns:a16="http://schemas.microsoft.com/office/drawing/2014/main" id="{972899D4-DBC0-4F83-8F15-864A2F46A354}"/>
              </a:ext>
            </a:extLst>
          </p:cNvPr>
          <p:cNvSpPr/>
          <p:nvPr/>
        </p:nvSpPr>
        <p:spPr>
          <a:xfrm>
            <a:off x="3102765" y="229188"/>
            <a:ext cx="665244" cy="66524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Imagem 2" descr="Ícone&#10;&#10;Descrição gerada automaticamente">
            <a:hlinkClick r:id="rId5" action="ppaction://hlinksldjump"/>
            <a:extLst>
              <a:ext uri="{FF2B5EF4-FFF2-40B4-BE49-F238E27FC236}">
                <a16:creationId xmlns:a16="http://schemas.microsoft.com/office/drawing/2014/main" id="{45183711-7D46-4066-9E64-50E3C620D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9" y="165487"/>
            <a:ext cx="370380" cy="370380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hlinkClick r:id="rId7"/>
            <a:extLst>
              <a:ext uri="{FF2B5EF4-FFF2-40B4-BE49-F238E27FC236}">
                <a16:creationId xmlns:a16="http://schemas.microsoft.com/office/drawing/2014/main" id="{8FE90439-B395-420F-8758-E887664B08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88" y="1190630"/>
            <a:ext cx="519802" cy="519802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hlinkClick r:id="rId9" action="ppaction://hlinksldjump"/>
            <a:extLst>
              <a:ext uri="{FF2B5EF4-FFF2-40B4-BE49-F238E27FC236}">
                <a16:creationId xmlns:a16="http://schemas.microsoft.com/office/drawing/2014/main" id="{2432E8A9-D394-4B82-B630-7DC15A098C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634" y="1235282"/>
            <a:ext cx="461821" cy="461821"/>
          </a:xfrm>
          <a:prstGeom prst="rect">
            <a:avLst/>
          </a:prstGeom>
        </p:spPr>
      </p:pic>
      <p:pic>
        <p:nvPicPr>
          <p:cNvPr id="11" name="Imagem 10" descr="Código QR&#10;&#10;Descrição gerada automaticamente">
            <a:extLst>
              <a:ext uri="{FF2B5EF4-FFF2-40B4-BE49-F238E27FC236}">
                <a16:creationId xmlns:a16="http://schemas.microsoft.com/office/drawing/2014/main" id="{50A9B686-2A7C-48DF-8248-DC41244E0A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63" y="3287399"/>
            <a:ext cx="2726692" cy="27266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0778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AA051D-AAEB-4B96-A30D-4E3CC37C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617" y="1181776"/>
            <a:ext cx="6368142" cy="7604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cap="all" dirty="0"/>
              <a:t>BLOOD FLOWIOMT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77DB981E-2F83-426D-A82C-AF66DFDB5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266" y="0"/>
            <a:ext cx="512742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7FD118E-7E26-43E4-A550-DFAA2C4CEDC3}"/>
              </a:ext>
            </a:extLst>
          </p:cNvPr>
          <p:cNvSpPr txBox="1"/>
          <p:nvPr/>
        </p:nvSpPr>
        <p:spPr>
          <a:xfrm>
            <a:off x="26524" y="6453809"/>
            <a:ext cx="4982798" cy="40419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 dirty="0">
                <a:solidFill>
                  <a:srgbClr val="FFFFFF"/>
                </a:solidFill>
              </a:rPr>
              <a:t>“Máquina de circulação extracorpórea utilizada no projeto.” LAV, 2019.</a:t>
            </a:r>
          </a:p>
        </p:txBody>
      </p:sp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A2206893-2382-411C-85D9-7FDF1E2E4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337758"/>
              </p:ext>
            </p:extLst>
          </p:nvPr>
        </p:nvGraphicFramePr>
        <p:xfrm>
          <a:off x="5181601" y="2350126"/>
          <a:ext cx="6824258" cy="398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4" name="Picture 6">
            <a:extLst>
              <a:ext uri="{FF2B5EF4-FFF2-40B4-BE49-F238E27FC236}">
                <a16:creationId xmlns:a16="http://schemas.microsoft.com/office/drawing/2014/main" id="{7F14ADAE-BB69-4EEF-A88E-DE24D048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057" y="78968"/>
            <a:ext cx="519802" cy="69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Imagem 36" descr="Ícone&#10;&#10;Descrição gerada automaticamente">
            <a:extLst>
              <a:ext uri="{FF2B5EF4-FFF2-40B4-BE49-F238E27FC236}">
                <a16:creationId xmlns:a16="http://schemas.microsoft.com/office/drawing/2014/main" id="{9E97C033-B1AB-45B7-99CB-466EA0BAB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914" y="1020315"/>
            <a:ext cx="993667" cy="993667"/>
          </a:xfrm>
          <a:prstGeom prst="rect">
            <a:avLst/>
          </a:prstGeom>
        </p:spPr>
      </p:pic>
      <p:pic>
        <p:nvPicPr>
          <p:cNvPr id="38" name="Imagem 37" descr="Ícone&#10;&#10;Descrição gerada automaticamente">
            <a:hlinkClick r:id="rId10" action="ppaction://hlinksldjump"/>
            <a:extLst>
              <a:ext uri="{FF2B5EF4-FFF2-40B4-BE49-F238E27FC236}">
                <a16:creationId xmlns:a16="http://schemas.microsoft.com/office/drawing/2014/main" id="{271711A2-8602-4F6F-8354-FEF3418B8B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53304"/>
            <a:ext cx="370380" cy="370380"/>
          </a:xfrm>
          <a:prstGeom prst="rect">
            <a:avLst/>
          </a:prstGeom>
        </p:spPr>
      </p:pic>
      <p:pic>
        <p:nvPicPr>
          <p:cNvPr id="41" name="Imagem 40" descr="Ícone&#10;&#10;Descrição gerada automaticamente">
            <a:hlinkClick r:id="rId12" action="ppaction://hlinksldjump"/>
            <a:extLst>
              <a:ext uri="{FF2B5EF4-FFF2-40B4-BE49-F238E27FC236}">
                <a16:creationId xmlns:a16="http://schemas.microsoft.com/office/drawing/2014/main" id="{1F64EE72-D64A-412E-AB4D-A2AC32FC27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07" y="107583"/>
            <a:ext cx="461821" cy="461821"/>
          </a:xfrm>
          <a:prstGeom prst="rect">
            <a:avLst/>
          </a:prstGeom>
        </p:spPr>
      </p:pic>
      <p:pic>
        <p:nvPicPr>
          <p:cNvPr id="44" name="Imagem 43" descr="Ícone&#10;&#10;Descrição gerada automaticamente">
            <a:hlinkClick r:id="rId14"/>
            <a:extLst>
              <a:ext uri="{FF2B5EF4-FFF2-40B4-BE49-F238E27FC236}">
                <a16:creationId xmlns:a16="http://schemas.microsoft.com/office/drawing/2014/main" id="{3914C3CF-C519-400C-BA78-1E8ABF0EA3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72" y="78968"/>
            <a:ext cx="519802" cy="51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13">
            <a:extLst>
              <a:ext uri="{FF2B5EF4-FFF2-40B4-BE49-F238E27FC236}">
                <a16:creationId xmlns:a16="http://schemas.microsoft.com/office/drawing/2014/main" id="{36FEAC61-AA76-40C4-81A0-FDCA6161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365" y="222803"/>
            <a:ext cx="70699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002060"/>
                </a:solidFill>
                <a:cs typeface="Arial" panose="020B0604020202020204" pitchFamily="34" charset="0"/>
              </a:rPr>
              <a:t>I. Contexto: IomT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D3DB45-362C-4731-B3A4-64281DD80701}"/>
              </a:ext>
            </a:extLst>
          </p:cNvPr>
          <p:cNvSpPr/>
          <p:nvPr/>
        </p:nvSpPr>
        <p:spPr>
          <a:xfrm>
            <a:off x="269908" y="73366"/>
            <a:ext cx="8105329" cy="591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EACC69-3D52-45C7-9CE6-1D56637B0DB3}"/>
              </a:ext>
            </a:extLst>
          </p:cNvPr>
          <p:cNvSpPr/>
          <p:nvPr/>
        </p:nvSpPr>
        <p:spPr>
          <a:xfrm>
            <a:off x="3900393" y="1051835"/>
            <a:ext cx="8105466" cy="591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AA89CEA-5482-4803-881B-A8064197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057" y="78968"/>
            <a:ext cx="519802" cy="69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1C981BC4-5AB2-4EAD-871C-803EACB84115}"/>
              </a:ext>
            </a:extLst>
          </p:cNvPr>
          <p:cNvSpPr/>
          <p:nvPr/>
        </p:nvSpPr>
        <p:spPr>
          <a:xfrm>
            <a:off x="991545" y="1630017"/>
            <a:ext cx="10494512" cy="160830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B4E1482-5E2C-4BAA-9376-CA48101A9602}"/>
              </a:ext>
            </a:extLst>
          </p:cNvPr>
          <p:cNvSpPr txBox="1"/>
          <p:nvPr/>
        </p:nvSpPr>
        <p:spPr>
          <a:xfrm>
            <a:off x="438640" y="4135664"/>
            <a:ext cx="4843636" cy="19986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/>
              <a:t>“</a:t>
            </a:r>
            <a:r>
              <a:rPr lang="pt-BR" sz="2400" dirty="0"/>
              <a:t>O conceito de </a:t>
            </a:r>
            <a:r>
              <a:rPr lang="pt-BR" sz="2400" b="1" dirty="0"/>
              <a:t>IomT</a:t>
            </a:r>
            <a:r>
              <a:rPr lang="pt-BR" sz="2400" dirty="0"/>
              <a:t> é uma parte crítica da </a:t>
            </a:r>
            <a:r>
              <a:rPr lang="pt-BR" sz="2400" i="1" dirty="0"/>
              <a:t>transformação digital </a:t>
            </a:r>
            <a:r>
              <a:rPr lang="pt-BR" sz="2400" dirty="0"/>
              <a:t>da assistência médica.” 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600" dirty="0">
                <a:hlinkClick r:id="rId3"/>
              </a:rPr>
              <a:t>(</a:t>
            </a:r>
            <a:r>
              <a:rPr lang="pt-BR" sz="1600" dirty="0" err="1">
                <a:hlinkClick r:id="rId3"/>
              </a:rPr>
              <a:t>Dimitrov</a:t>
            </a:r>
            <a:r>
              <a:rPr lang="pt-BR" sz="1600" dirty="0">
                <a:hlinkClick r:id="rId3"/>
              </a:rPr>
              <a:t>, 2016)</a:t>
            </a: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6" name="Picture 4" descr="Are You Ready For A Connected Health Monitoring With Wearables and IoMT? |  by OnGraph Technologies | Medium">
            <a:extLst>
              <a:ext uri="{FF2B5EF4-FFF2-40B4-BE49-F238E27FC236}">
                <a16:creationId xmlns:a16="http://schemas.microsoft.com/office/drawing/2014/main" id="{03222C63-629B-4AFF-93D2-23213D14D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08" y="1361661"/>
            <a:ext cx="4134678" cy="206733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4B4C605-D284-4EC1-BAD3-128376FFCE69}"/>
              </a:ext>
            </a:extLst>
          </p:cNvPr>
          <p:cNvSpPr/>
          <p:nvPr/>
        </p:nvSpPr>
        <p:spPr>
          <a:xfrm>
            <a:off x="269908" y="1361661"/>
            <a:ext cx="11537779" cy="2067339"/>
          </a:xfrm>
          <a:prstGeom prst="rect">
            <a:avLst/>
          </a:prstGeom>
          <a:noFill/>
          <a:ln w="38100">
            <a:solidFill>
              <a:srgbClr val="014E8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8" name="Picture 6" descr="Medtech and the Internet of Medical Things | Deloitte US">
            <a:extLst>
              <a:ext uri="{FF2B5EF4-FFF2-40B4-BE49-F238E27FC236}">
                <a16:creationId xmlns:a16="http://schemas.microsoft.com/office/drawing/2014/main" id="{DDD96F2A-B269-4155-8CF1-B71A9BA0E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060" y="3697356"/>
            <a:ext cx="6228627" cy="2385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D82D8B4-A467-4CE6-BC0A-5F629B5007AE}"/>
              </a:ext>
            </a:extLst>
          </p:cNvPr>
          <p:cNvSpPr txBox="1"/>
          <p:nvPr/>
        </p:nvSpPr>
        <p:spPr>
          <a:xfrm>
            <a:off x="7013728" y="6134293"/>
            <a:ext cx="4860219" cy="433965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600" dirty="0">
                <a:hlinkClick r:id="rId6"/>
              </a:rPr>
              <a:t>Predições significativas do mercado IomT para 2022 (</a:t>
            </a:r>
            <a:r>
              <a:rPr lang="pt-BR" sz="1600" dirty="0" err="1">
                <a:hlinkClick r:id="rId6"/>
              </a:rPr>
              <a:t>en</a:t>
            </a:r>
            <a:r>
              <a:rPr lang="pt-BR" sz="1600" dirty="0">
                <a:hlinkClick r:id="rId6"/>
              </a:rPr>
              <a:t>-US) (Deloitte, 2020)</a:t>
            </a: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ângulo 19">
            <a:hlinkClick r:id="rId7" action="ppaction://hlinksldjump"/>
            <a:extLst>
              <a:ext uri="{FF2B5EF4-FFF2-40B4-BE49-F238E27FC236}">
                <a16:creationId xmlns:a16="http://schemas.microsoft.com/office/drawing/2014/main" id="{C34798CA-3FB5-48DF-B520-E469370323F5}"/>
              </a:ext>
            </a:extLst>
          </p:cNvPr>
          <p:cNvSpPr/>
          <p:nvPr/>
        </p:nvSpPr>
        <p:spPr>
          <a:xfrm>
            <a:off x="3351483" y="230871"/>
            <a:ext cx="665244" cy="665244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7EC0EFC-4AB5-4F9A-BEB0-FB0292E17A34}"/>
              </a:ext>
            </a:extLst>
          </p:cNvPr>
          <p:cNvSpPr txBox="1"/>
          <p:nvPr/>
        </p:nvSpPr>
        <p:spPr>
          <a:xfrm>
            <a:off x="4858951" y="1430371"/>
            <a:ext cx="6498162" cy="19986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>
                <a:solidFill>
                  <a:srgbClr val="002060"/>
                </a:solidFill>
              </a:rPr>
              <a:t>Mas o que é </a:t>
            </a:r>
            <a:r>
              <a:rPr lang="en-US" sz="2000" b="1" dirty="0" err="1">
                <a:solidFill>
                  <a:srgbClr val="002060"/>
                </a:solidFill>
              </a:rPr>
              <a:t>IomT</a:t>
            </a:r>
            <a:r>
              <a:rPr lang="en-US" sz="2000" b="1" dirty="0">
                <a:solidFill>
                  <a:srgbClr val="002060"/>
                </a:solidFill>
              </a:rPr>
              <a:t>?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2000" b="1" dirty="0" err="1"/>
              <a:t>IoT</a:t>
            </a:r>
            <a:r>
              <a:rPr lang="pt-BR" sz="2000" b="1" dirty="0"/>
              <a:t> </a:t>
            </a:r>
            <a:r>
              <a:rPr lang="pt-BR" sz="2000" dirty="0"/>
              <a:t>é um termo usado para desenvolver e definir dispositivos que estejam conectados à Internet.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2000" b="1" dirty="0"/>
              <a:t>IomT</a:t>
            </a:r>
            <a:r>
              <a:rPr lang="pt-BR" sz="2000" dirty="0"/>
              <a:t> ou </a:t>
            </a:r>
            <a:r>
              <a:rPr lang="pt-BR" sz="2000" i="1" dirty="0"/>
              <a:t>Internet </a:t>
            </a:r>
            <a:r>
              <a:rPr lang="pt-BR" sz="2000" i="1" dirty="0" err="1"/>
              <a:t>of</a:t>
            </a:r>
            <a:r>
              <a:rPr lang="pt-BR" sz="2000" i="1" dirty="0"/>
              <a:t> Medical </a:t>
            </a:r>
            <a:r>
              <a:rPr lang="pt-BR" sz="2000" i="1" dirty="0" err="1"/>
              <a:t>Things</a:t>
            </a:r>
            <a:r>
              <a:rPr lang="pt-BR" sz="2000" dirty="0"/>
              <a:t>, é a evolução do termo, tendo suas aplicações especializadas no setor da saúde.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60C6540-6A2C-4C29-AAA2-CE8C37A1EE26}"/>
              </a:ext>
            </a:extLst>
          </p:cNvPr>
          <p:cNvSpPr txBox="1"/>
          <p:nvPr/>
        </p:nvSpPr>
        <p:spPr>
          <a:xfrm>
            <a:off x="10563405" y="3141452"/>
            <a:ext cx="1032351" cy="4339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200" dirty="0">
                <a:hlinkClick r:id="rId10"/>
              </a:rPr>
              <a:t>(NEXTO, 2020)</a:t>
            </a:r>
            <a:endParaRPr lang="en-US" sz="12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Imagem 11" descr="Ícone&#10;&#10;Descrição gerada automaticamente">
            <a:hlinkClick r:id="rId11" action="ppaction://hlinksldjump"/>
            <a:extLst>
              <a:ext uri="{FF2B5EF4-FFF2-40B4-BE49-F238E27FC236}">
                <a16:creationId xmlns:a16="http://schemas.microsoft.com/office/drawing/2014/main" id="{00E5400F-9B96-4083-B07F-E3FB422807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9" y="165487"/>
            <a:ext cx="370380" cy="3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13">
            <a:extLst>
              <a:ext uri="{FF2B5EF4-FFF2-40B4-BE49-F238E27FC236}">
                <a16:creationId xmlns:a16="http://schemas.microsoft.com/office/drawing/2014/main" id="{36FEAC61-AA76-40C4-81A0-FDCA6161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079" y="238235"/>
            <a:ext cx="97734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002060"/>
                </a:solidFill>
                <a:cs typeface="Arial" panose="020B0604020202020204" pitchFamily="34" charset="0"/>
              </a:rPr>
              <a:t>I. Contexto: Doenças Cardiovasculares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D3DB45-362C-4731-B3A4-64281DD80701}"/>
              </a:ext>
            </a:extLst>
          </p:cNvPr>
          <p:cNvSpPr/>
          <p:nvPr/>
        </p:nvSpPr>
        <p:spPr>
          <a:xfrm>
            <a:off x="269908" y="73366"/>
            <a:ext cx="8105329" cy="591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EACC69-3D52-45C7-9CE6-1D56637B0DB3}"/>
              </a:ext>
            </a:extLst>
          </p:cNvPr>
          <p:cNvSpPr/>
          <p:nvPr/>
        </p:nvSpPr>
        <p:spPr>
          <a:xfrm>
            <a:off x="3900393" y="1051835"/>
            <a:ext cx="8105466" cy="591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AA89CEA-5482-4803-881B-A8064197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057" y="78968"/>
            <a:ext cx="519802" cy="69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1C981BC4-5AB2-4EAD-871C-803EACB84115}"/>
              </a:ext>
            </a:extLst>
          </p:cNvPr>
          <p:cNvSpPr/>
          <p:nvPr/>
        </p:nvSpPr>
        <p:spPr>
          <a:xfrm>
            <a:off x="991545" y="1630017"/>
            <a:ext cx="10494512" cy="160830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hlinkClick r:id="rId3" action="ppaction://hlinksldjump"/>
            <a:extLst>
              <a:ext uri="{FF2B5EF4-FFF2-40B4-BE49-F238E27FC236}">
                <a16:creationId xmlns:a16="http://schemas.microsoft.com/office/drawing/2014/main" id="{784B67FF-9E88-4A08-8030-F5819D5452E2}"/>
              </a:ext>
            </a:extLst>
          </p:cNvPr>
          <p:cNvSpPr/>
          <p:nvPr/>
        </p:nvSpPr>
        <p:spPr>
          <a:xfrm>
            <a:off x="733855" y="216025"/>
            <a:ext cx="665244" cy="66524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5504AAD-9E6A-4269-874F-437A62D61523}"/>
              </a:ext>
            </a:extLst>
          </p:cNvPr>
          <p:cNvSpPr/>
          <p:nvPr/>
        </p:nvSpPr>
        <p:spPr>
          <a:xfrm>
            <a:off x="991545" y="1630017"/>
            <a:ext cx="10494512" cy="160830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A3EC887-69E8-4AF9-B54C-274FEA7A1E00}"/>
              </a:ext>
            </a:extLst>
          </p:cNvPr>
          <p:cNvSpPr txBox="1"/>
          <p:nvPr/>
        </p:nvSpPr>
        <p:spPr>
          <a:xfrm>
            <a:off x="5628019" y="1193746"/>
            <a:ext cx="5097222" cy="199862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2000" b="1" dirty="0">
                <a:solidFill>
                  <a:srgbClr val="002060"/>
                </a:solidFill>
              </a:rPr>
              <a:t>Cenário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>
                <a:solidFill>
                  <a:srgbClr val="002060"/>
                </a:solidFill>
              </a:rPr>
              <a:t>Pandêmico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PT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“No primeiro semestre de 2020, o Brasil registrou mais de </a:t>
            </a:r>
            <a:r>
              <a:rPr lang="pt-PT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230 mil mortes</a:t>
            </a:r>
            <a:r>
              <a:rPr lang="pt-PT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com estimativa de chegar a </a:t>
            </a:r>
            <a:r>
              <a:rPr lang="pt-PT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400 mil no fim do ano</a:t>
            </a:r>
            <a:r>
              <a:rPr lang="pt-PT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devidas à doenças cardiovasculares.</a:t>
            </a:r>
            <a:endParaRPr lang="pt-PT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</a:rPr>
              <a:t>Comparado ao </a:t>
            </a:r>
            <a:r>
              <a:rPr lang="pt-PT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Covid-19, 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</a:rPr>
              <a:t>só o primeiro semestre já ultrapassou o pior cénario possivel de mortes pela doença.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00" name="Picture 4" descr="Departamento de Aterosclerose I SBC-DA">
            <a:extLst>
              <a:ext uri="{FF2B5EF4-FFF2-40B4-BE49-F238E27FC236}">
                <a16:creationId xmlns:a16="http://schemas.microsoft.com/office/drawing/2014/main" id="{2D698A92-B1DF-48E5-87A8-B38EDAA69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010" y="1374773"/>
            <a:ext cx="1254092" cy="12374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2816968-8946-4F45-B310-0A209DDC5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597" y="3035045"/>
            <a:ext cx="4028404" cy="299324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64FF56E2-E1FC-49C8-AB47-5191B5AEE1E3}"/>
              </a:ext>
            </a:extLst>
          </p:cNvPr>
          <p:cNvSpPr txBox="1"/>
          <p:nvPr/>
        </p:nvSpPr>
        <p:spPr>
          <a:xfrm>
            <a:off x="6522788" y="6081294"/>
            <a:ext cx="4860219" cy="433965"/>
          </a:xfrm>
          <a:prstGeom prst="rect">
            <a:avLst/>
          </a:prstGeom>
        </p:spPr>
        <p:txBody>
          <a:bodyPr vert="horz" lIns="0" tIns="45720" rIns="0" bIns="45720" rtlCol="0">
            <a:normAutofit fontScale="25000" lnSpcReduction="20000"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5600" dirty="0">
                <a:hlinkClick r:id="rId8"/>
              </a:rPr>
              <a:t>As dez principais causas de morte no mundo (</a:t>
            </a:r>
            <a:r>
              <a:rPr lang="pt-BR" sz="5600" dirty="0" err="1">
                <a:hlinkClick r:id="rId8"/>
              </a:rPr>
              <a:t>Pebmed</a:t>
            </a:r>
            <a:r>
              <a:rPr lang="pt-BR" sz="5600" dirty="0">
                <a:hlinkClick r:id="rId8"/>
              </a:rPr>
              <a:t>, 2019)</a:t>
            </a:r>
            <a:endParaRPr lang="en-US" sz="56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30410DA-9A2A-4272-B53C-BA08C6EC3B60}"/>
              </a:ext>
            </a:extLst>
          </p:cNvPr>
          <p:cNvSpPr txBox="1"/>
          <p:nvPr/>
        </p:nvSpPr>
        <p:spPr>
          <a:xfrm>
            <a:off x="10066089" y="2667026"/>
            <a:ext cx="1939770" cy="4339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400" dirty="0">
                <a:hlinkClick r:id="rId9"/>
              </a:rPr>
              <a:t>Cardiometro (SBC, 2019)</a:t>
            </a:r>
            <a:endParaRPr lang="en-US" sz="14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06" name="Picture 10" descr="Método Pilates na Prevenção de Doenças Cardiovasculares - Blog Pilates - O  maior blog de Pilates do Brasil">
            <a:extLst>
              <a:ext uri="{FF2B5EF4-FFF2-40B4-BE49-F238E27FC236}">
                <a16:creationId xmlns:a16="http://schemas.microsoft.com/office/drawing/2014/main" id="{5D96FE84-A2A0-46C8-A6D0-1800415E3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0" y="1304232"/>
            <a:ext cx="4254564" cy="26518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D36B9A6-E610-43D3-96B6-66C63BD4AF17}"/>
              </a:ext>
            </a:extLst>
          </p:cNvPr>
          <p:cNvSpPr txBox="1"/>
          <p:nvPr/>
        </p:nvSpPr>
        <p:spPr>
          <a:xfrm>
            <a:off x="142801" y="4118938"/>
            <a:ext cx="6096000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800" dirty="0"/>
              <a:t>“</a:t>
            </a:r>
            <a:r>
              <a:rPr lang="pt-BR" sz="1800" dirty="0"/>
              <a:t>As doenças cardiovasculares </a:t>
            </a:r>
            <a:r>
              <a:rPr lang="pt-BR" dirty="0"/>
              <a:t>mais comuns são </a:t>
            </a:r>
            <a:r>
              <a:rPr lang="pt-BR" b="1" dirty="0"/>
              <a:t>a</a:t>
            </a:r>
            <a:r>
              <a:rPr lang="pt-BR" sz="1800" b="1" dirty="0"/>
              <a:t>taques cardíacos </a:t>
            </a:r>
            <a:r>
              <a:rPr lang="pt-BR" sz="1800" dirty="0"/>
              <a:t>e </a:t>
            </a:r>
            <a:r>
              <a:rPr lang="pt-BR" sz="1800" b="1" dirty="0"/>
              <a:t>acidentes vasculares cerebrais</a:t>
            </a:r>
            <a:r>
              <a:rPr lang="pt-BR" sz="1800" dirty="0"/>
              <a:t>, sendo causadas geralmente são uma combinação de fatores de risco, como:”</a:t>
            </a:r>
          </a:p>
        </p:txBody>
      </p:sp>
      <p:pic>
        <p:nvPicPr>
          <p:cNvPr id="4108" name="Picture 12" descr="Organização Pan-americana de Saúde (OPAS) | Coronavírus">
            <a:extLst>
              <a:ext uri="{FF2B5EF4-FFF2-40B4-BE49-F238E27FC236}">
                <a16:creationId xmlns:a16="http://schemas.microsoft.com/office/drawing/2014/main" id="{7D87389B-21BD-44EB-B7BD-13B0F452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023" y="2965430"/>
            <a:ext cx="1166785" cy="8284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Ícone&#10;&#10;Descrição gerada automaticamente">
            <a:hlinkClick r:id="rId12" action="ppaction://hlinksldjump"/>
            <a:extLst>
              <a:ext uri="{FF2B5EF4-FFF2-40B4-BE49-F238E27FC236}">
                <a16:creationId xmlns:a16="http://schemas.microsoft.com/office/drawing/2014/main" id="{7D321D6D-2441-4548-BC37-F10202AE82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9" y="165487"/>
            <a:ext cx="370380" cy="37038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9F6D0E6-434D-43FC-9CB0-DDDE5C1CC130}"/>
              </a:ext>
            </a:extLst>
          </p:cNvPr>
          <p:cNvSpPr txBox="1"/>
          <p:nvPr/>
        </p:nvSpPr>
        <p:spPr>
          <a:xfrm>
            <a:off x="1493014" y="4935275"/>
            <a:ext cx="3395574" cy="136960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400" dirty="0"/>
              <a:t>- tabaco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400" dirty="0"/>
              <a:t>- dietas inadequadas e obesidade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400" dirty="0"/>
              <a:t>- sedentarismo 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400" dirty="0"/>
              <a:t>- uso nocivo do álcool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400" dirty="0"/>
              <a:t>- hipertensão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400" dirty="0"/>
              <a:t>- diabetes e hiperlipidemia.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DE28E75-9DED-4104-95E8-8E5EC33116F9}"/>
              </a:ext>
            </a:extLst>
          </p:cNvPr>
          <p:cNvSpPr txBox="1"/>
          <p:nvPr/>
        </p:nvSpPr>
        <p:spPr>
          <a:xfrm>
            <a:off x="1352079" y="5954300"/>
            <a:ext cx="6096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800" dirty="0"/>
              <a:t> </a:t>
            </a:r>
            <a:r>
              <a:rPr lang="pt-BR" sz="1800" dirty="0">
                <a:hlinkClick r:id="rId14"/>
              </a:rPr>
              <a:t>(OPAS Brasil, 2017)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20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13">
            <a:extLst>
              <a:ext uri="{FF2B5EF4-FFF2-40B4-BE49-F238E27FC236}">
                <a16:creationId xmlns:a16="http://schemas.microsoft.com/office/drawing/2014/main" id="{36FEAC61-AA76-40C4-81A0-FDCA6161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365" y="222803"/>
            <a:ext cx="81053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002060"/>
                </a:solidFill>
                <a:cs typeface="Arial" panose="020B0604020202020204" pitchFamily="34" charset="0"/>
              </a:rPr>
              <a:t>I. Contexto: CEC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D3DB45-362C-4731-B3A4-64281DD80701}"/>
              </a:ext>
            </a:extLst>
          </p:cNvPr>
          <p:cNvSpPr/>
          <p:nvPr/>
        </p:nvSpPr>
        <p:spPr>
          <a:xfrm>
            <a:off x="269908" y="73366"/>
            <a:ext cx="8105329" cy="591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EACC69-3D52-45C7-9CE6-1D56637B0DB3}"/>
              </a:ext>
            </a:extLst>
          </p:cNvPr>
          <p:cNvSpPr/>
          <p:nvPr/>
        </p:nvSpPr>
        <p:spPr>
          <a:xfrm>
            <a:off x="3900393" y="1051835"/>
            <a:ext cx="8105466" cy="591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AA89CEA-5482-4803-881B-A8064197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057" y="78968"/>
            <a:ext cx="519802" cy="69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1C981BC4-5AB2-4EAD-871C-803EACB84115}"/>
              </a:ext>
            </a:extLst>
          </p:cNvPr>
          <p:cNvSpPr/>
          <p:nvPr/>
        </p:nvSpPr>
        <p:spPr>
          <a:xfrm>
            <a:off x="991545" y="1630017"/>
            <a:ext cx="10494512" cy="160830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hlinkClick r:id="rId3" action="ppaction://hlinksldjump"/>
            <a:extLst>
              <a:ext uri="{FF2B5EF4-FFF2-40B4-BE49-F238E27FC236}">
                <a16:creationId xmlns:a16="http://schemas.microsoft.com/office/drawing/2014/main" id="{B42FE7E9-6E6A-42A7-A51A-8DD794ECC3A1}"/>
              </a:ext>
            </a:extLst>
          </p:cNvPr>
          <p:cNvSpPr/>
          <p:nvPr/>
        </p:nvSpPr>
        <p:spPr>
          <a:xfrm>
            <a:off x="3989950" y="222437"/>
            <a:ext cx="665244" cy="66524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C419392-ACB5-4E86-A2FD-766CF9219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41" y="1051835"/>
            <a:ext cx="3506962" cy="26302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E11ECD2-5B26-4B40-B7A6-DE07B9449995}"/>
              </a:ext>
            </a:extLst>
          </p:cNvPr>
          <p:cNvSpPr txBox="1"/>
          <p:nvPr/>
        </p:nvSpPr>
        <p:spPr>
          <a:xfrm>
            <a:off x="4644763" y="1717058"/>
            <a:ext cx="7101195" cy="38557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900" b="1" dirty="0">
                <a:solidFill>
                  <a:srgbClr val="002060"/>
                </a:solidFill>
              </a:rPr>
              <a:t>O que é Circulação Extracorpórea?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CEC é um dispositivo artificial pelo qual a circulação de sangue do paciente é total ou parcialmente transportada para fora do organismo. Passa por tubos e órgãos artificiais, sendo depois devolvido ao corpo do paciente.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pt-BR" sz="19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900" b="1" dirty="0">
                <a:solidFill>
                  <a:srgbClr val="002060"/>
                </a:solidFill>
              </a:rPr>
              <a:t>Para que serve?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Manter todos os órgãos em plena atividade;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Propiciar um campo operatório imóvel e livre de sangue;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Obter maior tempo para abordagem cirúrgica, com tratamento antes inimagináveis das cardiopatias.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4FCA7B-8B8D-4874-B3EC-03CC04195625}"/>
              </a:ext>
            </a:extLst>
          </p:cNvPr>
          <p:cNvSpPr txBox="1"/>
          <p:nvPr/>
        </p:nvSpPr>
        <p:spPr>
          <a:xfrm>
            <a:off x="10481859" y="5139740"/>
            <a:ext cx="1524000" cy="30625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400" dirty="0">
                <a:hlinkClick r:id="rId7"/>
              </a:rPr>
              <a:t>(Seu </a:t>
            </a:r>
            <a:r>
              <a:rPr lang="pt-BR" sz="1400" dirty="0" err="1">
                <a:hlinkClick r:id="rId7"/>
              </a:rPr>
              <a:t>Cardio</a:t>
            </a:r>
            <a:r>
              <a:rPr lang="pt-BR" sz="1400" dirty="0">
                <a:hlinkClick r:id="rId7"/>
              </a:rPr>
              <a:t>, 2018)</a:t>
            </a:r>
            <a:endParaRPr lang="en-US" sz="14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EA4F528-90DA-4DA7-B537-D62FF7FA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830" y="3798815"/>
            <a:ext cx="2466975" cy="184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9BA5CE2-03FD-4488-9B50-4A7F7B2A58F9}"/>
              </a:ext>
            </a:extLst>
          </p:cNvPr>
          <p:cNvSpPr txBox="1"/>
          <p:nvPr/>
        </p:nvSpPr>
        <p:spPr>
          <a:xfrm>
            <a:off x="38216" y="5763424"/>
            <a:ext cx="4871935" cy="447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rtlCol="0">
            <a:normAutofit fontScale="25000" lnSpcReduction="20000"/>
          </a:bodyPr>
          <a:lstStyle/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4800" dirty="0">
                <a:solidFill>
                  <a:srgbClr val="000000"/>
                </a:solidFill>
                <a:latin typeface="Times New Roman" panose="02020603050405020304" pitchFamily="18" charset="0"/>
              </a:rPr>
              <a:t>O controle da CEC é feito pelo </a:t>
            </a:r>
            <a:r>
              <a:rPr lang="pt-BR" sz="4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perfusionista</a:t>
            </a:r>
            <a:r>
              <a:rPr lang="pt-BR" sz="4800" dirty="0">
                <a:solidFill>
                  <a:srgbClr val="000000"/>
                </a:solidFill>
                <a:latin typeface="Times New Roman" panose="02020603050405020304" pitchFamily="18" charset="0"/>
              </a:rPr>
              <a:t>, profissional com especialização em perfusão, sendo um dos membros da equipe cirúrgica.</a:t>
            </a:r>
            <a:endParaRPr lang="pt-BR" sz="480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m 2" descr="Ícone&#10;&#10;Descrição gerada automaticamente">
            <a:hlinkClick r:id="rId9" action="ppaction://hlinksldjump"/>
            <a:extLst>
              <a:ext uri="{FF2B5EF4-FFF2-40B4-BE49-F238E27FC236}">
                <a16:creationId xmlns:a16="http://schemas.microsoft.com/office/drawing/2014/main" id="{C54ED105-AC24-4190-89E6-CDC4531649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9" y="165487"/>
            <a:ext cx="370380" cy="3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6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13">
            <a:extLst>
              <a:ext uri="{FF2B5EF4-FFF2-40B4-BE49-F238E27FC236}">
                <a16:creationId xmlns:a16="http://schemas.microsoft.com/office/drawing/2014/main" id="{36FEAC61-AA76-40C4-81A0-FDCA6161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365" y="222803"/>
            <a:ext cx="81053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002060"/>
                </a:solidFill>
                <a:cs typeface="Arial" panose="020B0604020202020204" pitchFamily="34" charset="0"/>
              </a:rPr>
              <a:t>II. Objetivo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D3DB45-362C-4731-B3A4-64281DD80701}"/>
              </a:ext>
            </a:extLst>
          </p:cNvPr>
          <p:cNvSpPr/>
          <p:nvPr/>
        </p:nvSpPr>
        <p:spPr>
          <a:xfrm>
            <a:off x="269908" y="73366"/>
            <a:ext cx="8105329" cy="591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EACC69-3D52-45C7-9CE6-1D56637B0DB3}"/>
              </a:ext>
            </a:extLst>
          </p:cNvPr>
          <p:cNvSpPr/>
          <p:nvPr/>
        </p:nvSpPr>
        <p:spPr>
          <a:xfrm>
            <a:off x="3900393" y="1051835"/>
            <a:ext cx="8105466" cy="591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AA89CEA-5482-4803-881B-A8064197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057" y="78968"/>
            <a:ext cx="519802" cy="69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1C981BC4-5AB2-4EAD-871C-803EACB84115}"/>
              </a:ext>
            </a:extLst>
          </p:cNvPr>
          <p:cNvSpPr/>
          <p:nvPr/>
        </p:nvSpPr>
        <p:spPr>
          <a:xfrm>
            <a:off x="991545" y="1707727"/>
            <a:ext cx="10494512" cy="160830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 descr="Na mosca">
            <a:hlinkClick r:id="rId3" action="ppaction://hlinksldjump"/>
            <a:extLst>
              <a:ext uri="{FF2B5EF4-FFF2-40B4-BE49-F238E27FC236}">
                <a16:creationId xmlns:a16="http://schemas.microsoft.com/office/drawing/2014/main" id="{8D525CAD-84D8-45BE-9410-BF9CA52BFB00}"/>
              </a:ext>
            </a:extLst>
          </p:cNvPr>
          <p:cNvSpPr/>
          <p:nvPr/>
        </p:nvSpPr>
        <p:spPr>
          <a:xfrm>
            <a:off x="4676700" y="244124"/>
            <a:ext cx="665244" cy="66524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5500ED7-AA43-45B5-8E32-B0D7D23023D3}"/>
              </a:ext>
            </a:extLst>
          </p:cNvPr>
          <p:cNvSpPr txBox="1"/>
          <p:nvPr/>
        </p:nvSpPr>
        <p:spPr>
          <a:xfrm>
            <a:off x="2181160" y="1191877"/>
            <a:ext cx="8009631" cy="13492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Aprimorar uma máquina CEC mediante a aplicação de tecnologias IomT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6F7C566-0548-4334-AC11-04D2A734B172}"/>
              </a:ext>
            </a:extLst>
          </p:cNvPr>
          <p:cNvSpPr txBox="1"/>
          <p:nvPr/>
        </p:nvSpPr>
        <p:spPr>
          <a:xfrm>
            <a:off x="90777" y="4085727"/>
            <a:ext cx="380961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pt-BR" alt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dos cálculos de aproximação dos valores da CEC por meio do estimador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3D9D3BE-04E6-4A93-9B79-C23C44B98209}"/>
              </a:ext>
            </a:extLst>
          </p:cNvPr>
          <p:cNvSpPr/>
          <p:nvPr/>
        </p:nvSpPr>
        <p:spPr>
          <a:xfrm>
            <a:off x="3910682" y="4087276"/>
            <a:ext cx="4042444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pt-BR" alt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aplicação móvel para monitoramento e controle do perfusionista;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229B242E-B846-4790-944A-F12723A814B2}"/>
              </a:ext>
            </a:extLst>
          </p:cNvPr>
          <p:cNvSpPr/>
          <p:nvPr/>
        </p:nvSpPr>
        <p:spPr>
          <a:xfrm>
            <a:off x="7945124" y="4093395"/>
            <a:ext cx="4156099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pt-BR" alt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as validações de testes no ambiente de simulação, averiguar a viabilidade de implementação no LAV.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4767AD48-ECFB-4C08-AD11-6FEEB86A192F}"/>
              </a:ext>
            </a:extLst>
          </p:cNvPr>
          <p:cNvCxnSpPr/>
          <p:nvPr/>
        </p:nvCxnSpPr>
        <p:spPr>
          <a:xfrm flipH="1">
            <a:off x="7868822" y="2136131"/>
            <a:ext cx="29324" cy="3728272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EEC9734F-F8F0-4BD4-A388-9968E2F6FA7C}"/>
              </a:ext>
            </a:extLst>
          </p:cNvPr>
          <p:cNvCxnSpPr/>
          <p:nvPr/>
        </p:nvCxnSpPr>
        <p:spPr>
          <a:xfrm flipH="1">
            <a:off x="3976461" y="2136131"/>
            <a:ext cx="29324" cy="3728272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m 61" descr="Ícone&#10;&#10;Descrição gerada automaticamente">
            <a:extLst>
              <a:ext uri="{FF2B5EF4-FFF2-40B4-BE49-F238E27FC236}">
                <a16:creationId xmlns:a16="http://schemas.microsoft.com/office/drawing/2014/main" id="{E021917C-93B0-466A-9C98-FA3C9CE95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85" y="2347256"/>
            <a:ext cx="1612800" cy="1612800"/>
          </a:xfrm>
          <a:prstGeom prst="rect">
            <a:avLst/>
          </a:prstGeom>
        </p:spPr>
      </p:pic>
      <p:pic>
        <p:nvPicPr>
          <p:cNvPr id="64" name="Imagem 63" descr="Ícone&#10;&#10;Descrição gerada automaticamente">
            <a:extLst>
              <a:ext uri="{FF2B5EF4-FFF2-40B4-BE49-F238E27FC236}">
                <a16:creationId xmlns:a16="http://schemas.microsoft.com/office/drawing/2014/main" id="{E64402A6-D02F-4F6B-8B4B-7F07612A71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36" y="2347256"/>
            <a:ext cx="1804798" cy="1804798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D6FFC371-32B9-4AC2-9AFA-E9970E2666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602" y="2222266"/>
            <a:ext cx="2093779" cy="2093779"/>
          </a:xfrm>
          <a:prstGeom prst="rect">
            <a:avLst/>
          </a:prstGeom>
        </p:spPr>
      </p:pic>
      <p:sp>
        <p:nvSpPr>
          <p:cNvPr id="67" name="Chave Direita 66">
            <a:extLst>
              <a:ext uri="{FF2B5EF4-FFF2-40B4-BE49-F238E27FC236}">
                <a16:creationId xmlns:a16="http://schemas.microsoft.com/office/drawing/2014/main" id="{B64AB34F-499A-4F91-816E-22491DDA44C7}"/>
              </a:ext>
            </a:extLst>
          </p:cNvPr>
          <p:cNvSpPr/>
          <p:nvPr/>
        </p:nvSpPr>
        <p:spPr>
          <a:xfrm rot="16200000">
            <a:off x="6048221" y="-3264848"/>
            <a:ext cx="275511" cy="102298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 descr="Ícone&#10;&#10;Descrição gerada automaticamente">
            <a:hlinkClick r:id="rId9" action="ppaction://hlinksldjump"/>
            <a:extLst>
              <a:ext uri="{FF2B5EF4-FFF2-40B4-BE49-F238E27FC236}">
                <a16:creationId xmlns:a16="http://schemas.microsoft.com/office/drawing/2014/main" id="{8A4B8A16-0237-487B-A56C-7948D12352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9" y="165487"/>
            <a:ext cx="370380" cy="3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13">
            <a:extLst>
              <a:ext uri="{FF2B5EF4-FFF2-40B4-BE49-F238E27FC236}">
                <a16:creationId xmlns:a16="http://schemas.microsoft.com/office/drawing/2014/main" id="{36FEAC61-AA76-40C4-81A0-FDCA6161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365" y="222803"/>
            <a:ext cx="81053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002060"/>
                </a:solidFill>
                <a:cs typeface="Arial" panose="020B0604020202020204" pitchFamily="34" charset="0"/>
              </a:rPr>
              <a:t>III. Justificativa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D3DB45-362C-4731-B3A4-64281DD80701}"/>
              </a:ext>
            </a:extLst>
          </p:cNvPr>
          <p:cNvSpPr/>
          <p:nvPr/>
        </p:nvSpPr>
        <p:spPr>
          <a:xfrm>
            <a:off x="269908" y="73366"/>
            <a:ext cx="8105329" cy="591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EACC69-3D52-45C7-9CE6-1D56637B0DB3}"/>
              </a:ext>
            </a:extLst>
          </p:cNvPr>
          <p:cNvSpPr/>
          <p:nvPr/>
        </p:nvSpPr>
        <p:spPr>
          <a:xfrm>
            <a:off x="3900393" y="1051835"/>
            <a:ext cx="8105466" cy="591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AA89CEA-5482-4803-881B-A8064197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057" y="78968"/>
            <a:ext cx="519802" cy="69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 descr="Cavalete">
            <a:hlinkClick r:id="rId3" action="ppaction://hlinksldjump"/>
            <a:extLst>
              <a:ext uri="{FF2B5EF4-FFF2-40B4-BE49-F238E27FC236}">
                <a16:creationId xmlns:a16="http://schemas.microsoft.com/office/drawing/2014/main" id="{F52777D4-6A85-40E1-8F52-B404154FD948}"/>
              </a:ext>
            </a:extLst>
          </p:cNvPr>
          <p:cNvSpPr/>
          <p:nvPr/>
        </p:nvSpPr>
        <p:spPr>
          <a:xfrm>
            <a:off x="4186369" y="244124"/>
            <a:ext cx="665244" cy="66524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7C972A-8247-40C9-B535-1A2714C4FA24}"/>
              </a:ext>
            </a:extLst>
          </p:cNvPr>
          <p:cNvSpPr/>
          <p:nvPr/>
        </p:nvSpPr>
        <p:spPr>
          <a:xfrm>
            <a:off x="991545" y="1630017"/>
            <a:ext cx="10494512" cy="160830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2" name="Group 812">
            <a:extLst>
              <a:ext uri="{FF2B5EF4-FFF2-40B4-BE49-F238E27FC236}">
                <a16:creationId xmlns:a16="http://schemas.microsoft.com/office/drawing/2014/main" id="{2871AD0C-8952-4F4A-A8F4-0545B5C59E95}"/>
              </a:ext>
            </a:extLst>
          </p:cNvPr>
          <p:cNvGrpSpPr/>
          <p:nvPr/>
        </p:nvGrpSpPr>
        <p:grpSpPr>
          <a:xfrm>
            <a:off x="1162051" y="2635692"/>
            <a:ext cx="9343397" cy="1697577"/>
            <a:chOff x="-621137" y="1244775"/>
            <a:chExt cx="12359085" cy="3319179"/>
          </a:xfrm>
        </p:grpSpPr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728B1E68-E2BE-46A2-8B61-89F4B869BC13}"/>
                </a:ext>
              </a:extLst>
            </p:cNvPr>
            <p:cNvSpPr/>
            <p:nvPr/>
          </p:nvSpPr>
          <p:spPr>
            <a:xfrm>
              <a:off x="-621137" y="1244775"/>
              <a:ext cx="3761314" cy="3305901"/>
            </a:xfrm>
            <a:custGeom>
              <a:avLst/>
              <a:gdLst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774700 w 1016000"/>
                <a:gd name="connsiteY5" fmla="*/ 533400 h 914400"/>
                <a:gd name="connsiteX6" fmla="*/ 1016000 w 1016000"/>
                <a:gd name="connsiteY6" fmla="*/ 533400 h 914400"/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841026 w 1016000"/>
                <a:gd name="connsiteY5" fmla="*/ 674343 h 914400"/>
                <a:gd name="connsiteX6" fmla="*/ 1016000 w 1016000"/>
                <a:gd name="connsiteY6" fmla="*/ 533400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41026 w 982837"/>
                <a:gd name="connsiteY5" fmla="*/ 674343 h 914400"/>
                <a:gd name="connsiteX6" fmla="*/ 982837 w 982837"/>
                <a:gd name="connsiteY6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841026 w 982837"/>
                <a:gd name="connsiteY6" fmla="*/ 674343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64281 w 982837"/>
                <a:gd name="connsiteY5" fmla="*/ 584624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81969 w 1231559"/>
                <a:gd name="connsiteY6" fmla="*/ 632890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80863 w 1231559"/>
                <a:gd name="connsiteY5" fmla="*/ 717276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48806 w 1380792"/>
                <a:gd name="connsiteY6" fmla="*/ 259807 h 914400"/>
                <a:gd name="connsiteX7" fmla="*/ 1380792 w 1380792"/>
                <a:gd name="connsiteY7" fmla="*/ 409039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32225 w 1380792"/>
                <a:gd name="connsiteY6" fmla="*/ 409040 h 914400"/>
                <a:gd name="connsiteX7" fmla="*/ 1380792 w 1380792"/>
                <a:gd name="connsiteY7" fmla="*/ 409039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585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3503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17329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13503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02024 h 914400"/>
                <a:gd name="connsiteX0" fmla="*/ 0 w 1079873"/>
                <a:gd name="connsiteY0" fmla="*/ 457200 h 914400"/>
                <a:gd name="connsiteX1" fmla="*/ 215900 w 1079873"/>
                <a:gd name="connsiteY1" fmla="*/ 457200 h 914400"/>
                <a:gd name="connsiteX2" fmla="*/ 381000 w 1079873"/>
                <a:gd name="connsiteY2" fmla="*/ 0 h 914400"/>
                <a:gd name="connsiteX3" fmla="*/ 596900 w 1079873"/>
                <a:gd name="connsiteY3" fmla="*/ 914400 h 914400"/>
                <a:gd name="connsiteX4" fmla="*/ 736600 w 1079873"/>
                <a:gd name="connsiteY4" fmla="*/ 101600 h 914400"/>
                <a:gd name="connsiteX5" fmla="*/ 880863 w 1079873"/>
                <a:gd name="connsiteY5" fmla="*/ 717276 h 914400"/>
                <a:gd name="connsiteX6" fmla="*/ 932225 w 1079873"/>
                <a:gd name="connsiteY6" fmla="*/ 409040 h 914400"/>
                <a:gd name="connsiteX7" fmla="*/ 1079775 w 1079873"/>
                <a:gd name="connsiteY7" fmla="*/ 409677 h 914400"/>
                <a:gd name="connsiteX0" fmla="*/ 0 w 1125759"/>
                <a:gd name="connsiteY0" fmla="*/ 457200 h 914400"/>
                <a:gd name="connsiteX1" fmla="*/ 215900 w 1125759"/>
                <a:gd name="connsiteY1" fmla="*/ 457200 h 914400"/>
                <a:gd name="connsiteX2" fmla="*/ 381000 w 1125759"/>
                <a:gd name="connsiteY2" fmla="*/ 0 h 914400"/>
                <a:gd name="connsiteX3" fmla="*/ 596900 w 1125759"/>
                <a:gd name="connsiteY3" fmla="*/ 914400 h 914400"/>
                <a:gd name="connsiteX4" fmla="*/ 736600 w 1125759"/>
                <a:gd name="connsiteY4" fmla="*/ 101600 h 914400"/>
                <a:gd name="connsiteX5" fmla="*/ 880863 w 1125759"/>
                <a:gd name="connsiteY5" fmla="*/ 717276 h 914400"/>
                <a:gd name="connsiteX6" fmla="*/ 932225 w 1125759"/>
                <a:gd name="connsiteY6" fmla="*/ 409040 h 914400"/>
                <a:gd name="connsiteX7" fmla="*/ 1125693 w 1125759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96900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796681 w 1125693"/>
                <a:gd name="connsiteY5" fmla="*/ 740235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339977"/>
                <a:gd name="connsiteY0" fmla="*/ 453374 h 914400"/>
                <a:gd name="connsiteX1" fmla="*/ 288604 w 1339977"/>
                <a:gd name="connsiteY1" fmla="*/ 457200 h 914400"/>
                <a:gd name="connsiteX2" fmla="*/ 453704 w 1339977"/>
                <a:gd name="connsiteY2" fmla="*/ 0 h 914400"/>
                <a:gd name="connsiteX3" fmla="*/ 619859 w 1339977"/>
                <a:gd name="connsiteY3" fmla="*/ 914400 h 914400"/>
                <a:gd name="connsiteX4" fmla="*/ 870528 w 1339977"/>
                <a:gd name="connsiteY4" fmla="*/ 105426 h 914400"/>
                <a:gd name="connsiteX5" fmla="*/ 869385 w 1339977"/>
                <a:gd name="connsiteY5" fmla="*/ 740235 h 914400"/>
                <a:gd name="connsiteX6" fmla="*/ 1004929 w 1339977"/>
                <a:gd name="connsiteY6" fmla="*/ 409040 h 914400"/>
                <a:gd name="connsiteX7" fmla="*/ 1339977 w 1339977"/>
                <a:gd name="connsiteY7" fmla="*/ 405851 h 914400"/>
                <a:gd name="connsiteX0" fmla="*/ 0 w 1343804"/>
                <a:gd name="connsiteY0" fmla="*/ 461027 h 914400"/>
                <a:gd name="connsiteX1" fmla="*/ 292431 w 1343804"/>
                <a:gd name="connsiteY1" fmla="*/ 457200 h 914400"/>
                <a:gd name="connsiteX2" fmla="*/ 457531 w 1343804"/>
                <a:gd name="connsiteY2" fmla="*/ 0 h 914400"/>
                <a:gd name="connsiteX3" fmla="*/ 623686 w 1343804"/>
                <a:gd name="connsiteY3" fmla="*/ 914400 h 914400"/>
                <a:gd name="connsiteX4" fmla="*/ 874355 w 1343804"/>
                <a:gd name="connsiteY4" fmla="*/ 105426 h 914400"/>
                <a:gd name="connsiteX5" fmla="*/ 873212 w 1343804"/>
                <a:gd name="connsiteY5" fmla="*/ 740235 h 914400"/>
                <a:gd name="connsiteX6" fmla="*/ 1008756 w 1343804"/>
                <a:gd name="connsiteY6" fmla="*/ 409040 h 914400"/>
                <a:gd name="connsiteX7" fmla="*/ 1343804 w 1343804"/>
                <a:gd name="connsiteY7" fmla="*/ 405851 h 914400"/>
                <a:gd name="connsiteX0" fmla="*/ 0 w 1347630"/>
                <a:gd name="connsiteY0" fmla="*/ 453374 h 914400"/>
                <a:gd name="connsiteX1" fmla="*/ 296257 w 1347630"/>
                <a:gd name="connsiteY1" fmla="*/ 457200 h 914400"/>
                <a:gd name="connsiteX2" fmla="*/ 461357 w 1347630"/>
                <a:gd name="connsiteY2" fmla="*/ 0 h 914400"/>
                <a:gd name="connsiteX3" fmla="*/ 627512 w 1347630"/>
                <a:gd name="connsiteY3" fmla="*/ 914400 h 914400"/>
                <a:gd name="connsiteX4" fmla="*/ 878181 w 1347630"/>
                <a:gd name="connsiteY4" fmla="*/ 105426 h 914400"/>
                <a:gd name="connsiteX5" fmla="*/ 877038 w 1347630"/>
                <a:gd name="connsiteY5" fmla="*/ 740235 h 914400"/>
                <a:gd name="connsiteX6" fmla="*/ 1012582 w 1347630"/>
                <a:gd name="connsiteY6" fmla="*/ 409040 h 914400"/>
                <a:gd name="connsiteX7" fmla="*/ 1347630 w 1347630"/>
                <a:gd name="connsiteY7" fmla="*/ 405851 h 914400"/>
                <a:gd name="connsiteX0" fmla="*/ 0 w 1347630"/>
                <a:gd name="connsiteY0" fmla="*/ 347948 h 808974"/>
                <a:gd name="connsiteX1" fmla="*/ 296257 w 1347630"/>
                <a:gd name="connsiteY1" fmla="*/ 351774 h 808974"/>
                <a:gd name="connsiteX2" fmla="*/ 399176 w 1347630"/>
                <a:gd name="connsiteY2" fmla="*/ 93552 h 808974"/>
                <a:gd name="connsiteX3" fmla="*/ 627512 w 1347630"/>
                <a:gd name="connsiteY3" fmla="*/ 808974 h 808974"/>
                <a:gd name="connsiteX4" fmla="*/ 878181 w 1347630"/>
                <a:gd name="connsiteY4" fmla="*/ 0 h 808974"/>
                <a:gd name="connsiteX5" fmla="*/ 877038 w 1347630"/>
                <a:gd name="connsiteY5" fmla="*/ 634809 h 808974"/>
                <a:gd name="connsiteX6" fmla="*/ 1012582 w 1347630"/>
                <a:gd name="connsiteY6" fmla="*/ 303614 h 808974"/>
                <a:gd name="connsiteX7" fmla="*/ 1347630 w 1347630"/>
                <a:gd name="connsiteY7" fmla="*/ 300425 h 808974"/>
                <a:gd name="connsiteX0" fmla="*/ 0 w 1347630"/>
                <a:gd name="connsiteY0" fmla="*/ 347948 h 680468"/>
                <a:gd name="connsiteX1" fmla="*/ 296257 w 1347630"/>
                <a:gd name="connsiteY1" fmla="*/ 351774 h 680468"/>
                <a:gd name="connsiteX2" fmla="*/ 399176 w 1347630"/>
                <a:gd name="connsiteY2" fmla="*/ 93552 h 680468"/>
                <a:gd name="connsiteX3" fmla="*/ 577767 w 1347630"/>
                <a:gd name="connsiteY3" fmla="*/ 680468 h 680468"/>
                <a:gd name="connsiteX4" fmla="*/ 878181 w 1347630"/>
                <a:gd name="connsiteY4" fmla="*/ 0 h 680468"/>
                <a:gd name="connsiteX5" fmla="*/ 877038 w 1347630"/>
                <a:gd name="connsiteY5" fmla="*/ 634809 h 680468"/>
                <a:gd name="connsiteX6" fmla="*/ 1012582 w 1347630"/>
                <a:gd name="connsiteY6" fmla="*/ 303614 h 680468"/>
                <a:gd name="connsiteX7" fmla="*/ 1347630 w 1347630"/>
                <a:gd name="connsiteY7" fmla="*/ 300425 h 680468"/>
                <a:gd name="connsiteX0" fmla="*/ 0 w 1347630"/>
                <a:gd name="connsiteY0" fmla="*/ 447437 h 779957"/>
                <a:gd name="connsiteX1" fmla="*/ 296257 w 1347630"/>
                <a:gd name="connsiteY1" fmla="*/ 451263 h 779957"/>
                <a:gd name="connsiteX2" fmla="*/ 399176 w 1347630"/>
                <a:gd name="connsiteY2" fmla="*/ 193041 h 779957"/>
                <a:gd name="connsiteX3" fmla="*/ 577767 w 1347630"/>
                <a:gd name="connsiteY3" fmla="*/ 779957 h 779957"/>
                <a:gd name="connsiteX4" fmla="*/ 774547 w 1347630"/>
                <a:gd name="connsiteY4" fmla="*/ 0 h 779957"/>
                <a:gd name="connsiteX5" fmla="*/ 877038 w 1347630"/>
                <a:gd name="connsiteY5" fmla="*/ 734298 h 779957"/>
                <a:gd name="connsiteX6" fmla="*/ 1012582 w 1347630"/>
                <a:gd name="connsiteY6" fmla="*/ 403103 h 779957"/>
                <a:gd name="connsiteX7" fmla="*/ 1347630 w 1347630"/>
                <a:gd name="connsiteY7" fmla="*/ 399914 h 779957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347630 w 1347630"/>
                <a:gd name="connsiteY7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37454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26529 w 1347630"/>
                <a:gd name="connsiteY7" fmla="*/ 669886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74547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40458 w 1459555"/>
                <a:gd name="connsiteY3" fmla="*/ 721922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875241"/>
                <a:gd name="connsiteX1" fmla="*/ 296257 w 1459555"/>
                <a:gd name="connsiteY1" fmla="*/ 451263 h 875241"/>
                <a:gd name="connsiteX2" fmla="*/ 399176 w 1459555"/>
                <a:gd name="connsiteY2" fmla="*/ 193041 h 875241"/>
                <a:gd name="connsiteX3" fmla="*/ 540458 w 1459555"/>
                <a:gd name="connsiteY3" fmla="*/ 721922 h 875241"/>
                <a:gd name="connsiteX4" fmla="*/ 728948 w 1459555"/>
                <a:gd name="connsiteY4" fmla="*/ 0 h 875241"/>
                <a:gd name="connsiteX5" fmla="*/ 901911 w 1459555"/>
                <a:gd name="connsiteY5" fmla="*/ 875241 h 875241"/>
                <a:gd name="connsiteX6" fmla="*/ 1078907 w 1459555"/>
                <a:gd name="connsiteY6" fmla="*/ 191689 h 875241"/>
                <a:gd name="connsiteX7" fmla="*/ 1126529 w 1459555"/>
                <a:gd name="connsiteY7" fmla="*/ 669886 h 875241"/>
                <a:gd name="connsiteX8" fmla="*/ 1172128 w 1459555"/>
                <a:gd name="connsiteY8" fmla="*/ 396291 h 875241"/>
                <a:gd name="connsiteX9" fmla="*/ 1459555 w 1459555"/>
                <a:gd name="connsiteY9" fmla="*/ 395769 h 875241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26529 w 1459555"/>
                <a:gd name="connsiteY7" fmla="*/ 669886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35655 w 1459555"/>
                <a:gd name="connsiteY6" fmla="*/ 17838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412484 w 1459555"/>
                <a:gd name="connsiteY2" fmla="*/ 166426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74053 h 951601"/>
                <a:gd name="connsiteX1" fmla="*/ 296257 w 1459555"/>
                <a:gd name="connsiteY1" fmla="*/ 477879 h 951601"/>
                <a:gd name="connsiteX2" fmla="*/ 412484 w 1459555"/>
                <a:gd name="connsiteY2" fmla="*/ 193042 h 951601"/>
                <a:gd name="connsiteX3" fmla="*/ 540458 w 1459555"/>
                <a:gd name="connsiteY3" fmla="*/ 748538 h 951601"/>
                <a:gd name="connsiteX4" fmla="*/ 718966 w 1459555"/>
                <a:gd name="connsiteY4" fmla="*/ 0 h 951601"/>
                <a:gd name="connsiteX5" fmla="*/ 918493 w 1459555"/>
                <a:gd name="connsiteY5" fmla="*/ 951601 h 951601"/>
                <a:gd name="connsiteX6" fmla="*/ 1022347 w 1459555"/>
                <a:gd name="connsiteY6" fmla="*/ 195017 h 951601"/>
                <a:gd name="connsiteX7" fmla="*/ 1130674 w 1459555"/>
                <a:gd name="connsiteY7" fmla="*/ 671630 h 951601"/>
                <a:gd name="connsiteX8" fmla="*/ 1197000 w 1459555"/>
                <a:gd name="connsiteY8" fmla="*/ 422907 h 951601"/>
                <a:gd name="connsiteX9" fmla="*/ 1459555 w 1459555"/>
                <a:gd name="connsiteY9" fmla="*/ 422385 h 951601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22347 w 1459555"/>
                <a:gd name="connsiteY6" fmla="*/ 195017 h 954928"/>
                <a:gd name="connsiteX7" fmla="*/ 1130674 w 1459555"/>
                <a:gd name="connsiteY7" fmla="*/ 671630 h 954928"/>
                <a:gd name="connsiteX8" fmla="*/ 1197000 w 1459555"/>
                <a:gd name="connsiteY8" fmla="*/ 422907 h 954928"/>
                <a:gd name="connsiteX9" fmla="*/ 1459555 w 1459555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43392 h 954928"/>
                <a:gd name="connsiteX0" fmla="*/ 0 w 2264793"/>
                <a:gd name="connsiteY0" fmla="*/ 474053 h 954928"/>
                <a:gd name="connsiteX1" fmla="*/ 296257 w 2264793"/>
                <a:gd name="connsiteY1" fmla="*/ 477879 h 954928"/>
                <a:gd name="connsiteX2" fmla="*/ 412484 w 2264793"/>
                <a:gd name="connsiteY2" fmla="*/ 193042 h 954928"/>
                <a:gd name="connsiteX3" fmla="*/ 540458 w 2264793"/>
                <a:gd name="connsiteY3" fmla="*/ 748538 h 954928"/>
                <a:gd name="connsiteX4" fmla="*/ 718966 w 2264793"/>
                <a:gd name="connsiteY4" fmla="*/ 0 h 954928"/>
                <a:gd name="connsiteX5" fmla="*/ 891876 w 2264793"/>
                <a:gd name="connsiteY5" fmla="*/ 954928 h 954928"/>
                <a:gd name="connsiteX6" fmla="*/ 1022347 w 2264793"/>
                <a:gd name="connsiteY6" fmla="*/ 195017 h 954928"/>
                <a:gd name="connsiteX7" fmla="*/ 1130674 w 2264793"/>
                <a:gd name="connsiteY7" fmla="*/ 671630 h 954928"/>
                <a:gd name="connsiteX8" fmla="*/ 1197000 w 2264793"/>
                <a:gd name="connsiteY8" fmla="*/ 422907 h 954928"/>
                <a:gd name="connsiteX9" fmla="*/ 2264793 w 2264793"/>
                <a:gd name="connsiteY9" fmla="*/ 422385 h 954928"/>
                <a:gd name="connsiteX0" fmla="*/ 0 w 2544876"/>
                <a:gd name="connsiteY0" fmla="*/ 488057 h 954928"/>
                <a:gd name="connsiteX1" fmla="*/ 576340 w 2544876"/>
                <a:gd name="connsiteY1" fmla="*/ 477879 h 954928"/>
                <a:gd name="connsiteX2" fmla="*/ 692567 w 2544876"/>
                <a:gd name="connsiteY2" fmla="*/ 193042 h 954928"/>
                <a:gd name="connsiteX3" fmla="*/ 820541 w 2544876"/>
                <a:gd name="connsiteY3" fmla="*/ 748538 h 954928"/>
                <a:gd name="connsiteX4" fmla="*/ 999049 w 2544876"/>
                <a:gd name="connsiteY4" fmla="*/ 0 h 954928"/>
                <a:gd name="connsiteX5" fmla="*/ 1171959 w 2544876"/>
                <a:gd name="connsiteY5" fmla="*/ 954928 h 954928"/>
                <a:gd name="connsiteX6" fmla="*/ 1302430 w 2544876"/>
                <a:gd name="connsiteY6" fmla="*/ 195017 h 954928"/>
                <a:gd name="connsiteX7" fmla="*/ 1410757 w 2544876"/>
                <a:gd name="connsiteY7" fmla="*/ 671630 h 954928"/>
                <a:gd name="connsiteX8" fmla="*/ 1477083 w 2544876"/>
                <a:gd name="connsiteY8" fmla="*/ 422907 h 954928"/>
                <a:gd name="connsiteX9" fmla="*/ 2544876 w 2544876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56077 w 2523870"/>
                <a:gd name="connsiteY8" fmla="*/ 422907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8633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327812"/>
                <a:gd name="connsiteY0" fmla="*/ 481055 h 954928"/>
                <a:gd name="connsiteX1" fmla="*/ 555334 w 2327812"/>
                <a:gd name="connsiteY1" fmla="*/ 477879 h 954928"/>
                <a:gd name="connsiteX2" fmla="*/ 671561 w 2327812"/>
                <a:gd name="connsiteY2" fmla="*/ 193042 h 954928"/>
                <a:gd name="connsiteX3" fmla="*/ 799535 w 2327812"/>
                <a:gd name="connsiteY3" fmla="*/ 748538 h 954928"/>
                <a:gd name="connsiteX4" fmla="*/ 978043 w 2327812"/>
                <a:gd name="connsiteY4" fmla="*/ 0 h 954928"/>
                <a:gd name="connsiteX5" fmla="*/ 1150953 w 2327812"/>
                <a:gd name="connsiteY5" fmla="*/ 954928 h 954928"/>
                <a:gd name="connsiteX6" fmla="*/ 1281424 w 2327812"/>
                <a:gd name="connsiteY6" fmla="*/ 195017 h 954928"/>
                <a:gd name="connsiteX7" fmla="*/ 1389751 w 2327812"/>
                <a:gd name="connsiteY7" fmla="*/ 678633 h 954928"/>
                <a:gd name="connsiteX8" fmla="*/ 1435070 w 2327812"/>
                <a:gd name="connsiteY8" fmla="*/ 499930 h 954928"/>
                <a:gd name="connsiteX9" fmla="*/ 2327812 w 2327812"/>
                <a:gd name="connsiteY9" fmla="*/ 513412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  <a:gd name="connsiteX0" fmla="*/ 0 w 2264794"/>
                <a:gd name="connsiteY0" fmla="*/ 481055 h 954928"/>
                <a:gd name="connsiteX1" fmla="*/ 555334 w 2264794"/>
                <a:gd name="connsiteY1" fmla="*/ 477879 h 954928"/>
                <a:gd name="connsiteX2" fmla="*/ 671561 w 2264794"/>
                <a:gd name="connsiteY2" fmla="*/ 193042 h 954928"/>
                <a:gd name="connsiteX3" fmla="*/ 799535 w 2264794"/>
                <a:gd name="connsiteY3" fmla="*/ 748538 h 954928"/>
                <a:gd name="connsiteX4" fmla="*/ 978043 w 2264794"/>
                <a:gd name="connsiteY4" fmla="*/ 0 h 954928"/>
                <a:gd name="connsiteX5" fmla="*/ 1150953 w 2264794"/>
                <a:gd name="connsiteY5" fmla="*/ 954928 h 954928"/>
                <a:gd name="connsiteX6" fmla="*/ 1281424 w 2264794"/>
                <a:gd name="connsiteY6" fmla="*/ 195017 h 954928"/>
                <a:gd name="connsiteX7" fmla="*/ 1389751 w 2264794"/>
                <a:gd name="connsiteY7" fmla="*/ 678633 h 954928"/>
                <a:gd name="connsiteX8" fmla="*/ 1435070 w 2264794"/>
                <a:gd name="connsiteY8" fmla="*/ 499930 h 954928"/>
                <a:gd name="connsiteX9" fmla="*/ 2264794 w 2264794"/>
                <a:gd name="connsiteY9" fmla="*/ 485404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  <a:gd name="connsiteX0" fmla="*/ 0 w 2709695"/>
                <a:gd name="connsiteY0" fmla="*/ 468109 h 954928"/>
                <a:gd name="connsiteX1" fmla="*/ 993233 w 2709695"/>
                <a:gd name="connsiteY1" fmla="*/ 477879 h 954928"/>
                <a:gd name="connsiteX2" fmla="*/ 1109460 w 2709695"/>
                <a:gd name="connsiteY2" fmla="*/ 193042 h 954928"/>
                <a:gd name="connsiteX3" fmla="*/ 1237434 w 2709695"/>
                <a:gd name="connsiteY3" fmla="*/ 748538 h 954928"/>
                <a:gd name="connsiteX4" fmla="*/ 1415942 w 2709695"/>
                <a:gd name="connsiteY4" fmla="*/ 0 h 954928"/>
                <a:gd name="connsiteX5" fmla="*/ 1588852 w 2709695"/>
                <a:gd name="connsiteY5" fmla="*/ 954928 h 954928"/>
                <a:gd name="connsiteX6" fmla="*/ 1719323 w 2709695"/>
                <a:gd name="connsiteY6" fmla="*/ 195017 h 954928"/>
                <a:gd name="connsiteX7" fmla="*/ 1827650 w 2709695"/>
                <a:gd name="connsiteY7" fmla="*/ 678633 h 954928"/>
                <a:gd name="connsiteX8" fmla="*/ 1872969 w 2709695"/>
                <a:gd name="connsiteY8" fmla="*/ 499930 h 954928"/>
                <a:gd name="connsiteX9" fmla="*/ 2709695 w 2709695"/>
                <a:gd name="connsiteY9" fmla="*/ 499408 h 954928"/>
                <a:gd name="connsiteX0" fmla="*/ 0 w 2771001"/>
                <a:gd name="connsiteY0" fmla="*/ 468109 h 954928"/>
                <a:gd name="connsiteX1" fmla="*/ 1054539 w 2771001"/>
                <a:gd name="connsiteY1" fmla="*/ 477879 h 954928"/>
                <a:gd name="connsiteX2" fmla="*/ 1170766 w 2771001"/>
                <a:gd name="connsiteY2" fmla="*/ 193042 h 954928"/>
                <a:gd name="connsiteX3" fmla="*/ 1298740 w 2771001"/>
                <a:gd name="connsiteY3" fmla="*/ 748538 h 954928"/>
                <a:gd name="connsiteX4" fmla="*/ 1477248 w 2771001"/>
                <a:gd name="connsiteY4" fmla="*/ 0 h 954928"/>
                <a:gd name="connsiteX5" fmla="*/ 1650158 w 2771001"/>
                <a:gd name="connsiteY5" fmla="*/ 954928 h 954928"/>
                <a:gd name="connsiteX6" fmla="*/ 1780629 w 2771001"/>
                <a:gd name="connsiteY6" fmla="*/ 195017 h 954928"/>
                <a:gd name="connsiteX7" fmla="*/ 1888956 w 2771001"/>
                <a:gd name="connsiteY7" fmla="*/ 678633 h 954928"/>
                <a:gd name="connsiteX8" fmla="*/ 1934275 w 2771001"/>
                <a:gd name="connsiteY8" fmla="*/ 499930 h 954928"/>
                <a:gd name="connsiteX9" fmla="*/ 2771001 w 2771001"/>
                <a:gd name="connsiteY9" fmla="*/ 499408 h 954928"/>
                <a:gd name="connsiteX0" fmla="*/ 0 w 2771001"/>
                <a:gd name="connsiteY0" fmla="*/ 468109 h 954928"/>
                <a:gd name="connsiteX1" fmla="*/ 91175 w 2771001"/>
                <a:gd name="connsiteY1" fmla="*/ 477793 h 954928"/>
                <a:gd name="connsiteX2" fmla="*/ 1054539 w 2771001"/>
                <a:gd name="connsiteY2" fmla="*/ 477879 h 954928"/>
                <a:gd name="connsiteX3" fmla="*/ 1170766 w 2771001"/>
                <a:gd name="connsiteY3" fmla="*/ 193042 h 954928"/>
                <a:gd name="connsiteX4" fmla="*/ 1298740 w 2771001"/>
                <a:gd name="connsiteY4" fmla="*/ 748538 h 954928"/>
                <a:gd name="connsiteX5" fmla="*/ 1477248 w 2771001"/>
                <a:gd name="connsiteY5" fmla="*/ 0 h 954928"/>
                <a:gd name="connsiteX6" fmla="*/ 1650158 w 2771001"/>
                <a:gd name="connsiteY6" fmla="*/ 954928 h 954928"/>
                <a:gd name="connsiteX7" fmla="*/ 1780629 w 2771001"/>
                <a:gd name="connsiteY7" fmla="*/ 195017 h 954928"/>
                <a:gd name="connsiteX8" fmla="*/ 1888956 w 2771001"/>
                <a:gd name="connsiteY8" fmla="*/ 678633 h 954928"/>
                <a:gd name="connsiteX9" fmla="*/ 1934275 w 2771001"/>
                <a:gd name="connsiteY9" fmla="*/ 499930 h 954928"/>
                <a:gd name="connsiteX10" fmla="*/ 2771001 w 2771001"/>
                <a:gd name="connsiteY10" fmla="*/ 499408 h 954928"/>
                <a:gd name="connsiteX0" fmla="*/ 0 w 2679828"/>
                <a:gd name="connsiteY0" fmla="*/ 0 h 2104041"/>
                <a:gd name="connsiteX1" fmla="*/ 2 w 2679828"/>
                <a:gd name="connsiteY1" fmla="*/ 1626906 h 2104041"/>
                <a:gd name="connsiteX2" fmla="*/ 963366 w 2679828"/>
                <a:gd name="connsiteY2" fmla="*/ 1626992 h 2104041"/>
                <a:gd name="connsiteX3" fmla="*/ 1079593 w 2679828"/>
                <a:gd name="connsiteY3" fmla="*/ 1342155 h 2104041"/>
                <a:gd name="connsiteX4" fmla="*/ 1207567 w 2679828"/>
                <a:gd name="connsiteY4" fmla="*/ 1897651 h 2104041"/>
                <a:gd name="connsiteX5" fmla="*/ 1386075 w 2679828"/>
                <a:gd name="connsiteY5" fmla="*/ 1149113 h 2104041"/>
                <a:gd name="connsiteX6" fmla="*/ 1558985 w 2679828"/>
                <a:gd name="connsiteY6" fmla="*/ 2104041 h 2104041"/>
                <a:gd name="connsiteX7" fmla="*/ 1689456 w 2679828"/>
                <a:gd name="connsiteY7" fmla="*/ 1344130 h 2104041"/>
                <a:gd name="connsiteX8" fmla="*/ 1797783 w 2679828"/>
                <a:gd name="connsiteY8" fmla="*/ 1827746 h 2104041"/>
                <a:gd name="connsiteX9" fmla="*/ 1843102 w 2679828"/>
                <a:gd name="connsiteY9" fmla="*/ 1649043 h 2104041"/>
                <a:gd name="connsiteX10" fmla="*/ 2679828 w 2679828"/>
                <a:gd name="connsiteY10" fmla="*/ 1648521 h 2104041"/>
                <a:gd name="connsiteX0" fmla="*/ 30390 w 2679827"/>
                <a:gd name="connsiteY0" fmla="*/ 0 h 2523321"/>
                <a:gd name="connsiteX1" fmla="*/ 1 w 2679827"/>
                <a:gd name="connsiteY1" fmla="*/ 2046186 h 2523321"/>
                <a:gd name="connsiteX2" fmla="*/ 963365 w 2679827"/>
                <a:gd name="connsiteY2" fmla="*/ 2046272 h 2523321"/>
                <a:gd name="connsiteX3" fmla="*/ 1079592 w 2679827"/>
                <a:gd name="connsiteY3" fmla="*/ 1761435 h 2523321"/>
                <a:gd name="connsiteX4" fmla="*/ 1207566 w 2679827"/>
                <a:gd name="connsiteY4" fmla="*/ 2316931 h 2523321"/>
                <a:gd name="connsiteX5" fmla="*/ 1386074 w 2679827"/>
                <a:gd name="connsiteY5" fmla="*/ 1568393 h 2523321"/>
                <a:gd name="connsiteX6" fmla="*/ 1558984 w 2679827"/>
                <a:gd name="connsiteY6" fmla="*/ 2523321 h 2523321"/>
                <a:gd name="connsiteX7" fmla="*/ 1689455 w 2679827"/>
                <a:gd name="connsiteY7" fmla="*/ 1763410 h 2523321"/>
                <a:gd name="connsiteX8" fmla="*/ 1797782 w 2679827"/>
                <a:gd name="connsiteY8" fmla="*/ 2247026 h 2523321"/>
                <a:gd name="connsiteX9" fmla="*/ 1843101 w 2679827"/>
                <a:gd name="connsiteY9" fmla="*/ 2068323 h 2523321"/>
                <a:gd name="connsiteX10" fmla="*/ 2679827 w 2679827"/>
                <a:gd name="connsiteY10" fmla="*/ 2067801 h 2523321"/>
                <a:gd name="connsiteX0" fmla="*/ 0 w 2679828"/>
                <a:gd name="connsiteY0" fmla="*/ 0 h 2523321"/>
                <a:gd name="connsiteX1" fmla="*/ 2 w 2679828"/>
                <a:gd name="connsiteY1" fmla="*/ 2046186 h 2523321"/>
                <a:gd name="connsiteX2" fmla="*/ 963366 w 2679828"/>
                <a:gd name="connsiteY2" fmla="*/ 2046272 h 2523321"/>
                <a:gd name="connsiteX3" fmla="*/ 1079593 w 2679828"/>
                <a:gd name="connsiteY3" fmla="*/ 1761435 h 2523321"/>
                <a:gd name="connsiteX4" fmla="*/ 1207567 w 2679828"/>
                <a:gd name="connsiteY4" fmla="*/ 2316931 h 2523321"/>
                <a:gd name="connsiteX5" fmla="*/ 1386075 w 2679828"/>
                <a:gd name="connsiteY5" fmla="*/ 1568393 h 2523321"/>
                <a:gd name="connsiteX6" fmla="*/ 1558985 w 2679828"/>
                <a:gd name="connsiteY6" fmla="*/ 2523321 h 2523321"/>
                <a:gd name="connsiteX7" fmla="*/ 1689456 w 2679828"/>
                <a:gd name="connsiteY7" fmla="*/ 1763410 h 2523321"/>
                <a:gd name="connsiteX8" fmla="*/ 1797783 w 2679828"/>
                <a:gd name="connsiteY8" fmla="*/ 2247026 h 2523321"/>
                <a:gd name="connsiteX9" fmla="*/ 1843102 w 2679828"/>
                <a:gd name="connsiteY9" fmla="*/ 2068323 h 2523321"/>
                <a:gd name="connsiteX10" fmla="*/ 2679828 w 2679828"/>
                <a:gd name="connsiteY10" fmla="*/ 2067801 h 2523321"/>
                <a:gd name="connsiteX0" fmla="*/ 384953 w 3064781"/>
                <a:gd name="connsiteY0" fmla="*/ 0 h 2523321"/>
                <a:gd name="connsiteX1" fmla="*/ 0 w 3064781"/>
                <a:gd name="connsiteY1" fmla="*/ 2076135 h 2523321"/>
                <a:gd name="connsiteX2" fmla="*/ 1348319 w 3064781"/>
                <a:gd name="connsiteY2" fmla="*/ 2046272 h 2523321"/>
                <a:gd name="connsiteX3" fmla="*/ 1464546 w 3064781"/>
                <a:gd name="connsiteY3" fmla="*/ 1761435 h 2523321"/>
                <a:gd name="connsiteX4" fmla="*/ 1592520 w 3064781"/>
                <a:gd name="connsiteY4" fmla="*/ 2316931 h 2523321"/>
                <a:gd name="connsiteX5" fmla="*/ 1771028 w 3064781"/>
                <a:gd name="connsiteY5" fmla="*/ 1568393 h 2523321"/>
                <a:gd name="connsiteX6" fmla="*/ 1943938 w 3064781"/>
                <a:gd name="connsiteY6" fmla="*/ 2523321 h 2523321"/>
                <a:gd name="connsiteX7" fmla="*/ 2074409 w 3064781"/>
                <a:gd name="connsiteY7" fmla="*/ 1763410 h 2523321"/>
                <a:gd name="connsiteX8" fmla="*/ 2182736 w 3064781"/>
                <a:gd name="connsiteY8" fmla="*/ 2247026 h 2523321"/>
                <a:gd name="connsiteX9" fmla="*/ 2228055 w 3064781"/>
                <a:gd name="connsiteY9" fmla="*/ 2068323 h 2523321"/>
                <a:gd name="connsiteX10" fmla="*/ 3064781 w 3064781"/>
                <a:gd name="connsiteY10" fmla="*/ 2067801 h 2523321"/>
                <a:gd name="connsiteX0" fmla="*/ 40519 w 3064781"/>
                <a:gd name="connsiteY0" fmla="*/ 0 h 2658090"/>
                <a:gd name="connsiteX1" fmla="*/ 0 w 3064781"/>
                <a:gd name="connsiteY1" fmla="*/ 2210904 h 2658090"/>
                <a:gd name="connsiteX2" fmla="*/ 1348319 w 3064781"/>
                <a:gd name="connsiteY2" fmla="*/ 2181041 h 2658090"/>
                <a:gd name="connsiteX3" fmla="*/ 1464546 w 3064781"/>
                <a:gd name="connsiteY3" fmla="*/ 1896204 h 2658090"/>
                <a:gd name="connsiteX4" fmla="*/ 1592520 w 3064781"/>
                <a:gd name="connsiteY4" fmla="*/ 2451700 h 2658090"/>
                <a:gd name="connsiteX5" fmla="*/ 1771028 w 3064781"/>
                <a:gd name="connsiteY5" fmla="*/ 1703162 h 2658090"/>
                <a:gd name="connsiteX6" fmla="*/ 1943938 w 3064781"/>
                <a:gd name="connsiteY6" fmla="*/ 2658090 h 2658090"/>
                <a:gd name="connsiteX7" fmla="*/ 2074409 w 3064781"/>
                <a:gd name="connsiteY7" fmla="*/ 1898179 h 2658090"/>
                <a:gd name="connsiteX8" fmla="*/ 2182736 w 3064781"/>
                <a:gd name="connsiteY8" fmla="*/ 2381795 h 2658090"/>
                <a:gd name="connsiteX9" fmla="*/ 2228055 w 3064781"/>
                <a:gd name="connsiteY9" fmla="*/ 2203092 h 2658090"/>
                <a:gd name="connsiteX10" fmla="*/ 3064781 w 3064781"/>
                <a:gd name="connsiteY10" fmla="*/ 2202570 h 2658090"/>
                <a:gd name="connsiteX0" fmla="*/ 0 w 3024262"/>
                <a:gd name="connsiteY0" fmla="*/ 0 h 2658090"/>
                <a:gd name="connsiteX1" fmla="*/ 20263 w 3024262"/>
                <a:gd name="connsiteY1" fmla="*/ 2210904 h 2658090"/>
                <a:gd name="connsiteX2" fmla="*/ 1307800 w 3024262"/>
                <a:gd name="connsiteY2" fmla="*/ 2181041 h 2658090"/>
                <a:gd name="connsiteX3" fmla="*/ 1424027 w 3024262"/>
                <a:gd name="connsiteY3" fmla="*/ 1896204 h 2658090"/>
                <a:gd name="connsiteX4" fmla="*/ 1552001 w 3024262"/>
                <a:gd name="connsiteY4" fmla="*/ 2451700 h 2658090"/>
                <a:gd name="connsiteX5" fmla="*/ 1730509 w 3024262"/>
                <a:gd name="connsiteY5" fmla="*/ 1703162 h 2658090"/>
                <a:gd name="connsiteX6" fmla="*/ 1903419 w 3024262"/>
                <a:gd name="connsiteY6" fmla="*/ 2658090 h 2658090"/>
                <a:gd name="connsiteX7" fmla="*/ 2033890 w 3024262"/>
                <a:gd name="connsiteY7" fmla="*/ 1898179 h 2658090"/>
                <a:gd name="connsiteX8" fmla="*/ 2142217 w 3024262"/>
                <a:gd name="connsiteY8" fmla="*/ 2381795 h 2658090"/>
                <a:gd name="connsiteX9" fmla="*/ 2187536 w 3024262"/>
                <a:gd name="connsiteY9" fmla="*/ 2203092 h 2658090"/>
                <a:gd name="connsiteX10" fmla="*/ 3024262 w 3024262"/>
                <a:gd name="connsiteY10" fmla="*/ 2202570 h 2658090"/>
                <a:gd name="connsiteX0" fmla="*/ 0 w 3024262"/>
                <a:gd name="connsiteY0" fmla="*/ 0 h 2658090"/>
                <a:gd name="connsiteX1" fmla="*/ 10133 w 3024262"/>
                <a:gd name="connsiteY1" fmla="*/ 2210904 h 2658090"/>
                <a:gd name="connsiteX2" fmla="*/ 1307800 w 3024262"/>
                <a:gd name="connsiteY2" fmla="*/ 2181041 h 2658090"/>
                <a:gd name="connsiteX3" fmla="*/ 1424027 w 3024262"/>
                <a:gd name="connsiteY3" fmla="*/ 1896204 h 2658090"/>
                <a:gd name="connsiteX4" fmla="*/ 1552001 w 3024262"/>
                <a:gd name="connsiteY4" fmla="*/ 2451700 h 2658090"/>
                <a:gd name="connsiteX5" fmla="*/ 1730509 w 3024262"/>
                <a:gd name="connsiteY5" fmla="*/ 1703162 h 2658090"/>
                <a:gd name="connsiteX6" fmla="*/ 1903419 w 3024262"/>
                <a:gd name="connsiteY6" fmla="*/ 2658090 h 2658090"/>
                <a:gd name="connsiteX7" fmla="*/ 2033890 w 3024262"/>
                <a:gd name="connsiteY7" fmla="*/ 1898179 h 2658090"/>
                <a:gd name="connsiteX8" fmla="*/ 2142217 w 3024262"/>
                <a:gd name="connsiteY8" fmla="*/ 2381795 h 2658090"/>
                <a:gd name="connsiteX9" fmla="*/ 2187536 w 3024262"/>
                <a:gd name="connsiteY9" fmla="*/ 2203092 h 2658090"/>
                <a:gd name="connsiteX10" fmla="*/ 3024262 w 3024262"/>
                <a:gd name="connsiteY10" fmla="*/ 2202570 h 265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4262" h="2658090">
                  <a:moveTo>
                    <a:pt x="0" y="0"/>
                  </a:moveTo>
                  <a:cubicBezTo>
                    <a:pt x="1" y="542302"/>
                    <a:pt x="10132" y="1668602"/>
                    <a:pt x="10133" y="2210904"/>
                  </a:cubicBezTo>
                  <a:lnTo>
                    <a:pt x="1307800" y="2181041"/>
                  </a:lnTo>
                  <a:lnTo>
                    <a:pt x="1424027" y="1896204"/>
                  </a:lnTo>
                  <a:lnTo>
                    <a:pt x="1552001" y="2451700"/>
                  </a:lnTo>
                  <a:lnTo>
                    <a:pt x="1730509" y="1703162"/>
                  </a:lnTo>
                  <a:lnTo>
                    <a:pt x="1903419" y="2658090"/>
                  </a:lnTo>
                  <a:lnTo>
                    <a:pt x="2033890" y="1898179"/>
                  </a:lnTo>
                  <a:lnTo>
                    <a:pt x="2142217" y="2381795"/>
                  </a:lnTo>
                  <a:lnTo>
                    <a:pt x="2187536" y="2203092"/>
                  </a:lnTo>
                  <a:lnTo>
                    <a:pt x="3024262" y="2202570"/>
                  </a:lnTo>
                </a:path>
              </a:pathLst>
            </a:custGeom>
            <a:noFill/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1261BFA2-A5CD-4836-A870-8919249C6759}"/>
                </a:ext>
              </a:extLst>
            </p:cNvPr>
            <p:cNvSpPr/>
            <p:nvPr/>
          </p:nvSpPr>
          <p:spPr>
            <a:xfrm>
              <a:off x="4010106" y="3348472"/>
              <a:ext cx="2336784" cy="1187657"/>
            </a:xfrm>
            <a:custGeom>
              <a:avLst/>
              <a:gdLst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774700 w 1016000"/>
                <a:gd name="connsiteY5" fmla="*/ 533400 h 914400"/>
                <a:gd name="connsiteX6" fmla="*/ 1016000 w 1016000"/>
                <a:gd name="connsiteY6" fmla="*/ 533400 h 914400"/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841026 w 1016000"/>
                <a:gd name="connsiteY5" fmla="*/ 674343 h 914400"/>
                <a:gd name="connsiteX6" fmla="*/ 1016000 w 1016000"/>
                <a:gd name="connsiteY6" fmla="*/ 533400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41026 w 982837"/>
                <a:gd name="connsiteY5" fmla="*/ 674343 h 914400"/>
                <a:gd name="connsiteX6" fmla="*/ 982837 w 982837"/>
                <a:gd name="connsiteY6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841026 w 982837"/>
                <a:gd name="connsiteY6" fmla="*/ 674343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64281 w 982837"/>
                <a:gd name="connsiteY5" fmla="*/ 584624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81969 w 1231559"/>
                <a:gd name="connsiteY6" fmla="*/ 632890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80863 w 1231559"/>
                <a:gd name="connsiteY5" fmla="*/ 717276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48806 w 1380792"/>
                <a:gd name="connsiteY6" fmla="*/ 259807 h 914400"/>
                <a:gd name="connsiteX7" fmla="*/ 1380792 w 1380792"/>
                <a:gd name="connsiteY7" fmla="*/ 409039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32225 w 1380792"/>
                <a:gd name="connsiteY6" fmla="*/ 409040 h 914400"/>
                <a:gd name="connsiteX7" fmla="*/ 1380792 w 1380792"/>
                <a:gd name="connsiteY7" fmla="*/ 409039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585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3503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17329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13503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02024 h 914400"/>
                <a:gd name="connsiteX0" fmla="*/ 0 w 1079873"/>
                <a:gd name="connsiteY0" fmla="*/ 457200 h 914400"/>
                <a:gd name="connsiteX1" fmla="*/ 215900 w 1079873"/>
                <a:gd name="connsiteY1" fmla="*/ 457200 h 914400"/>
                <a:gd name="connsiteX2" fmla="*/ 381000 w 1079873"/>
                <a:gd name="connsiteY2" fmla="*/ 0 h 914400"/>
                <a:gd name="connsiteX3" fmla="*/ 596900 w 1079873"/>
                <a:gd name="connsiteY3" fmla="*/ 914400 h 914400"/>
                <a:gd name="connsiteX4" fmla="*/ 736600 w 1079873"/>
                <a:gd name="connsiteY4" fmla="*/ 101600 h 914400"/>
                <a:gd name="connsiteX5" fmla="*/ 880863 w 1079873"/>
                <a:gd name="connsiteY5" fmla="*/ 717276 h 914400"/>
                <a:gd name="connsiteX6" fmla="*/ 932225 w 1079873"/>
                <a:gd name="connsiteY6" fmla="*/ 409040 h 914400"/>
                <a:gd name="connsiteX7" fmla="*/ 1079775 w 1079873"/>
                <a:gd name="connsiteY7" fmla="*/ 409677 h 914400"/>
                <a:gd name="connsiteX0" fmla="*/ 0 w 1125759"/>
                <a:gd name="connsiteY0" fmla="*/ 457200 h 914400"/>
                <a:gd name="connsiteX1" fmla="*/ 215900 w 1125759"/>
                <a:gd name="connsiteY1" fmla="*/ 457200 h 914400"/>
                <a:gd name="connsiteX2" fmla="*/ 381000 w 1125759"/>
                <a:gd name="connsiteY2" fmla="*/ 0 h 914400"/>
                <a:gd name="connsiteX3" fmla="*/ 596900 w 1125759"/>
                <a:gd name="connsiteY3" fmla="*/ 914400 h 914400"/>
                <a:gd name="connsiteX4" fmla="*/ 736600 w 1125759"/>
                <a:gd name="connsiteY4" fmla="*/ 101600 h 914400"/>
                <a:gd name="connsiteX5" fmla="*/ 880863 w 1125759"/>
                <a:gd name="connsiteY5" fmla="*/ 717276 h 914400"/>
                <a:gd name="connsiteX6" fmla="*/ 932225 w 1125759"/>
                <a:gd name="connsiteY6" fmla="*/ 409040 h 914400"/>
                <a:gd name="connsiteX7" fmla="*/ 1125693 w 1125759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96900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796681 w 1125693"/>
                <a:gd name="connsiteY5" fmla="*/ 740235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339977"/>
                <a:gd name="connsiteY0" fmla="*/ 453374 h 914400"/>
                <a:gd name="connsiteX1" fmla="*/ 288604 w 1339977"/>
                <a:gd name="connsiteY1" fmla="*/ 457200 h 914400"/>
                <a:gd name="connsiteX2" fmla="*/ 453704 w 1339977"/>
                <a:gd name="connsiteY2" fmla="*/ 0 h 914400"/>
                <a:gd name="connsiteX3" fmla="*/ 619859 w 1339977"/>
                <a:gd name="connsiteY3" fmla="*/ 914400 h 914400"/>
                <a:gd name="connsiteX4" fmla="*/ 870528 w 1339977"/>
                <a:gd name="connsiteY4" fmla="*/ 105426 h 914400"/>
                <a:gd name="connsiteX5" fmla="*/ 869385 w 1339977"/>
                <a:gd name="connsiteY5" fmla="*/ 740235 h 914400"/>
                <a:gd name="connsiteX6" fmla="*/ 1004929 w 1339977"/>
                <a:gd name="connsiteY6" fmla="*/ 409040 h 914400"/>
                <a:gd name="connsiteX7" fmla="*/ 1339977 w 1339977"/>
                <a:gd name="connsiteY7" fmla="*/ 405851 h 914400"/>
                <a:gd name="connsiteX0" fmla="*/ 0 w 1343804"/>
                <a:gd name="connsiteY0" fmla="*/ 461027 h 914400"/>
                <a:gd name="connsiteX1" fmla="*/ 292431 w 1343804"/>
                <a:gd name="connsiteY1" fmla="*/ 457200 h 914400"/>
                <a:gd name="connsiteX2" fmla="*/ 457531 w 1343804"/>
                <a:gd name="connsiteY2" fmla="*/ 0 h 914400"/>
                <a:gd name="connsiteX3" fmla="*/ 623686 w 1343804"/>
                <a:gd name="connsiteY3" fmla="*/ 914400 h 914400"/>
                <a:gd name="connsiteX4" fmla="*/ 874355 w 1343804"/>
                <a:gd name="connsiteY4" fmla="*/ 105426 h 914400"/>
                <a:gd name="connsiteX5" fmla="*/ 873212 w 1343804"/>
                <a:gd name="connsiteY5" fmla="*/ 740235 h 914400"/>
                <a:gd name="connsiteX6" fmla="*/ 1008756 w 1343804"/>
                <a:gd name="connsiteY6" fmla="*/ 409040 h 914400"/>
                <a:gd name="connsiteX7" fmla="*/ 1343804 w 1343804"/>
                <a:gd name="connsiteY7" fmla="*/ 405851 h 914400"/>
                <a:gd name="connsiteX0" fmla="*/ 0 w 1347630"/>
                <a:gd name="connsiteY0" fmla="*/ 453374 h 914400"/>
                <a:gd name="connsiteX1" fmla="*/ 296257 w 1347630"/>
                <a:gd name="connsiteY1" fmla="*/ 457200 h 914400"/>
                <a:gd name="connsiteX2" fmla="*/ 461357 w 1347630"/>
                <a:gd name="connsiteY2" fmla="*/ 0 h 914400"/>
                <a:gd name="connsiteX3" fmla="*/ 627512 w 1347630"/>
                <a:gd name="connsiteY3" fmla="*/ 914400 h 914400"/>
                <a:gd name="connsiteX4" fmla="*/ 878181 w 1347630"/>
                <a:gd name="connsiteY4" fmla="*/ 105426 h 914400"/>
                <a:gd name="connsiteX5" fmla="*/ 877038 w 1347630"/>
                <a:gd name="connsiteY5" fmla="*/ 740235 h 914400"/>
                <a:gd name="connsiteX6" fmla="*/ 1012582 w 1347630"/>
                <a:gd name="connsiteY6" fmla="*/ 409040 h 914400"/>
                <a:gd name="connsiteX7" fmla="*/ 1347630 w 1347630"/>
                <a:gd name="connsiteY7" fmla="*/ 405851 h 914400"/>
                <a:gd name="connsiteX0" fmla="*/ 0 w 1347630"/>
                <a:gd name="connsiteY0" fmla="*/ 347948 h 808974"/>
                <a:gd name="connsiteX1" fmla="*/ 296257 w 1347630"/>
                <a:gd name="connsiteY1" fmla="*/ 351774 h 808974"/>
                <a:gd name="connsiteX2" fmla="*/ 399176 w 1347630"/>
                <a:gd name="connsiteY2" fmla="*/ 93552 h 808974"/>
                <a:gd name="connsiteX3" fmla="*/ 627512 w 1347630"/>
                <a:gd name="connsiteY3" fmla="*/ 808974 h 808974"/>
                <a:gd name="connsiteX4" fmla="*/ 878181 w 1347630"/>
                <a:gd name="connsiteY4" fmla="*/ 0 h 808974"/>
                <a:gd name="connsiteX5" fmla="*/ 877038 w 1347630"/>
                <a:gd name="connsiteY5" fmla="*/ 634809 h 808974"/>
                <a:gd name="connsiteX6" fmla="*/ 1012582 w 1347630"/>
                <a:gd name="connsiteY6" fmla="*/ 303614 h 808974"/>
                <a:gd name="connsiteX7" fmla="*/ 1347630 w 1347630"/>
                <a:gd name="connsiteY7" fmla="*/ 300425 h 808974"/>
                <a:gd name="connsiteX0" fmla="*/ 0 w 1347630"/>
                <a:gd name="connsiteY0" fmla="*/ 347948 h 680468"/>
                <a:gd name="connsiteX1" fmla="*/ 296257 w 1347630"/>
                <a:gd name="connsiteY1" fmla="*/ 351774 h 680468"/>
                <a:gd name="connsiteX2" fmla="*/ 399176 w 1347630"/>
                <a:gd name="connsiteY2" fmla="*/ 93552 h 680468"/>
                <a:gd name="connsiteX3" fmla="*/ 577767 w 1347630"/>
                <a:gd name="connsiteY3" fmla="*/ 680468 h 680468"/>
                <a:gd name="connsiteX4" fmla="*/ 878181 w 1347630"/>
                <a:gd name="connsiteY4" fmla="*/ 0 h 680468"/>
                <a:gd name="connsiteX5" fmla="*/ 877038 w 1347630"/>
                <a:gd name="connsiteY5" fmla="*/ 634809 h 680468"/>
                <a:gd name="connsiteX6" fmla="*/ 1012582 w 1347630"/>
                <a:gd name="connsiteY6" fmla="*/ 303614 h 680468"/>
                <a:gd name="connsiteX7" fmla="*/ 1347630 w 1347630"/>
                <a:gd name="connsiteY7" fmla="*/ 300425 h 680468"/>
                <a:gd name="connsiteX0" fmla="*/ 0 w 1347630"/>
                <a:gd name="connsiteY0" fmla="*/ 447437 h 779957"/>
                <a:gd name="connsiteX1" fmla="*/ 296257 w 1347630"/>
                <a:gd name="connsiteY1" fmla="*/ 451263 h 779957"/>
                <a:gd name="connsiteX2" fmla="*/ 399176 w 1347630"/>
                <a:gd name="connsiteY2" fmla="*/ 193041 h 779957"/>
                <a:gd name="connsiteX3" fmla="*/ 577767 w 1347630"/>
                <a:gd name="connsiteY3" fmla="*/ 779957 h 779957"/>
                <a:gd name="connsiteX4" fmla="*/ 774547 w 1347630"/>
                <a:gd name="connsiteY4" fmla="*/ 0 h 779957"/>
                <a:gd name="connsiteX5" fmla="*/ 877038 w 1347630"/>
                <a:gd name="connsiteY5" fmla="*/ 734298 h 779957"/>
                <a:gd name="connsiteX6" fmla="*/ 1012582 w 1347630"/>
                <a:gd name="connsiteY6" fmla="*/ 403103 h 779957"/>
                <a:gd name="connsiteX7" fmla="*/ 1347630 w 1347630"/>
                <a:gd name="connsiteY7" fmla="*/ 399914 h 779957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347630 w 1347630"/>
                <a:gd name="connsiteY7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37454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26529 w 1347630"/>
                <a:gd name="connsiteY7" fmla="*/ 669886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74547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40458 w 1459555"/>
                <a:gd name="connsiteY3" fmla="*/ 721922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875241"/>
                <a:gd name="connsiteX1" fmla="*/ 296257 w 1459555"/>
                <a:gd name="connsiteY1" fmla="*/ 451263 h 875241"/>
                <a:gd name="connsiteX2" fmla="*/ 399176 w 1459555"/>
                <a:gd name="connsiteY2" fmla="*/ 193041 h 875241"/>
                <a:gd name="connsiteX3" fmla="*/ 540458 w 1459555"/>
                <a:gd name="connsiteY3" fmla="*/ 721922 h 875241"/>
                <a:gd name="connsiteX4" fmla="*/ 728948 w 1459555"/>
                <a:gd name="connsiteY4" fmla="*/ 0 h 875241"/>
                <a:gd name="connsiteX5" fmla="*/ 901911 w 1459555"/>
                <a:gd name="connsiteY5" fmla="*/ 875241 h 875241"/>
                <a:gd name="connsiteX6" fmla="*/ 1078907 w 1459555"/>
                <a:gd name="connsiteY6" fmla="*/ 191689 h 875241"/>
                <a:gd name="connsiteX7" fmla="*/ 1126529 w 1459555"/>
                <a:gd name="connsiteY7" fmla="*/ 669886 h 875241"/>
                <a:gd name="connsiteX8" fmla="*/ 1172128 w 1459555"/>
                <a:gd name="connsiteY8" fmla="*/ 396291 h 875241"/>
                <a:gd name="connsiteX9" fmla="*/ 1459555 w 1459555"/>
                <a:gd name="connsiteY9" fmla="*/ 395769 h 875241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26529 w 1459555"/>
                <a:gd name="connsiteY7" fmla="*/ 669886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35655 w 1459555"/>
                <a:gd name="connsiteY6" fmla="*/ 17838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412484 w 1459555"/>
                <a:gd name="connsiteY2" fmla="*/ 166426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74053 h 951601"/>
                <a:gd name="connsiteX1" fmla="*/ 296257 w 1459555"/>
                <a:gd name="connsiteY1" fmla="*/ 477879 h 951601"/>
                <a:gd name="connsiteX2" fmla="*/ 412484 w 1459555"/>
                <a:gd name="connsiteY2" fmla="*/ 193042 h 951601"/>
                <a:gd name="connsiteX3" fmla="*/ 540458 w 1459555"/>
                <a:gd name="connsiteY3" fmla="*/ 748538 h 951601"/>
                <a:gd name="connsiteX4" fmla="*/ 718966 w 1459555"/>
                <a:gd name="connsiteY4" fmla="*/ 0 h 951601"/>
                <a:gd name="connsiteX5" fmla="*/ 918493 w 1459555"/>
                <a:gd name="connsiteY5" fmla="*/ 951601 h 951601"/>
                <a:gd name="connsiteX6" fmla="*/ 1022347 w 1459555"/>
                <a:gd name="connsiteY6" fmla="*/ 195017 h 951601"/>
                <a:gd name="connsiteX7" fmla="*/ 1130674 w 1459555"/>
                <a:gd name="connsiteY7" fmla="*/ 671630 h 951601"/>
                <a:gd name="connsiteX8" fmla="*/ 1197000 w 1459555"/>
                <a:gd name="connsiteY8" fmla="*/ 422907 h 951601"/>
                <a:gd name="connsiteX9" fmla="*/ 1459555 w 1459555"/>
                <a:gd name="connsiteY9" fmla="*/ 422385 h 951601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22347 w 1459555"/>
                <a:gd name="connsiteY6" fmla="*/ 195017 h 954928"/>
                <a:gd name="connsiteX7" fmla="*/ 1130674 w 1459555"/>
                <a:gd name="connsiteY7" fmla="*/ 671630 h 954928"/>
                <a:gd name="connsiteX8" fmla="*/ 1197000 w 1459555"/>
                <a:gd name="connsiteY8" fmla="*/ 422907 h 954928"/>
                <a:gd name="connsiteX9" fmla="*/ 1459555 w 1459555"/>
                <a:gd name="connsiteY9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130674 w 1459555"/>
                <a:gd name="connsiteY6" fmla="*/ 671630 h 954928"/>
                <a:gd name="connsiteX7" fmla="*/ 1197000 w 1459555"/>
                <a:gd name="connsiteY7" fmla="*/ 422907 h 954928"/>
                <a:gd name="connsiteX8" fmla="*/ 1459555 w 1459555"/>
                <a:gd name="connsiteY8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197000 w 1459555"/>
                <a:gd name="connsiteY6" fmla="*/ 422907 h 954928"/>
                <a:gd name="connsiteX7" fmla="*/ 1459555 w 1459555"/>
                <a:gd name="connsiteY7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91970 w 1459555"/>
                <a:gd name="connsiteY6" fmla="*/ 422907 h 954928"/>
                <a:gd name="connsiteX7" fmla="*/ 1459555 w 1459555"/>
                <a:gd name="connsiteY7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70963 w 1459555"/>
                <a:gd name="connsiteY6" fmla="*/ 422907 h 954928"/>
                <a:gd name="connsiteX7" fmla="*/ 1459555 w 1459555"/>
                <a:gd name="connsiteY7" fmla="*/ 422385 h 954928"/>
                <a:gd name="connsiteX0" fmla="*/ 0 w 1704627"/>
                <a:gd name="connsiteY0" fmla="*/ 474053 h 954928"/>
                <a:gd name="connsiteX1" fmla="*/ 296257 w 1704627"/>
                <a:gd name="connsiteY1" fmla="*/ 477879 h 954928"/>
                <a:gd name="connsiteX2" fmla="*/ 412484 w 1704627"/>
                <a:gd name="connsiteY2" fmla="*/ 193042 h 954928"/>
                <a:gd name="connsiteX3" fmla="*/ 540458 w 1704627"/>
                <a:gd name="connsiteY3" fmla="*/ 748538 h 954928"/>
                <a:gd name="connsiteX4" fmla="*/ 718966 w 1704627"/>
                <a:gd name="connsiteY4" fmla="*/ 0 h 954928"/>
                <a:gd name="connsiteX5" fmla="*/ 891876 w 1704627"/>
                <a:gd name="connsiteY5" fmla="*/ 954928 h 954928"/>
                <a:gd name="connsiteX6" fmla="*/ 1070963 w 1704627"/>
                <a:gd name="connsiteY6" fmla="*/ 422907 h 954928"/>
                <a:gd name="connsiteX7" fmla="*/ 1704627 w 1704627"/>
                <a:gd name="connsiteY7" fmla="*/ 422385 h 954928"/>
                <a:gd name="connsiteX0" fmla="*/ 0 w 1711629"/>
                <a:gd name="connsiteY0" fmla="*/ 474053 h 954928"/>
                <a:gd name="connsiteX1" fmla="*/ 296257 w 1711629"/>
                <a:gd name="connsiteY1" fmla="*/ 477879 h 954928"/>
                <a:gd name="connsiteX2" fmla="*/ 412484 w 1711629"/>
                <a:gd name="connsiteY2" fmla="*/ 193042 h 954928"/>
                <a:gd name="connsiteX3" fmla="*/ 540458 w 1711629"/>
                <a:gd name="connsiteY3" fmla="*/ 748538 h 954928"/>
                <a:gd name="connsiteX4" fmla="*/ 718966 w 1711629"/>
                <a:gd name="connsiteY4" fmla="*/ 0 h 954928"/>
                <a:gd name="connsiteX5" fmla="*/ 891876 w 1711629"/>
                <a:gd name="connsiteY5" fmla="*/ 954928 h 954928"/>
                <a:gd name="connsiteX6" fmla="*/ 1070963 w 1711629"/>
                <a:gd name="connsiteY6" fmla="*/ 422907 h 954928"/>
                <a:gd name="connsiteX7" fmla="*/ 1711629 w 1711629"/>
                <a:gd name="connsiteY7" fmla="*/ 436389 h 954928"/>
                <a:gd name="connsiteX0" fmla="*/ 0 w 1718631"/>
                <a:gd name="connsiteY0" fmla="*/ 474053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74053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88057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88057 h 954928"/>
                <a:gd name="connsiteX1" fmla="*/ 303260 w 1718631"/>
                <a:gd name="connsiteY1" fmla="*/ 484881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25633"/>
                <a:gd name="connsiteY0" fmla="*/ 488057 h 954928"/>
                <a:gd name="connsiteX1" fmla="*/ 310262 w 1725633"/>
                <a:gd name="connsiteY1" fmla="*/ 484881 h 954928"/>
                <a:gd name="connsiteX2" fmla="*/ 419486 w 1725633"/>
                <a:gd name="connsiteY2" fmla="*/ 193042 h 954928"/>
                <a:gd name="connsiteX3" fmla="*/ 547460 w 1725633"/>
                <a:gd name="connsiteY3" fmla="*/ 748538 h 954928"/>
                <a:gd name="connsiteX4" fmla="*/ 725968 w 1725633"/>
                <a:gd name="connsiteY4" fmla="*/ 0 h 954928"/>
                <a:gd name="connsiteX5" fmla="*/ 898878 w 1725633"/>
                <a:gd name="connsiteY5" fmla="*/ 954928 h 954928"/>
                <a:gd name="connsiteX6" fmla="*/ 1077965 w 1725633"/>
                <a:gd name="connsiteY6" fmla="*/ 422907 h 954928"/>
                <a:gd name="connsiteX7" fmla="*/ 1725633 w 1725633"/>
                <a:gd name="connsiteY7" fmla="*/ 422385 h 954928"/>
                <a:gd name="connsiteX0" fmla="*/ 0 w 1725633"/>
                <a:gd name="connsiteY0" fmla="*/ 488057 h 954928"/>
                <a:gd name="connsiteX1" fmla="*/ 310262 w 1725633"/>
                <a:gd name="connsiteY1" fmla="*/ 484881 h 954928"/>
                <a:gd name="connsiteX2" fmla="*/ 419486 w 1725633"/>
                <a:gd name="connsiteY2" fmla="*/ 193042 h 954928"/>
                <a:gd name="connsiteX3" fmla="*/ 547460 w 1725633"/>
                <a:gd name="connsiteY3" fmla="*/ 748538 h 954928"/>
                <a:gd name="connsiteX4" fmla="*/ 725968 w 1725633"/>
                <a:gd name="connsiteY4" fmla="*/ 0 h 954928"/>
                <a:gd name="connsiteX5" fmla="*/ 898878 w 1725633"/>
                <a:gd name="connsiteY5" fmla="*/ 954928 h 954928"/>
                <a:gd name="connsiteX6" fmla="*/ 1042955 w 1725633"/>
                <a:gd name="connsiteY6" fmla="*/ 499930 h 954928"/>
                <a:gd name="connsiteX7" fmla="*/ 1725633 w 1725633"/>
                <a:gd name="connsiteY7" fmla="*/ 422385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513412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513412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84881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98885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98885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46639"/>
                <a:gd name="connsiteY0" fmla="*/ 502061 h 954928"/>
                <a:gd name="connsiteX1" fmla="*/ 310262 w 1746639"/>
                <a:gd name="connsiteY1" fmla="*/ 498885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499408 h 9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39" h="954928">
                  <a:moveTo>
                    <a:pt x="0" y="502061"/>
                  </a:moveTo>
                  <a:lnTo>
                    <a:pt x="310262" y="498885"/>
                  </a:lnTo>
                  <a:lnTo>
                    <a:pt x="419486" y="193042"/>
                  </a:lnTo>
                  <a:lnTo>
                    <a:pt x="547460" y="748538"/>
                  </a:lnTo>
                  <a:lnTo>
                    <a:pt x="725968" y="0"/>
                  </a:lnTo>
                  <a:lnTo>
                    <a:pt x="898878" y="954928"/>
                  </a:lnTo>
                  <a:lnTo>
                    <a:pt x="1042955" y="499930"/>
                  </a:lnTo>
                  <a:lnTo>
                    <a:pt x="1746639" y="499408"/>
                  </a:lnTo>
                </a:path>
              </a:pathLst>
            </a:custGeom>
            <a:noFill/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C8D09174-5685-4348-B118-01AB73359F4D}"/>
                </a:ext>
              </a:extLst>
            </p:cNvPr>
            <p:cNvSpPr/>
            <p:nvPr/>
          </p:nvSpPr>
          <p:spPr>
            <a:xfrm>
              <a:off x="8912484" y="3376299"/>
              <a:ext cx="2825464" cy="1187655"/>
            </a:xfrm>
            <a:custGeom>
              <a:avLst/>
              <a:gdLst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774700 w 1016000"/>
                <a:gd name="connsiteY5" fmla="*/ 533400 h 914400"/>
                <a:gd name="connsiteX6" fmla="*/ 1016000 w 1016000"/>
                <a:gd name="connsiteY6" fmla="*/ 533400 h 914400"/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841026 w 1016000"/>
                <a:gd name="connsiteY5" fmla="*/ 674343 h 914400"/>
                <a:gd name="connsiteX6" fmla="*/ 1016000 w 1016000"/>
                <a:gd name="connsiteY6" fmla="*/ 533400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41026 w 982837"/>
                <a:gd name="connsiteY5" fmla="*/ 674343 h 914400"/>
                <a:gd name="connsiteX6" fmla="*/ 982837 w 982837"/>
                <a:gd name="connsiteY6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841026 w 982837"/>
                <a:gd name="connsiteY6" fmla="*/ 674343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64281 w 982837"/>
                <a:gd name="connsiteY5" fmla="*/ 584624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81969 w 1231559"/>
                <a:gd name="connsiteY6" fmla="*/ 632890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80863 w 1231559"/>
                <a:gd name="connsiteY5" fmla="*/ 717276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48806 w 1380792"/>
                <a:gd name="connsiteY6" fmla="*/ 259807 h 914400"/>
                <a:gd name="connsiteX7" fmla="*/ 1380792 w 1380792"/>
                <a:gd name="connsiteY7" fmla="*/ 409039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32225 w 1380792"/>
                <a:gd name="connsiteY6" fmla="*/ 409040 h 914400"/>
                <a:gd name="connsiteX7" fmla="*/ 1380792 w 1380792"/>
                <a:gd name="connsiteY7" fmla="*/ 409039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585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3503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17329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13503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02024 h 914400"/>
                <a:gd name="connsiteX0" fmla="*/ 0 w 1079873"/>
                <a:gd name="connsiteY0" fmla="*/ 457200 h 914400"/>
                <a:gd name="connsiteX1" fmla="*/ 215900 w 1079873"/>
                <a:gd name="connsiteY1" fmla="*/ 457200 h 914400"/>
                <a:gd name="connsiteX2" fmla="*/ 381000 w 1079873"/>
                <a:gd name="connsiteY2" fmla="*/ 0 h 914400"/>
                <a:gd name="connsiteX3" fmla="*/ 596900 w 1079873"/>
                <a:gd name="connsiteY3" fmla="*/ 914400 h 914400"/>
                <a:gd name="connsiteX4" fmla="*/ 736600 w 1079873"/>
                <a:gd name="connsiteY4" fmla="*/ 101600 h 914400"/>
                <a:gd name="connsiteX5" fmla="*/ 880863 w 1079873"/>
                <a:gd name="connsiteY5" fmla="*/ 717276 h 914400"/>
                <a:gd name="connsiteX6" fmla="*/ 932225 w 1079873"/>
                <a:gd name="connsiteY6" fmla="*/ 409040 h 914400"/>
                <a:gd name="connsiteX7" fmla="*/ 1079775 w 1079873"/>
                <a:gd name="connsiteY7" fmla="*/ 409677 h 914400"/>
                <a:gd name="connsiteX0" fmla="*/ 0 w 1125759"/>
                <a:gd name="connsiteY0" fmla="*/ 457200 h 914400"/>
                <a:gd name="connsiteX1" fmla="*/ 215900 w 1125759"/>
                <a:gd name="connsiteY1" fmla="*/ 457200 h 914400"/>
                <a:gd name="connsiteX2" fmla="*/ 381000 w 1125759"/>
                <a:gd name="connsiteY2" fmla="*/ 0 h 914400"/>
                <a:gd name="connsiteX3" fmla="*/ 596900 w 1125759"/>
                <a:gd name="connsiteY3" fmla="*/ 914400 h 914400"/>
                <a:gd name="connsiteX4" fmla="*/ 736600 w 1125759"/>
                <a:gd name="connsiteY4" fmla="*/ 101600 h 914400"/>
                <a:gd name="connsiteX5" fmla="*/ 880863 w 1125759"/>
                <a:gd name="connsiteY5" fmla="*/ 717276 h 914400"/>
                <a:gd name="connsiteX6" fmla="*/ 932225 w 1125759"/>
                <a:gd name="connsiteY6" fmla="*/ 409040 h 914400"/>
                <a:gd name="connsiteX7" fmla="*/ 1125693 w 1125759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96900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796681 w 1125693"/>
                <a:gd name="connsiteY5" fmla="*/ 740235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339977"/>
                <a:gd name="connsiteY0" fmla="*/ 453374 h 914400"/>
                <a:gd name="connsiteX1" fmla="*/ 288604 w 1339977"/>
                <a:gd name="connsiteY1" fmla="*/ 457200 h 914400"/>
                <a:gd name="connsiteX2" fmla="*/ 453704 w 1339977"/>
                <a:gd name="connsiteY2" fmla="*/ 0 h 914400"/>
                <a:gd name="connsiteX3" fmla="*/ 619859 w 1339977"/>
                <a:gd name="connsiteY3" fmla="*/ 914400 h 914400"/>
                <a:gd name="connsiteX4" fmla="*/ 870528 w 1339977"/>
                <a:gd name="connsiteY4" fmla="*/ 105426 h 914400"/>
                <a:gd name="connsiteX5" fmla="*/ 869385 w 1339977"/>
                <a:gd name="connsiteY5" fmla="*/ 740235 h 914400"/>
                <a:gd name="connsiteX6" fmla="*/ 1004929 w 1339977"/>
                <a:gd name="connsiteY6" fmla="*/ 409040 h 914400"/>
                <a:gd name="connsiteX7" fmla="*/ 1339977 w 1339977"/>
                <a:gd name="connsiteY7" fmla="*/ 405851 h 914400"/>
                <a:gd name="connsiteX0" fmla="*/ 0 w 1343804"/>
                <a:gd name="connsiteY0" fmla="*/ 461027 h 914400"/>
                <a:gd name="connsiteX1" fmla="*/ 292431 w 1343804"/>
                <a:gd name="connsiteY1" fmla="*/ 457200 h 914400"/>
                <a:gd name="connsiteX2" fmla="*/ 457531 w 1343804"/>
                <a:gd name="connsiteY2" fmla="*/ 0 h 914400"/>
                <a:gd name="connsiteX3" fmla="*/ 623686 w 1343804"/>
                <a:gd name="connsiteY3" fmla="*/ 914400 h 914400"/>
                <a:gd name="connsiteX4" fmla="*/ 874355 w 1343804"/>
                <a:gd name="connsiteY4" fmla="*/ 105426 h 914400"/>
                <a:gd name="connsiteX5" fmla="*/ 873212 w 1343804"/>
                <a:gd name="connsiteY5" fmla="*/ 740235 h 914400"/>
                <a:gd name="connsiteX6" fmla="*/ 1008756 w 1343804"/>
                <a:gd name="connsiteY6" fmla="*/ 409040 h 914400"/>
                <a:gd name="connsiteX7" fmla="*/ 1343804 w 1343804"/>
                <a:gd name="connsiteY7" fmla="*/ 405851 h 914400"/>
                <a:gd name="connsiteX0" fmla="*/ 0 w 1347630"/>
                <a:gd name="connsiteY0" fmla="*/ 453374 h 914400"/>
                <a:gd name="connsiteX1" fmla="*/ 296257 w 1347630"/>
                <a:gd name="connsiteY1" fmla="*/ 457200 h 914400"/>
                <a:gd name="connsiteX2" fmla="*/ 461357 w 1347630"/>
                <a:gd name="connsiteY2" fmla="*/ 0 h 914400"/>
                <a:gd name="connsiteX3" fmla="*/ 627512 w 1347630"/>
                <a:gd name="connsiteY3" fmla="*/ 914400 h 914400"/>
                <a:gd name="connsiteX4" fmla="*/ 878181 w 1347630"/>
                <a:gd name="connsiteY4" fmla="*/ 105426 h 914400"/>
                <a:gd name="connsiteX5" fmla="*/ 877038 w 1347630"/>
                <a:gd name="connsiteY5" fmla="*/ 740235 h 914400"/>
                <a:gd name="connsiteX6" fmla="*/ 1012582 w 1347630"/>
                <a:gd name="connsiteY6" fmla="*/ 409040 h 914400"/>
                <a:gd name="connsiteX7" fmla="*/ 1347630 w 1347630"/>
                <a:gd name="connsiteY7" fmla="*/ 405851 h 914400"/>
                <a:gd name="connsiteX0" fmla="*/ 0 w 1347630"/>
                <a:gd name="connsiteY0" fmla="*/ 347948 h 808974"/>
                <a:gd name="connsiteX1" fmla="*/ 296257 w 1347630"/>
                <a:gd name="connsiteY1" fmla="*/ 351774 h 808974"/>
                <a:gd name="connsiteX2" fmla="*/ 399176 w 1347630"/>
                <a:gd name="connsiteY2" fmla="*/ 93552 h 808974"/>
                <a:gd name="connsiteX3" fmla="*/ 627512 w 1347630"/>
                <a:gd name="connsiteY3" fmla="*/ 808974 h 808974"/>
                <a:gd name="connsiteX4" fmla="*/ 878181 w 1347630"/>
                <a:gd name="connsiteY4" fmla="*/ 0 h 808974"/>
                <a:gd name="connsiteX5" fmla="*/ 877038 w 1347630"/>
                <a:gd name="connsiteY5" fmla="*/ 634809 h 808974"/>
                <a:gd name="connsiteX6" fmla="*/ 1012582 w 1347630"/>
                <a:gd name="connsiteY6" fmla="*/ 303614 h 808974"/>
                <a:gd name="connsiteX7" fmla="*/ 1347630 w 1347630"/>
                <a:gd name="connsiteY7" fmla="*/ 300425 h 808974"/>
                <a:gd name="connsiteX0" fmla="*/ 0 w 1347630"/>
                <a:gd name="connsiteY0" fmla="*/ 347948 h 680468"/>
                <a:gd name="connsiteX1" fmla="*/ 296257 w 1347630"/>
                <a:gd name="connsiteY1" fmla="*/ 351774 h 680468"/>
                <a:gd name="connsiteX2" fmla="*/ 399176 w 1347630"/>
                <a:gd name="connsiteY2" fmla="*/ 93552 h 680468"/>
                <a:gd name="connsiteX3" fmla="*/ 577767 w 1347630"/>
                <a:gd name="connsiteY3" fmla="*/ 680468 h 680468"/>
                <a:gd name="connsiteX4" fmla="*/ 878181 w 1347630"/>
                <a:gd name="connsiteY4" fmla="*/ 0 h 680468"/>
                <a:gd name="connsiteX5" fmla="*/ 877038 w 1347630"/>
                <a:gd name="connsiteY5" fmla="*/ 634809 h 680468"/>
                <a:gd name="connsiteX6" fmla="*/ 1012582 w 1347630"/>
                <a:gd name="connsiteY6" fmla="*/ 303614 h 680468"/>
                <a:gd name="connsiteX7" fmla="*/ 1347630 w 1347630"/>
                <a:gd name="connsiteY7" fmla="*/ 300425 h 680468"/>
                <a:gd name="connsiteX0" fmla="*/ 0 w 1347630"/>
                <a:gd name="connsiteY0" fmla="*/ 447437 h 779957"/>
                <a:gd name="connsiteX1" fmla="*/ 296257 w 1347630"/>
                <a:gd name="connsiteY1" fmla="*/ 451263 h 779957"/>
                <a:gd name="connsiteX2" fmla="*/ 399176 w 1347630"/>
                <a:gd name="connsiteY2" fmla="*/ 193041 h 779957"/>
                <a:gd name="connsiteX3" fmla="*/ 577767 w 1347630"/>
                <a:gd name="connsiteY3" fmla="*/ 779957 h 779957"/>
                <a:gd name="connsiteX4" fmla="*/ 774547 w 1347630"/>
                <a:gd name="connsiteY4" fmla="*/ 0 h 779957"/>
                <a:gd name="connsiteX5" fmla="*/ 877038 w 1347630"/>
                <a:gd name="connsiteY5" fmla="*/ 734298 h 779957"/>
                <a:gd name="connsiteX6" fmla="*/ 1012582 w 1347630"/>
                <a:gd name="connsiteY6" fmla="*/ 403103 h 779957"/>
                <a:gd name="connsiteX7" fmla="*/ 1347630 w 1347630"/>
                <a:gd name="connsiteY7" fmla="*/ 399914 h 779957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347630 w 1347630"/>
                <a:gd name="connsiteY7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37454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26529 w 1347630"/>
                <a:gd name="connsiteY7" fmla="*/ 669886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74547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40458 w 1459555"/>
                <a:gd name="connsiteY3" fmla="*/ 721922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875241"/>
                <a:gd name="connsiteX1" fmla="*/ 296257 w 1459555"/>
                <a:gd name="connsiteY1" fmla="*/ 451263 h 875241"/>
                <a:gd name="connsiteX2" fmla="*/ 399176 w 1459555"/>
                <a:gd name="connsiteY2" fmla="*/ 193041 h 875241"/>
                <a:gd name="connsiteX3" fmla="*/ 540458 w 1459555"/>
                <a:gd name="connsiteY3" fmla="*/ 721922 h 875241"/>
                <a:gd name="connsiteX4" fmla="*/ 728948 w 1459555"/>
                <a:gd name="connsiteY4" fmla="*/ 0 h 875241"/>
                <a:gd name="connsiteX5" fmla="*/ 901911 w 1459555"/>
                <a:gd name="connsiteY5" fmla="*/ 875241 h 875241"/>
                <a:gd name="connsiteX6" fmla="*/ 1078907 w 1459555"/>
                <a:gd name="connsiteY6" fmla="*/ 191689 h 875241"/>
                <a:gd name="connsiteX7" fmla="*/ 1126529 w 1459555"/>
                <a:gd name="connsiteY7" fmla="*/ 669886 h 875241"/>
                <a:gd name="connsiteX8" fmla="*/ 1172128 w 1459555"/>
                <a:gd name="connsiteY8" fmla="*/ 396291 h 875241"/>
                <a:gd name="connsiteX9" fmla="*/ 1459555 w 1459555"/>
                <a:gd name="connsiteY9" fmla="*/ 395769 h 875241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26529 w 1459555"/>
                <a:gd name="connsiteY7" fmla="*/ 669886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35655 w 1459555"/>
                <a:gd name="connsiteY6" fmla="*/ 17838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412484 w 1459555"/>
                <a:gd name="connsiteY2" fmla="*/ 166426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74053 h 951601"/>
                <a:gd name="connsiteX1" fmla="*/ 296257 w 1459555"/>
                <a:gd name="connsiteY1" fmla="*/ 477879 h 951601"/>
                <a:gd name="connsiteX2" fmla="*/ 412484 w 1459555"/>
                <a:gd name="connsiteY2" fmla="*/ 193042 h 951601"/>
                <a:gd name="connsiteX3" fmla="*/ 540458 w 1459555"/>
                <a:gd name="connsiteY3" fmla="*/ 748538 h 951601"/>
                <a:gd name="connsiteX4" fmla="*/ 718966 w 1459555"/>
                <a:gd name="connsiteY4" fmla="*/ 0 h 951601"/>
                <a:gd name="connsiteX5" fmla="*/ 918493 w 1459555"/>
                <a:gd name="connsiteY5" fmla="*/ 951601 h 951601"/>
                <a:gd name="connsiteX6" fmla="*/ 1022347 w 1459555"/>
                <a:gd name="connsiteY6" fmla="*/ 195017 h 951601"/>
                <a:gd name="connsiteX7" fmla="*/ 1130674 w 1459555"/>
                <a:gd name="connsiteY7" fmla="*/ 671630 h 951601"/>
                <a:gd name="connsiteX8" fmla="*/ 1197000 w 1459555"/>
                <a:gd name="connsiteY8" fmla="*/ 422907 h 951601"/>
                <a:gd name="connsiteX9" fmla="*/ 1459555 w 1459555"/>
                <a:gd name="connsiteY9" fmla="*/ 422385 h 951601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22347 w 1459555"/>
                <a:gd name="connsiteY6" fmla="*/ 195017 h 954928"/>
                <a:gd name="connsiteX7" fmla="*/ 1130674 w 1459555"/>
                <a:gd name="connsiteY7" fmla="*/ 671630 h 954928"/>
                <a:gd name="connsiteX8" fmla="*/ 1197000 w 1459555"/>
                <a:gd name="connsiteY8" fmla="*/ 422907 h 954928"/>
                <a:gd name="connsiteX9" fmla="*/ 1459555 w 1459555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22385 h 954928"/>
                <a:gd name="connsiteX0" fmla="*/ 0 w 2257791"/>
                <a:gd name="connsiteY0" fmla="*/ 474053 h 954928"/>
                <a:gd name="connsiteX1" fmla="*/ 296257 w 2257791"/>
                <a:gd name="connsiteY1" fmla="*/ 477879 h 954928"/>
                <a:gd name="connsiteX2" fmla="*/ 412484 w 2257791"/>
                <a:gd name="connsiteY2" fmla="*/ 193042 h 954928"/>
                <a:gd name="connsiteX3" fmla="*/ 540458 w 2257791"/>
                <a:gd name="connsiteY3" fmla="*/ 748538 h 954928"/>
                <a:gd name="connsiteX4" fmla="*/ 718966 w 2257791"/>
                <a:gd name="connsiteY4" fmla="*/ 0 h 954928"/>
                <a:gd name="connsiteX5" fmla="*/ 891876 w 2257791"/>
                <a:gd name="connsiteY5" fmla="*/ 954928 h 954928"/>
                <a:gd name="connsiteX6" fmla="*/ 1022347 w 2257791"/>
                <a:gd name="connsiteY6" fmla="*/ 195017 h 954928"/>
                <a:gd name="connsiteX7" fmla="*/ 1130674 w 2257791"/>
                <a:gd name="connsiteY7" fmla="*/ 671630 h 954928"/>
                <a:gd name="connsiteX8" fmla="*/ 1197000 w 2257791"/>
                <a:gd name="connsiteY8" fmla="*/ 422907 h 954928"/>
                <a:gd name="connsiteX9" fmla="*/ 2257791 w 2257791"/>
                <a:gd name="connsiteY9" fmla="*/ 443392 h 954928"/>
                <a:gd name="connsiteX0" fmla="*/ 0 w 2264793"/>
                <a:gd name="connsiteY0" fmla="*/ 474053 h 954928"/>
                <a:gd name="connsiteX1" fmla="*/ 296257 w 2264793"/>
                <a:gd name="connsiteY1" fmla="*/ 477879 h 954928"/>
                <a:gd name="connsiteX2" fmla="*/ 412484 w 2264793"/>
                <a:gd name="connsiteY2" fmla="*/ 193042 h 954928"/>
                <a:gd name="connsiteX3" fmla="*/ 540458 w 2264793"/>
                <a:gd name="connsiteY3" fmla="*/ 748538 h 954928"/>
                <a:gd name="connsiteX4" fmla="*/ 718966 w 2264793"/>
                <a:gd name="connsiteY4" fmla="*/ 0 h 954928"/>
                <a:gd name="connsiteX5" fmla="*/ 891876 w 2264793"/>
                <a:gd name="connsiteY5" fmla="*/ 954928 h 954928"/>
                <a:gd name="connsiteX6" fmla="*/ 1022347 w 2264793"/>
                <a:gd name="connsiteY6" fmla="*/ 195017 h 954928"/>
                <a:gd name="connsiteX7" fmla="*/ 1130674 w 2264793"/>
                <a:gd name="connsiteY7" fmla="*/ 671630 h 954928"/>
                <a:gd name="connsiteX8" fmla="*/ 1197000 w 2264793"/>
                <a:gd name="connsiteY8" fmla="*/ 422907 h 954928"/>
                <a:gd name="connsiteX9" fmla="*/ 2264793 w 2264793"/>
                <a:gd name="connsiteY9" fmla="*/ 422385 h 954928"/>
                <a:gd name="connsiteX0" fmla="*/ 0 w 2544876"/>
                <a:gd name="connsiteY0" fmla="*/ 488057 h 954928"/>
                <a:gd name="connsiteX1" fmla="*/ 576340 w 2544876"/>
                <a:gd name="connsiteY1" fmla="*/ 477879 h 954928"/>
                <a:gd name="connsiteX2" fmla="*/ 692567 w 2544876"/>
                <a:gd name="connsiteY2" fmla="*/ 193042 h 954928"/>
                <a:gd name="connsiteX3" fmla="*/ 820541 w 2544876"/>
                <a:gd name="connsiteY3" fmla="*/ 748538 h 954928"/>
                <a:gd name="connsiteX4" fmla="*/ 999049 w 2544876"/>
                <a:gd name="connsiteY4" fmla="*/ 0 h 954928"/>
                <a:gd name="connsiteX5" fmla="*/ 1171959 w 2544876"/>
                <a:gd name="connsiteY5" fmla="*/ 954928 h 954928"/>
                <a:gd name="connsiteX6" fmla="*/ 1302430 w 2544876"/>
                <a:gd name="connsiteY6" fmla="*/ 195017 h 954928"/>
                <a:gd name="connsiteX7" fmla="*/ 1410757 w 2544876"/>
                <a:gd name="connsiteY7" fmla="*/ 671630 h 954928"/>
                <a:gd name="connsiteX8" fmla="*/ 1477083 w 2544876"/>
                <a:gd name="connsiteY8" fmla="*/ 422907 h 954928"/>
                <a:gd name="connsiteX9" fmla="*/ 2544876 w 2544876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56077 w 2523870"/>
                <a:gd name="connsiteY8" fmla="*/ 422907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1630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523870"/>
                <a:gd name="connsiteY0" fmla="*/ 481055 h 954928"/>
                <a:gd name="connsiteX1" fmla="*/ 555334 w 2523870"/>
                <a:gd name="connsiteY1" fmla="*/ 477879 h 954928"/>
                <a:gd name="connsiteX2" fmla="*/ 671561 w 2523870"/>
                <a:gd name="connsiteY2" fmla="*/ 193042 h 954928"/>
                <a:gd name="connsiteX3" fmla="*/ 799535 w 2523870"/>
                <a:gd name="connsiteY3" fmla="*/ 748538 h 954928"/>
                <a:gd name="connsiteX4" fmla="*/ 978043 w 2523870"/>
                <a:gd name="connsiteY4" fmla="*/ 0 h 954928"/>
                <a:gd name="connsiteX5" fmla="*/ 1150953 w 2523870"/>
                <a:gd name="connsiteY5" fmla="*/ 954928 h 954928"/>
                <a:gd name="connsiteX6" fmla="*/ 1281424 w 2523870"/>
                <a:gd name="connsiteY6" fmla="*/ 195017 h 954928"/>
                <a:gd name="connsiteX7" fmla="*/ 1389751 w 2523870"/>
                <a:gd name="connsiteY7" fmla="*/ 678633 h 954928"/>
                <a:gd name="connsiteX8" fmla="*/ 1435070 w 2523870"/>
                <a:gd name="connsiteY8" fmla="*/ 499930 h 954928"/>
                <a:gd name="connsiteX9" fmla="*/ 2523870 w 2523870"/>
                <a:gd name="connsiteY9" fmla="*/ 422385 h 954928"/>
                <a:gd name="connsiteX0" fmla="*/ 0 w 2327812"/>
                <a:gd name="connsiteY0" fmla="*/ 481055 h 954928"/>
                <a:gd name="connsiteX1" fmla="*/ 555334 w 2327812"/>
                <a:gd name="connsiteY1" fmla="*/ 477879 h 954928"/>
                <a:gd name="connsiteX2" fmla="*/ 671561 w 2327812"/>
                <a:gd name="connsiteY2" fmla="*/ 193042 h 954928"/>
                <a:gd name="connsiteX3" fmla="*/ 799535 w 2327812"/>
                <a:gd name="connsiteY3" fmla="*/ 748538 h 954928"/>
                <a:gd name="connsiteX4" fmla="*/ 978043 w 2327812"/>
                <a:gd name="connsiteY4" fmla="*/ 0 h 954928"/>
                <a:gd name="connsiteX5" fmla="*/ 1150953 w 2327812"/>
                <a:gd name="connsiteY5" fmla="*/ 954928 h 954928"/>
                <a:gd name="connsiteX6" fmla="*/ 1281424 w 2327812"/>
                <a:gd name="connsiteY6" fmla="*/ 195017 h 954928"/>
                <a:gd name="connsiteX7" fmla="*/ 1389751 w 2327812"/>
                <a:gd name="connsiteY7" fmla="*/ 678633 h 954928"/>
                <a:gd name="connsiteX8" fmla="*/ 1435070 w 2327812"/>
                <a:gd name="connsiteY8" fmla="*/ 499930 h 954928"/>
                <a:gd name="connsiteX9" fmla="*/ 2327812 w 2327812"/>
                <a:gd name="connsiteY9" fmla="*/ 513412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  <a:gd name="connsiteX0" fmla="*/ 0 w 2264794"/>
                <a:gd name="connsiteY0" fmla="*/ 481055 h 954928"/>
                <a:gd name="connsiteX1" fmla="*/ 555334 w 2264794"/>
                <a:gd name="connsiteY1" fmla="*/ 477879 h 954928"/>
                <a:gd name="connsiteX2" fmla="*/ 671561 w 2264794"/>
                <a:gd name="connsiteY2" fmla="*/ 193042 h 954928"/>
                <a:gd name="connsiteX3" fmla="*/ 799535 w 2264794"/>
                <a:gd name="connsiteY3" fmla="*/ 748538 h 954928"/>
                <a:gd name="connsiteX4" fmla="*/ 978043 w 2264794"/>
                <a:gd name="connsiteY4" fmla="*/ 0 h 954928"/>
                <a:gd name="connsiteX5" fmla="*/ 1150953 w 2264794"/>
                <a:gd name="connsiteY5" fmla="*/ 954928 h 954928"/>
                <a:gd name="connsiteX6" fmla="*/ 1281424 w 2264794"/>
                <a:gd name="connsiteY6" fmla="*/ 195017 h 954928"/>
                <a:gd name="connsiteX7" fmla="*/ 1389751 w 2264794"/>
                <a:gd name="connsiteY7" fmla="*/ 678633 h 954928"/>
                <a:gd name="connsiteX8" fmla="*/ 1435070 w 2264794"/>
                <a:gd name="connsiteY8" fmla="*/ 499930 h 954928"/>
                <a:gd name="connsiteX9" fmla="*/ 2264794 w 2264794"/>
                <a:gd name="connsiteY9" fmla="*/ 485404 h 954928"/>
                <a:gd name="connsiteX0" fmla="*/ 0 w 2271796"/>
                <a:gd name="connsiteY0" fmla="*/ 481055 h 954928"/>
                <a:gd name="connsiteX1" fmla="*/ 555334 w 2271796"/>
                <a:gd name="connsiteY1" fmla="*/ 477879 h 954928"/>
                <a:gd name="connsiteX2" fmla="*/ 671561 w 2271796"/>
                <a:gd name="connsiteY2" fmla="*/ 193042 h 954928"/>
                <a:gd name="connsiteX3" fmla="*/ 799535 w 2271796"/>
                <a:gd name="connsiteY3" fmla="*/ 748538 h 954928"/>
                <a:gd name="connsiteX4" fmla="*/ 978043 w 2271796"/>
                <a:gd name="connsiteY4" fmla="*/ 0 h 954928"/>
                <a:gd name="connsiteX5" fmla="*/ 1150953 w 2271796"/>
                <a:gd name="connsiteY5" fmla="*/ 954928 h 954928"/>
                <a:gd name="connsiteX6" fmla="*/ 1281424 w 2271796"/>
                <a:gd name="connsiteY6" fmla="*/ 195017 h 954928"/>
                <a:gd name="connsiteX7" fmla="*/ 1389751 w 2271796"/>
                <a:gd name="connsiteY7" fmla="*/ 678633 h 954928"/>
                <a:gd name="connsiteX8" fmla="*/ 1435070 w 2271796"/>
                <a:gd name="connsiteY8" fmla="*/ 499930 h 954928"/>
                <a:gd name="connsiteX9" fmla="*/ 2271796 w 2271796"/>
                <a:gd name="connsiteY9" fmla="*/ 499408 h 9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1796" h="954928">
                  <a:moveTo>
                    <a:pt x="0" y="481055"/>
                  </a:moveTo>
                  <a:lnTo>
                    <a:pt x="555334" y="477879"/>
                  </a:lnTo>
                  <a:lnTo>
                    <a:pt x="671561" y="193042"/>
                  </a:lnTo>
                  <a:lnTo>
                    <a:pt x="799535" y="748538"/>
                  </a:lnTo>
                  <a:lnTo>
                    <a:pt x="978043" y="0"/>
                  </a:lnTo>
                  <a:lnTo>
                    <a:pt x="1150953" y="954928"/>
                  </a:lnTo>
                  <a:lnTo>
                    <a:pt x="1281424" y="195017"/>
                  </a:lnTo>
                  <a:lnTo>
                    <a:pt x="1389751" y="678633"/>
                  </a:lnTo>
                  <a:lnTo>
                    <a:pt x="1435070" y="499930"/>
                  </a:lnTo>
                  <a:lnTo>
                    <a:pt x="2271796" y="499408"/>
                  </a:lnTo>
                </a:path>
              </a:pathLst>
            </a:custGeom>
            <a:noFill/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DC340DA7-563B-4644-B393-3F9139F0A1DB}"/>
                </a:ext>
              </a:extLst>
            </p:cNvPr>
            <p:cNvSpPr/>
            <p:nvPr/>
          </p:nvSpPr>
          <p:spPr>
            <a:xfrm>
              <a:off x="6926440" y="3358796"/>
              <a:ext cx="2172317" cy="1187657"/>
            </a:xfrm>
            <a:custGeom>
              <a:avLst/>
              <a:gdLst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774700 w 1016000"/>
                <a:gd name="connsiteY5" fmla="*/ 533400 h 914400"/>
                <a:gd name="connsiteX6" fmla="*/ 1016000 w 1016000"/>
                <a:gd name="connsiteY6" fmla="*/ 533400 h 914400"/>
                <a:gd name="connsiteX0" fmla="*/ 0 w 1016000"/>
                <a:gd name="connsiteY0" fmla="*/ 457200 h 914400"/>
                <a:gd name="connsiteX1" fmla="*/ 215900 w 1016000"/>
                <a:gd name="connsiteY1" fmla="*/ 457200 h 914400"/>
                <a:gd name="connsiteX2" fmla="*/ 381000 w 1016000"/>
                <a:gd name="connsiteY2" fmla="*/ 0 h 914400"/>
                <a:gd name="connsiteX3" fmla="*/ 596900 w 1016000"/>
                <a:gd name="connsiteY3" fmla="*/ 914400 h 914400"/>
                <a:gd name="connsiteX4" fmla="*/ 736600 w 1016000"/>
                <a:gd name="connsiteY4" fmla="*/ 101600 h 914400"/>
                <a:gd name="connsiteX5" fmla="*/ 841026 w 1016000"/>
                <a:gd name="connsiteY5" fmla="*/ 674343 h 914400"/>
                <a:gd name="connsiteX6" fmla="*/ 1016000 w 1016000"/>
                <a:gd name="connsiteY6" fmla="*/ 533400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41026 w 982837"/>
                <a:gd name="connsiteY5" fmla="*/ 674343 h 914400"/>
                <a:gd name="connsiteX6" fmla="*/ 982837 w 982837"/>
                <a:gd name="connsiteY6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841026 w 982837"/>
                <a:gd name="connsiteY6" fmla="*/ 674343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14536 w 982837"/>
                <a:gd name="connsiteY5" fmla="*/ 510008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982837"/>
                <a:gd name="connsiteY0" fmla="*/ 457200 h 914400"/>
                <a:gd name="connsiteX1" fmla="*/ 215900 w 982837"/>
                <a:gd name="connsiteY1" fmla="*/ 457200 h 914400"/>
                <a:gd name="connsiteX2" fmla="*/ 381000 w 982837"/>
                <a:gd name="connsiteY2" fmla="*/ 0 h 914400"/>
                <a:gd name="connsiteX3" fmla="*/ 596900 w 982837"/>
                <a:gd name="connsiteY3" fmla="*/ 914400 h 914400"/>
                <a:gd name="connsiteX4" fmla="*/ 736600 w 982837"/>
                <a:gd name="connsiteY4" fmla="*/ 101600 h 914400"/>
                <a:gd name="connsiteX5" fmla="*/ 864281 w 982837"/>
                <a:gd name="connsiteY5" fmla="*/ 584624 h 914400"/>
                <a:gd name="connsiteX6" fmla="*/ 981969 w 982837"/>
                <a:gd name="connsiteY6" fmla="*/ 632890 h 914400"/>
                <a:gd name="connsiteX7" fmla="*/ 982837 w 982837"/>
                <a:gd name="connsiteY7" fmla="*/ 400748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81969 w 1231559"/>
                <a:gd name="connsiteY6" fmla="*/ 632890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64281 w 1231559"/>
                <a:gd name="connsiteY5" fmla="*/ 584624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231559"/>
                <a:gd name="connsiteY0" fmla="*/ 457200 h 914400"/>
                <a:gd name="connsiteX1" fmla="*/ 215900 w 1231559"/>
                <a:gd name="connsiteY1" fmla="*/ 457200 h 914400"/>
                <a:gd name="connsiteX2" fmla="*/ 381000 w 1231559"/>
                <a:gd name="connsiteY2" fmla="*/ 0 h 914400"/>
                <a:gd name="connsiteX3" fmla="*/ 596900 w 1231559"/>
                <a:gd name="connsiteY3" fmla="*/ 914400 h 914400"/>
                <a:gd name="connsiteX4" fmla="*/ 736600 w 1231559"/>
                <a:gd name="connsiteY4" fmla="*/ 101600 h 914400"/>
                <a:gd name="connsiteX5" fmla="*/ 880863 w 1231559"/>
                <a:gd name="connsiteY5" fmla="*/ 717276 h 914400"/>
                <a:gd name="connsiteX6" fmla="*/ 948806 w 1231559"/>
                <a:gd name="connsiteY6" fmla="*/ 259807 h 914400"/>
                <a:gd name="connsiteX7" fmla="*/ 1231559 w 1231559"/>
                <a:gd name="connsiteY7" fmla="*/ 467074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48806 w 1380792"/>
                <a:gd name="connsiteY6" fmla="*/ 259807 h 914400"/>
                <a:gd name="connsiteX7" fmla="*/ 1380792 w 1380792"/>
                <a:gd name="connsiteY7" fmla="*/ 409039 h 914400"/>
                <a:gd name="connsiteX0" fmla="*/ 0 w 1380792"/>
                <a:gd name="connsiteY0" fmla="*/ 457200 h 914400"/>
                <a:gd name="connsiteX1" fmla="*/ 215900 w 1380792"/>
                <a:gd name="connsiteY1" fmla="*/ 457200 h 914400"/>
                <a:gd name="connsiteX2" fmla="*/ 381000 w 1380792"/>
                <a:gd name="connsiteY2" fmla="*/ 0 h 914400"/>
                <a:gd name="connsiteX3" fmla="*/ 596900 w 1380792"/>
                <a:gd name="connsiteY3" fmla="*/ 914400 h 914400"/>
                <a:gd name="connsiteX4" fmla="*/ 736600 w 1380792"/>
                <a:gd name="connsiteY4" fmla="*/ 101600 h 914400"/>
                <a:gd name="connsiteX5" fmla="*/ 880863 w 1380792"/>
                <a:gd name="connsiteY5" fmla="*/ 717276 h 914400"/>
                <a:gd name="connsiteX6" fmla="*/ 932225 w 1380792"/>
                <a:gd name="connsiteY6" fmla="*/ 409040 h 914400"/>
                <a:gd name="connsiteX7" fmla="*/ 1380792 w 1380792"/>
                <a:gd name="connsiteY7" fmla="*/ 409039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384167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7330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5850 h 914400"/>
                <a:gd name="connsiteX0" fmla="*/ 0 w 1198396"/>
                <a:gd name="connsiteY0" fmla="*/ 457200 h 914400"/>
                <a:gd name="connsiteX1" fmla="*/ 215900 w 1198396"/>
                <a:gd name="connsiteY1" fmla="*/ 457200 h 914400"/>
                <a:gd name="connsiteX2" fmla="*/ 381000 w 1198396"/>
                <a:gd name="connsiteY2" fmla="*/ 0 h 914400"/>
                <a:gd name="connsiteX3" fmla="*/ 596900 w 1198396"/>
                <a:gd name="connsiteY3" fmla="*/ 914400 h 914400"/>
                <a:gd name="connsiteX4" fmla="*/ 736600 w 1198396"/>
                <a:gd name="connsiteY4" fmla="*/ 101600 h 914400"/>
                <a:gd name="connsiteX5" fmla="*/ 880863 w 1198396"/>
                <a:gd name="connsiteY5" fmla="*/ 717276 h 914400"/>
                <a:gd name="connsiteX6" fmla="*/ 932225 w 1198396"/>
                <a:gd name="connsiteY6" fmla="*/ 409040 h 914400"/>
                <a:gd name="connsiteX7" fmla="*/ 1198396 w 1198396"/>
                <a:gd name="connsiteY7" fmla="*/ 413503 h 914400"/>
                <a:gd name="connsiteX0" fmla="*/ 0 w 1202223"/>
                <a:gd name="connsiteY0" fmla="*/ 457200 h 914400"/>
                <a:gd name="connsiteX1" fmla="*/ 215900 w 1202223"/>
                <a:gd name="connsiteY1" fmla="*/ 457200 h 914400"/>
                <a:gd name="connsiteX2" fmla="*/ 381000 w 1202223"/>
                <a:gd name="connsiteY2" fmla="*/ 0 h 914400"/>
                <a:gd name="connsiteX3" fmla="*/ 596900 w 1202223"/>
                <a:gd name="connsiteY3" fmla="*/ 914400 h 914400"/>
                <a:gd name="connsiteX4" fmla="*/ 736600 w 1202223"/>
                <a:gd name="connsiteY4" fmla="*/ 101600 h 914400"/>
                <a:gd name="connsiteX5" fmla="*/ 880863 w 1202223"/>
                <a:gd name="connsiteY5" fmla="*/ 717276 h 914400"/>
                <a:gd name="connsiteX6" fmla="*/ 932225 w 1202223"/>
                <a:gd name="connsiteY6" fmla="*/ 409040 h 914400"/>
                <a:gd name="connsiteX7" fmla="*/ 1202223 w 1202223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02023 h 914400"/>
                <a:gd name="connsiteX0" fmla="*/ 0 w 1202266"/>
                <a:gd name="connsiteY0" fmla="*/ 457200 h 914400"/>
                <a:gd name="connsiteX1" fmla="*/ 215900 w 1202266"/>
                <a:gd name="connsiteY1" fmla="*/ 457200 h 914400"/>
                <a:gd name="connsiteX2" fmla="*/ 381000 w 1202266"/>
                <a:gd name="connsiteY2" fmla="*/ 0 h 914400"/>
                <a:gd name="connsiteX3" fmla="*/ 596900 w 1202266"/>
                <a:gd name="connsiteY3" fmla="*/ 914400 h 914400"/>
                <a:gd name="connsiteX4" fmla="*/ 736600 w 1202266"/>
                <a:gd name="connsiteY4" fmla="*/ 101600 h 914400"/>
                <a:gd name="connsiteX5" fmla="*/ 880863 w 1202266"/>
                <a:gd name="connsiteY5" fmla="*/ 717276 h 914400"/>
                <a:gd name="connsiteX6" fmla="*/ 932225 w 1202266"/>
                <a:gd name="connsiteY6" fmla="*/ 409040 h 914400"/>
                <a:gd name="connsiteX7" fmla="*/ 1202223 w 1202266"/>
                <a:gd name="connsiteY7" fmla="*/ 417329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13503 h 914400"/>
                <a:gd name="connsiteX0" fmla="*/ 0 w 1133408"/>
                <a:gd name="connsiteY0" fmla="*/ 457200 h 914400"/>
                <a:gd name="connsiteX1" fmla="*/ 215900 w 1133408"/>
                <a:gd name="connsiteY1" fmla="*/ 457200 h 914400"/>
                <a:gd name="connsiteX2" fmla="*/ 381000 w 1133408"/>
                <a:gd name="connsiteY2" fmla="*/ 0 h 914400"/>
                <a:gd name="connsiteX3" fmla="*/ 596900 w 1133408"/>
                <a:gd name="connsiteY3" fmla="*/ 914400 h 914400"/>
                <a:gd name="connsiteX4" fmla="*/ 736600 w 1133408"/>
                <a:gd name="connsiteY4" fmla="*/ 101600 h 914400"/>
                <a:gd name="connsiteX5" fmla="*/ 880863 w 1133408"/>
                <a:gd name="connsiteY5" fmla="*/ 717276 h 914400"/>
                <a:gd name="connsiteX6" fmla="*/ 932225 w 1133408"/>
                <a:gd name="connsiteY6" fmla="*/ 409040 h 914400"/>
                <a:gd name="connsiteX7" fmla="*/ 1133346 w 1133408"/>
                <a:gd name="connsiteY7" fmla="*/ 402024 h 914400"/>
                <a:gd name="connsiteX0" fmla="*/ 0 w 1079873"/>
                <a:gd name="connsiteY0" fmla="*/ 457200 h 914400"/>
                <a:gd name="connsiteX1" fmla="*/ 215900 w 1079873"/>
                <a:gd name="connsiteY1" fmla="*/ 457200 h 914400"/>
                <a:gd name="connsiteX2" fmla="*/ 381000 w 1079873"/>
                <a:gd name="connsiteY2" fmla="*/ 0 h 914400"/>
                <a:gd name="connsiteX3" fmla="*/ 596900 w 1079873"/>
                <a:gd name="connsiteY3" fmla="*/ 914400 h 914400"/>
                <a:gd name="connsiteX4" fmla="*/ 736600 w 1079873"/>
                <a:gd name="connsiteY4" fmla="*/ 101600 h 914400"/>
                <a:gd name="connsiteX5" fmla="*/ 880863 w 1079873"/>
                <a:gd name="connsiteY5" fmla="*/ 717276 h 914400"/>
                <a:gd name="connsiteX6" fmla="*/ 932225 w 1079873"/>
                <a:gd name="connsiteY6" fmla="*/ 409040 h 914400"/>
                <a:gd name="connsiteX7" fmla="*/ 1079775 w 1079873"/>
                <a:gd name="connsiteY7" fmla="*/ 409677 h 914400"/>
                <a:gd name="connsiteX0" fmla="*/ 0 w 1125759"/>
                <a:gd name="connsiteY0" fmla="*/ 457200 h 914400"/>
                <a:gd name="connsiteX1" fmla="*/ 215900 w 1125759"/>
                <a:gd name="connsiteY1" fmla="*/ 457200 h 914400"/>
                <a:gd name="connsiteX2" fmla="*/ 381000 w 1125759"/>
                <a:gd name="connsiteY2" fmla="*/ 0 h 914400"/>
                <a:gd name="connsiteX3" fmla="*/ 596900 w 1125759"/>
                <a:gd name="connsiteY3" fmla="*/ 914400 h 914400"/>
                <a:gd name="connsiteX4" fmla="*/ 736600 w 1125759"/>
                <a:gd name="connsiteY4" fmla="*/ 101600 h 914400"/>
                <a:gd name="connsiteX5" fmla="*/ 880863 w 1125759"/>
                <a:gd name="connsiteY5" fmla="*/ 717276 h 914400"/>
                <a:gd name="connsiteX6" fmla="*/ 932225 w 1125759"/>
                <a:gd name="connsiteY6" fmla="*/ 409040 h 914400"/>
                <a:gd name="connsiteX7" fmla="*/ 1125693 w 1125759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96900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36600 w 1125693"/>
                <a:gd name="connsiteY4" fmla="*/ 101600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880863 w 1125693"/>
                <a:gd name="connsiteY5" fmla="*/ 717276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125693"/>
                <a:gd name="connsiteY0" fmla="*/ 457200 h 914400"/>
                <a:gd name="connsiteX1" fmla="*/ 215900 w 1125693"/>
                <a:gd name="connsiteY1" fmla="*/ 457200 h 914400"/>
                <a:gd name="connsiteX2" fmla="*/ 381000 w 1125693"/>
                <a:gd name="connsiteY2" fmla="*/ 0 h 914400"/>
                <a:gd name="connsiteX3" fmla="*/ 547155 w 1125693"/>
                <a:gd name="connsiteY3" fmla="*/ 914400 h 914400"/>
                <a:gd name="connsiteX4" fmla="*/ 797824 w 1125693"/>
                <a:gd name="connsiteY4" fmla="*/ 105426 h 914400"/>
                <a:gd name="connsiteX5" fmla="*/ 796681 w 1125693"/>
                <a:gd name="connsiteY5" fmla="*/ 740235 h 914400"/>
                <a:gd name="connsiteX6" fmla="*/ 932225 w 1125693"/>
                <a:gd name="connsiteY6" fmla="*/ 409040 h 914400"/>
                <a:gd name="connsiteX7" fmla="*/ 1125693 w 1125693"/>
                <a:gd name="connsiteY7" fmla="*/ 409677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267273"/>
                <a:gd name="connsiteY0" fmla="*/ 457200 h 914400"/>
                <a:gd name="connsiteX1" fmla="*/ 215900 w 1267273"/>
                <a:gd name="connsiteY1" fmla="*/ 457200 h 914400"/>
                <a:gd name="connsiteX2" fmla="*/ 381000 w 1267273"/>
                <a:gd name="connsiteY2" fmla="*/ 0 h 914400"/>
                <a:gd name="connsiteX3" fmla="*/ 547155 w 1267273"/>
                <a:gd name="connsiteY3" fmla="*/ 914400 h 914400"/>
                <a:gd name="connsiteX4" fmla="*/ 797824 w 1267273"/>
                <a:gd name="connsiteY4" fmla="*/ 105426 h 914400"/>
                <a:gd name="connsiteX5" fmla="*/ 796681 w 1267273"/>
                <a:gd name="connsiteY5" fmla="*/ 740235 h 914400"/>
                <a:gd name="connsiteX6" fmla="*/ 932225 w 1267273"/>
                <a:gd name="connsiteY6" fmla="*/ 409040 h 914400"/>
                <a:gd name="connsiteX7" fmla="*/ 1267273 w 1267273"/>
                <a:gd name="connsiteY7" fmla="*/ 405851 h 914400"/>
                <a:gd name="connsiteX0" fmla="*/ 0 w 1339977"/>
                <a:gd name="connsiteY0" fmla="*/ 453374 h 914400"/>
                <a:gd name="connsiteX1" fmla="*/ 288604 w 1339977"/>
                <a:gd name="connsiteY1" fmla="*/ 457200 h 914400"/>
                <a:gd name="connsiteX2" fmla="*/ 453704 w 1339977"/>
                <a:gd name="connsiteY2" fmla="*/ 0 h 914400"/>
                <a:gd name="connsiteX3" fmla="*/ 619859 w 1339977"/>
                <a:gd name="connsiteY3" fmla="*/ 914400 h 914400"/>
                <a:gd name="connsiteX4" fmla="*/ 870528 w 1339977"/>
                <a:gd name="connsiteY4" fmla="*/ 105426 h 914400"/>
                <a:gd name="connsiteX5" fmla="*/ 869385 w 1339977"/>
                <a:gd name="connsiteY5" fmla="*/ 740235 h 914400"/>
                <a:gd name="connsiteX6" fmla="*/ 1004929 w 1339977"/>
                <a:gd name="connsiteY6" fmla="*/ 409040 h 914400"/>
                <a:gd name="connsiteX7" fmla="*/ 1339977 w 1339977"/>
                <a:gd name="connsiteY7" fmla="*/ 405851 h 914400"/>
                <a:gd name="connsiteX0" fmla="*/ 0 w 1343804"/>
                <a:gd name="connsiteY0" fmla="*/ 461027 h 914400"/>
                <a:gd name="connsiteX1" fmla="*/ 292431 w 1343804"/>
                <a:gd name="connsiteY1" fmla="*/ 457200 h 914400"/>
                <a:gd name="connsiteX2" fmla="*/ 457531 w 1343804"/>
                <a:gd name="connsiteY2" fmla="*/ 0 h 914400"/>
                <a:gd name="connsiteX3" fmla="*/ 623686 w 1343804"/>
                <a:gd name="connsiteY3" fmla="*/ 914400 h 914400"/>
                <a:gd name="connsiteX4" fmla="*/ 874355 w 1343804"/>
                <a:gd name="connsiteY4" fmla="*/ 105426 h 914400"/>
                <a:gd name="connsiteX5" fmla="*/ 873212 w 1343804"/>
                <a:gd name="connsiteY5" fmla="*/ 740235 h 914400"/>
                <a:gd name="connsiteX6" fmla="*/ 1008756 w 1343804"/>
                <a:gd name="connsiteY6" fmla="*/ 409040 h 914400"/>
                <a:gd name="connsiteX7" fmla="*/ 1343804 w 1343804"/>
                <a:gd name="connsiteY7" fmla="*/ 405851 h 914400"/>
                <a:gd name="connsiteX0" fmla="*/ 0 w 1347630"/>
                <a:gd name="connsiteY0" fmla="*/ 453374 h 914400"/>
                <a:gd name="connsiteX1" fmla="*/ 296257 w 1347630"/>
                <a:gd name="connsiteY1" fmla="*/ 457200 h 914400"/>
                <a:gd name="connsiteX2" fmla="*/ 461357 w 1347630"/>
                <a:gd name="connsiteY2" fmla="*/ 0 h 914400"/>
                <a:gd name="connsiteX3" fmla="*/ 627512 w 1347630"/>
                <a:gd name="connsiteY3" fmla="*/ 914400 h 914400"/>
                <a:gd name="connsiteX4" fmla="*/ 878181 w 1347630"/>
                <a:gd name="connsiteY4" fmla="*/ 105426 h 914400"/>
                <a:gd name="connsiteX5" fmla="*/ 877038 w 1347630"/>
                <a:gd name="connsiteY5" fmla="*/ 740235 h 914400"/>
                <a:gd name="connsiteX6" fmla="*/ 1012582 w 1347630"/>
                <a:gd name="connsiteY6" fmla="*/ 409040 h 914400"/>
                <a:gd name="connsiteX7" fmla="*/ 1347630 w 1347630"/>
                <a:gd name="connsiteY7" fmla="*/ 405851 h 914400"/>
                <a:gd name="connsiteX0" fmla="*/ 0 w 1347630"/>
                <a:gd name="connsiteY0" fmla="*/ 347948 h 808974"/>
                <a:gd name="connsiteX1" fmla="*/ 296257 w 1347630"/>
                <a:gd name="connsiteY1" fmla="*/ 351774 h 808974"/>
                <a:gd name="connsiteX2" fmla="*/ 399176 w 1347630"/>
                <a:gd name="connsiteY2" fmla="*/ 93552 h 808974"/>
                <a:gd name="connsiteX3" fmla="*/ 627512 w 1347630"/>
                <a:gd name="connsiteY3" fmla="*/ 808974 h 808974"/>
                <a:gd name="connsiteX4" fmla="*/ 878181 w 1347630"/>
                <a:gd name="connsiteY4" fmla="*/ 0 h 808974"/>
                <a:gd name="connsiteX5" fmla="*/ 877038 w 1347630"/>
                <a:gd name="connsiteY5" fmla="*/ 634809 h 808974"/>
                <a:gd name="connsiteX6" fmla="*/ 1012582 w 1347630"/>
                <a:gd name="connsiteY6" fmla="*/ 303614 h 808974"/>
                <a:gd name="connsiteX7" fmla="*/ 1347630 w 1347630"/>
                <a:gd name="connsiteY7" fmla="*/ 300425 h 808974"/>
                <a:gd name="connsiteX0" fmla="*/ 0 w 1347630"/>
                <a:gd name="connsiteY0" fmla="*/ 347948 h 680468"/>
                <a:gd name="connsiteX1" fmla="*/ 296257 w 1347630"/>
                <a:gd name="connsiteY1" fmla="*/ 351774 h 680468"/>
                <a:gd name="connsiteX2" fmla="*/ 399176 w 1347630"/>
                <a:gd name="connsiteY2" fmla="*/ 93552 h 680468"/>
                <a:gd name="connsiteX3" fmla="*/ 577767 w 1347630"/>
                <a:gd name="connsiteY3" fmla="*/ 680468 h 680468"/>
                <a:gd name="connsiteX4" fmla="*/ 878181 w 1347630"/>
                <a:gd name="connsiteY4" fmla="*/ 0 h 680468"/>
                <a:gd name="connsiteX5" fmla="*/ 877038 w 1347630"/>
                <a:gd name="connsiteY5" fmla="*/ 634809 h 680468"/>
                <a:gd name="connsiteX6" fmla="*/ 1012582 w 1347630"/>
                <a:gd name="connsiteY6" fmla="*/ 303614 h 680468"/>
                <a:gd name="connsiteX7" fmla="*/ 1347630 w 1347630"/>
                <a:gd name="connsiteY7" fmla="*/ 300425 h 680468"/>
                <a:gd name="connsiteX0" fmla="*/ 0 w 1347630"/>
                <a:gd name="connsiteY0" fmla="*/ 447437 h 779957"/>
                <a:gd name="connsiteX1" fmla="*/ 296257 w 1347630"/>
                <a:gd name="connsiteY1" fmla="*/ 451263 h 779957"/>
                <a:gd name="connsiteX2" fmla="*/ 399176 w 1347630"/>
                <a:gd name="connsiteY2" fmla="*/ 193041 h 779957"/>
                <a:gd name="connsiteX3" fmla="*/ 577767 w 1347630"/>
                <a:gd name="connsiteY3" fmla="*/ 779957 h 779957"/>
                <a:gd name="connsiteX4" fmla="*/ 774547 w 1347630"/>
                <a:gd name="connsiteY4" fmla="*/ 0 h 779957"/>
                <a:gd name="connsiteX5" fmla="*/ 877038 w 1347630"/>
                <a:gd name="connsiteY5" fmla="*/ 734298 h 779957"/>
                <a:gd name="connsiteX6" fmla="*/ 1012582 w 1347630"/>
                <a:gd name="connsiteY6" fmla="*/ 403103 h 779957"/>
                <a:gd name="connsiteX7" fmla="*/ 1347630 w 1347630"/>
                <a:gd name="connsiteY7" fmla="*/ 399914 h 779957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347630 w 1347630"/>
                <a:gd name="connsiteY7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12582 w 1347630"/>
                <a:gd name="connsiteY6" fmla="*/ 403103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37454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347630 w 1347630"/>
                <a:gd name="connsiteY8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05802 w 1347630"/>
                <a:gd name="connsiteY7" fmla="*/ 400437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347630"/>
                <a:gd name="connsiteY0" fmla="*/ 447437 h 966439"/>
                <a:gd name="connsiteX1" fmla="*/ 296257 w 1347630"/>
                <a:gd name="connsiteY1" fmla="*/ 451263 h 966439"/>
                <a:gd name="connsiteX2" fmla="*/ 399176 w 1347630"/>
                <a:gd name="connsiteY2" fmla="*/ 193041 h 966439"/>
                <a:gd name="connsiteX3" fmla="*/ 577767 w 1347630"/>
                <a:gd name="connsiteY3" fmla="*/ 779957 h 966439"/>
                <a:gd name="connsiteX4" fmla="*/ 774547 w 1347630"/>
                <a:gd name="connsiteY4" fmla="*/ 0 h 966439"/>
                <a:gd name="connsiteX5" fmla="*/ 914347 w 1347630"/>
                <a:gd name="connsiteY5" fmla="*/ 966439 h 966439"/>
                <a:gd name="connsiteX6" fmla="*/ 1078907 w 1347630"/>
                <a:gd name="connsiteY6" fmla="*/ 191689 h 966439"/>
                <a:gd name="connsiteX7" fmla="*/ 1126529 w 1347630"/>
                <a:gd name="connsiteY7" fmla="*/ 669886 h 966439"/>
                <a:gd name="connsiteX8" fmla="*/ 1172128 w 1347630"/>
                <a:gd name="connsiteY8" fmla="*/ 396291 h 966439"/>
                <a:gd name="connsiteX9" fmla="*/ 1347630 w 1347630"/>
                <a:gd name="connsiteY9" fmla="*/ 399914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74547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77767 w 1459555"/>
                <a:gd name="connsiteY3" fmla="*/ 779957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966439"/>
                <a:gd name="connsiteX1" fmla="*/ 296257 w 1459555"/>
                <a:gd name="connsiteY1" fmla="*/ 451263 h 966439"/>
                <a:gd name="connsiteX2" fmla="*/ 399176 w 1459555"/>
                <a:gd name="connsiteY2" fmla="*/ 193041 h 966439"/>
                <a:gd name="connsiteX3" fmla="*/ 540458 w 1459555"/>
                <a:gd name="connsiteY3" fmla="*/ 721922 h 966439"/>
                <a:gd name="connsiteX4" fmla="*/ 728948 w 1459555"/>
                <a:gd name="connsiteY4" fmla="*/ 0 h 966439"/>
                <a:gd name="connsiteX5" fmla="*/ 914347 w 1459555"/>
                <a:gd name="connsiteY5" fmla="*/ 966439 h 966439"/>
                <a:gd name="connsiteX6" fmla="*/ 1078907 w 1459555"/>
                <a:gd name="connsiteY6" fmla="*/ 191689 h 966439"/>
                <a:gd name="connsiteX7" fmla="*/ 1126529 w 1459555"/>
                <a:gd name="connsiteY7" fmla="*/ 669886 h 966439"/>
                <a:gd name="connsiteX8" fmla="*/ 1172128 w 1459555"/>
                <a:gd name="connsiteY8" fmla="*/ 396291 h 966439"/>
                <a:gd name="connsiteX9" fmla="*/ 1459555 w 1459555"/>
                <a:gd name="connsiteY9" fmla="*/ 395769 h 966439"/>
                <a:gd name="connsiteX0" fmla="*/ 0 w 1459555"/>
                <a:gd name="connsiteY0" fmla="*/ 447437 h 875241"/>
                <a:gd name="connsiteX1" fmla="*/ 296257 w 1459555"/>
                <a:gd name="connsiteY1" fmla="*/ 451263 h 875241"/>
                <a:gd name="connsiteX2" fmla="*/ 399176 w 1459555"/>
                <a:gd name="connsiteY2" fmla="*/ 193041 h 875241"/>
                <a:gd name="connsiteX3" fmla="*/ 540458 w 1459555"/>
                <a:gd name="connsiteY3" fmla="*/ 721922 h 875241"/>
                <a:gd name="connsiteX4" fmla="*/ 728948 w 1459555"/>
                <a:gd name="connsiteY4" fmla="*/ 0 h 875241"/>
                <a:gd name="connsiteX5" fmla="*/ 901911 w 1459555"/>
                <a:gd name="connsiteY5" fmla="*/ 875241 h 875241"/>
                <a:gd name="connsiteX6" fmla="*/ 1078907 w 1459555"/>
                <a:gd name="connsiteY6" fmla="*/ 191689 h 875241"/>
                <a:gd name="connsiteX7" fmla="*/ 1126529 w 1459555"/>
                <a:gd name="connsiteY7" fmla="*/ 669886 h 875241"/>
                <a:gd name="connsiteX8" fmla="*/ 1172128 w 1459555"/>
                <a:gd name="connsiteY8" fmla="*/ 396291 h 875241"/>
                <a:gd name="connsiteX9" fmla="*/ 1459555 w 1459555"/>
                <a:gd name="connsiteY9" fmla="*/ 395769 h 875241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26529 w 1459555"/>
                <a:gd name="connsiteY7" fmla="*/ 669886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72128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78907 w 1459555"/>
                <a:gd name="connsiteY6" fmla="*/ 191689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35655 w 1459555"/>
                <a:gd name="connsiteY6" fmla="*/ 17838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399176 w 1459555"/>
                <a:gd name="connsiteY2" fmla="*/ 193041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47437 h 924985"/>
                <a:gd name="connsiteX1" fmla="*/ 296257 w 1459555"/>
                <a:gd name="connsiteY1" fmla="*/ 451263 h 924985"/>
                <a:gd name="connsiteX2" fmla="*/ 412484 w 1459555"/>
                <a:gd name="connsiteY2" fmla="*/ 166426 h 924985"/>
                <a:gd name="connsiteX3" fmla="*/ 540458 w 1459555"/>
                <a:gd name="connsiteY3" fmla="*/ 721922 h 924985"/>
                <a:gd name="connsiteX4" fmla="*/ 728948 w 1459555"/>
                <a:gd name="connsiteY4" fmla="*/ 0 h 924985"/>
                <a:gd name="connsiteX5" fmla="*/ 918493 w 1459555"/>
                <a:gd name="connsiteY5" fmla="*/ 924985 h 924985"/>
                <a:gd name="connsiteX6" fmla="*/ 1022347 w 1459555"/>
                <a:gd name="connsiteY6" fmla="*/ 168401 h 924985"/>
                <a:gd name="connsiteX7" fmla="*/ 1130674 w 1459555"/>
                <a:gd name="connsiteY7" fmla="*/ 645014 h 924985"/>
                <a:gd name="connsiteX8" fmla="*/ 1197000 w 1459555"/>
                <a:gd name="connsiteY8" fmla="*/ 396291 h 924985"/>
                <a:gd name="connsiteX9" fmla="*/ 1459555 w 1459555"/>
                <a:gd name="connsiteY9" fmla="*/ 395769 h 924985"/>
                <a:gd name="connsiteX0" fmla="*/ 0 w 1459555"/>
                <a:gd name="connsiteY0" fmla="*/ 474053 h 951601"/>
                <a:gd name="connsiteX1" fmla="*/ 296257 w 1459555"/>
                <a:gd name="connsiteY1" fmla="*/ 477879 h 951601"/>
                <a:gd name="connsiteX2" fmla="*/ 412484 w 1459555"/>
                <a:gd name="connsiteY2" fmla="*/ 193042 h 951601"/>
                <a:gd name="connsiteX3" fmla="*/ 540458 w 1459555"/>
                <a:gd name="connsiteY3" fmla="*/ 748538 h 951601"/>
                <a:gd name="connsiteX4" fmla="*/ 718966 w 1459555"/>
                <a:gd name="connsiteY4" fmla="*/ 0 h 951601"/>
                <a:gd name="connsiteX5" fmla="*/ 918493 w 1459555"/>
                <a:gd name="connsiteY5" fmla="*/ 951601 h 951601"/>
                <a:gd name="connsiteX6" fmla="*/ 1022347 w 1459555"/>
                <a:gd name="connsiteY6" fmla="*/ 195017 h 951601"/>
                <a:gd name="connsiteX7" fmla="*/ 1130674 w 1459555"/>
                <a:gd name="connsiteY7" fmla="*/ 671630 h 951601"/>
                <a:gd name="connsiteX8" fmla="*/ 1197000 w 1459555"/>
                <a:gd name="connsiteY8" fmla="*/ 422907 h 951601"/>
                <a:gd name="connsiteX9" fmla="*/ 1459555 w 1459555"/>
                <a:gd name="connsiteY9" fmla="*/ 422385 h 951601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22347 w 1459555"/>
                <a:gd name="connsiteY6" fmla="*/ 195017 h 954928"/>
                <a:gd name="connsiteX7" fmla="*/ 1130674 w 1459555"/>
                <a:gd name="connsiteY7" fmla="*/ 671630 h 954928"/>
                <a:gd name="connsiteX8" fmla="*/ 1197000 w 1459555"/>
                <a:gd name="connsiteY8" fmla="*/ 422907 h 954928"/>
                <a:gd name="connsiteX9" fmla="*/ 1459555 w 1459555"/>
                <a:gd name="connsiteY9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130674 w 1459555"/>
                <a:gd name="connsiteY6" fmla="*/ 671630 h 954928"/>
                <a:gd name="connsiteX7" fmla="*/ 1197000 w 1459555"/>
                <a:gd name="connsiteY7" fmla="*/ 422907 h 954928"/>
                <a:gd name="connsiteX8" fmla="*/ 1459555 w 1459555"/>
                <a:gd name="connsiteY8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197000 w 1459555"/>
                <a:gd name="connsiteY6" fmla="*/ 422907 h 954928"/>
                <a:gd name="connsiteX7" fmla="*/ 1459555 w 1459555"/>
                <a:gd name="connsiteY7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91970 w 1459555"/>
                <a:gd name="connsiteY6" fmla="*/ 422907 h 954928"/>
                <a:gd name="connsiteX7" fmla="*/ 1459555 w 1459555"/>
                <a:gd name="connsiteY7" fmla="*/ 422385 h 954928"/>
                <a:gd name="connsiteX0" fmla="*/ 0 w 1459555"/>
                <a:gd name="connsiteY0" fmla="*/ 474053 h 954928"/>
                <a:gd name="connsiteX1" fmla="*/ 296257 w 1459555"/>
                <a:gd name="connsiteY1" fmla="*/ 477879 h 954928"/>
                <a:gd name="connsiteX2" fmla="*/ 412484 w 1459555"/>
                <a:gd name="connsiteY2" fmla="*/ 193042 h 954928"/>
                <a:gd name="connsiteX3" fmla="*/ 540458 w 1459555"/>
                <a:gd name="connsiteY3" fmla="*/ 748538 h 954928"/>
                <a:gd name="connsiteX4" fmla="*/ 718966 w 1459555"/>
                <a:gd name="connsiteY4" fmla="*/ 0 h 954928"/>
                <a:gd name="connsiteX5" fmla="*/ 891876 w 1459555"/>
                <a:gd name="connsiteY5" fmla="*/ 954928 h 954928"/>
                <a:gd name="connsiteX6" fmla="*/ 1070963 w 1459555"/>
                <a:gd name="connsiteY6" fmla="*/ 422907 h 954928"/>
                <a:gd name="connsiteX7" fmla="*/ 1459555 w 1459555"/>
                <a:gd name="connsiteY7" fmla="*/ 422385 h 954928"/>
                <a:gd name="connsiteX0" fmla="*/ 0 w 1704627"/>
                <a:gd name="connsiteY0" fmla="*/ 474053 h 954928"/>
                <a:gd name="connsiteX1" fmla="*/ 296257 w 1704627"/>
                <a:gd name="connsiteY1" fmla="*/ 477879 h 954928"/>
                <a:gd name="connsiteX2" fmla="*/ 412484 w 1704627"/>
                <a:gd name="connsiteY2" fmla="*/ 193042 h 954928"/>
                <a:gd name="connsiteX3" fmla="*/ 540458 w 1704627"/>
                <a:gd name="connsiteY3" fmla="*/ 748538 h 954928"/>
                <a:gd name="connsiteX4" fmla="*/ 718966 w 1704627"/>
                <a:gd name="connsiteY4" fmla="*/ 0 h 954928"/>
                <a:gd name="connsiteX5" fmla="*/ 891876 w 1704627"/>
                <a:gd name="connsiteY5" fmla="*/ 954928 h 954928"/>
                <a:gd name="connsiteX6" fmla="*/ 1070963 w 1704627"/>
                <a:gd name="connsiteY6" fmla="*/ 422907 h 954928"/>
                <a:gd name="connsiteX7" fmla="*/ 1704627 w 1704627"/>
                <a:gd name="connsiteY7" fmla="*/ 422385 h 954928"/>
                <a:gd name="connsiteX0" fmla="*/ 0 w 1711629"/>
                <a:gd name="connsiteY0" fmla="*/ 474053 h 954928"/>
                <a:gd name="connsiteX1" fmla="*/ 296257 w 1711629"/>
                <a:gd name="connsiteY1" fmla="*/ 477879 h 954928"/>
                <a:gd name="connsiteX2" fmla="*/ 412484 w 1711629"/>
                <a:gd name="connsiteY2" fmla="*/ 193042 h 954928"/>
                <a:gd name="connsiteX3" fmla="*/ 540458 w 1711629"/>
                <a:gd name="connsiteY3" fmla="*/ 748538 h 954928"/>
                <a:gd name="connsiteX4" fmla="*/ 718966 w 1711629"/>
                <a:gd name="connsiteY4" fmla="*/ 0 h 954928"/>
                <a:gd name="connsiteX5" fmla="*/ 891876 w 1711629"/>
                <a:gd name="connsiteY5" fmla="*/ 954928 h 954928"/>
                <a:gd name="connsiteX6" fmla="*/ 1070963 w 1711629"/>
                <a:gd name="connsiteY6" fmla="*/ 422907 h 954928"/>
                <a:gd name="connsiteX7" fmla="*/ 1711629 w 1711629"/>
                <a:gd name="connsiteY7" fmla="*/ 436389 h 954928"/>
                <a:gd name="connsiteX0" fmla="*/ 0 w 1718631"/>
                <a:gd name="connsiteY0" fmla="*/ 474053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74053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88057 h 954928"/>
                <a:gd name="connsiteX1" fmla="*/ 296257 w 1718631"/>
                <a:gd name="connsiteY1" fmla="*/ 477879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18631"/>
                <a:gd name="connsiteY0" fmla="*/ 488057 h 954928"/>
                <a:gd name="connsiteX1" fmla="*/ 303260 w 1718631"/>
                <a:gd name="connsiteY1" fmla="*/ 484881 h 954928"/>
                <a:gd name="connsiteX2" fmla="*/ 412484 w 1718631"/>
                <a:gd name="connsiteY2" fmla="*/ 193042 h 954928"/>
                <a:gd name="connsiteX3" fmla="*/ 540458 w 1718631"/>
                <a:gd name="connsiteY3" fmla="*/ 748538 h 954928"/>
                <a:gd name="connsiteX4" fmla="*/ 718966 w 1718631"/>
                <a:gd name="connsiteY4" fmla="*/ 0 h 954928"/>
                <a:gd name="connsiteX5" fmla="*/ 891876 w 1718631"/>
                <a:gd name="connsiteY5" fmla="*/ 954928 h 954928"/>
                <a:gd name="connsiteX6" fmla="*/ 1070963 w 1718631"/>
                <a:gd name="connsiteY6" fmla="*/ 422907 h 954928"/>
                <a:gd name="connsiteX7" fmla="*/ 1718631 w 1718631"/>
                <a:gd name="connsiteY7" fmla="*/ 422385 h 954928"/>
                <a:gd name="connsiteX0" fmla="*/ 0 w 1725633"/>
                <a:gd name="connsiteY0" fmla="*/ 488057 h 954928"/>
                <a:gd name="connsiteX1" fmla="*/ 310262 w 1725633"/>
                <a:gd name="connsiteY1" fmla="*/ 484881 h 954928"/>
                <a:gd name="connsiteX2" fmla="*/ 419486 w 1725633"/>
                <a:gd name="connsiteY2" fmla="*/ 193042 h 954928"/>
                <a:gd name="connsiteX3" fmla="*/ 547460 w 1725633"/>
                <a:gd name="connsiteY3" fmla="*/ 748538 h 954928"/>
                <a:gd name="connsiteX4" fmla="*/ 725968 w 1725633"/>
                <a:gd name="connsiteY4" fmla="*/ 0 h 954928"/>
                <a:gd name="connsiteX5" fmla="*/ 898878 w 1725633"/>
                <a:gd name="connsiteY5" fmla="*/ 954928 h 954928"/>
                <a:gd name="connsiteX6" fmla="*/ 1077965 w 1725633"/>
                <a:gd name="connsiteY6" fmla="*/ 422907 h 954928"/>
                <a:gd name="connsiteX7" fmla="*/ 1725633 w 1725633"/>
                <a:gd name="connsiteY7" fmla="*/ 422385 h 954928"/>
                <a:gd name="connsiteX0" fmla="*/ 0 w 1725633"/>
                <a:gd name="connsiteY0" fmla="*/ 488057 h 954928"/>
                <a:gd name="connsiteX1" fmla="*/ 310262 w 1725633"/>
                <a:gd name="connsiteY1" fmla="*/ 484881 h 954928"/>
                <a:gd name="connsiteX2" fmla="*/ 419486 w 1725633"/>
                <a:gd name="connsiteY2" fmla="*/ 193042 h 954928"/>
                <a:gd name="connsiteX3" fmla="*/ 547460 w 1725633"/>
                <a:gd name="connsiteY3" fmla="*/ 748538 h 954928"/>
                <a:gd name="connsiteX4" fmla="*/ 725968 w 1725633"/>
                <a:gd name="connsiteY4" fmla="*/ 0 h 954928"/>
                <a:gd name="connsiteX5" fmla="*/ 898878 w 1725633"/>
                <a:gd name="connsiteY5" fmla="*/ 954928 h 954928"/>
                <a:gd name="connsiteX6" fmla="*/ 1042955 w 1725633"/>
                <a:gd name="connsiteY6" fmla="*/ 499930 h 954928"/>
                <a:gd name="connsiteX7" fmla="*/ 1725633 w 1725633"/>
                <a:gd name="connsiteY7" fmla="*/ 422385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513412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513412 h 954928"/>
                <a:gd name="connsiteX0" fmla="*/ 0 w 1746639"/>
                <a:gd name="connsiteY0" fmla="*/ 488057 h 954928"/>
                <a:gd name="connsiteX1" fmla="*/ 310262 w 1746639"/>
                <a:gd name="connsiteY1" fmla="*/ 484881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84881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98885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39637"/>
                <a:gd name="connsiteY0" fmla="*/ 495060 h 954928"/>
                <a:gd name="connsiteX1" fmla="*/ 303260 w 1739637"/>
                <a:gd name="connsiteY1" fmla="*/ 498885 h 954928"/>
                <a:gd name="connsiteX2" fmla="*/ 412484 w 1739637"/>
                <a:gd name="connsiteY2" fmla="*/ 193042 h 954928"/>
                <a:gd name="connsiteX3" fmla="*/ 540458 w 1739637"/>
                <a:gd name="connsiteY3" fmla="*/ 748538 h 954928"/>
                <a:gd name="connsiteX4" fmla="*/ 718966 w 1739637"/>
                <a:gd name="connsiteY4" fmla="*/ 0 h 954928"/>
                <a:gd name="connsiteX5" fmla="*/ 891876 w 1739637"/>
                <a:gd name="connsiteY5" fmla="*/ 954928 h 954928"/>
                <a:gd name="connsiteX6" fmla="*/ 1035953 w 1739637"/>
                <a:gd name="connsiteY6" fmla="*/ 499930 h 954928"/>
                <a:gd name="connsiteX7" fmla="*/ 1739637 w 1739637"/>
                <a:gd name="connsiteY7" fmla="*/ 499408 h 954928"/>
                <a:gd name="connsiteX0" fmla="*/ 0 w 1746639"/>
                <a:gd name="connsiteY0" fmla="*/ 502061 h 954928"/>
                <a:gd name="connsiteX1" fmla="*/ 310262 w 1746639"/>
                <a:gd name="connsiteY1" fmla="*/ 498885 h 954928"/>
                <a:gd name="connsiteX2" fmla="*/ 419486 w 1746639"/>
                <a:gd name="connsiteY2" fmla="*/ 193042 h 954928"/>
                <a:gd name="connsiteX3" fmla="*/ 547460 w 1746639"/>
                <a:gd name="connsiteY3" fmla="*/ 748538 h 954928"/>
                <a:gd name="connsiteX4" fmla="*/ 725968 w 1746639"/>
                <a:gd name="connsiteY4" fmla="*/ 0 h 954928"/>
                <a:gd name="connsiteX5" fmla="*/ 898878 w 1746639"/>
                <a:gd name="connsiteY5" fmla="*/ 954928 h 954928"/>
                <a:gd name="connsiteX6" fmla="*/ 1042955 w 1746639"/>
                <a:gd name="connsiteY6" fmla="*/ 499930 h 954928"/>
                <a:gd name="connsiteX7" fmla="*/ 1746639 w 1746639"/>
                <a:gd name="connsiteY7" fmla="*/ 499408 h 9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39" h="954928">
                  <a:moveTo>
                    <a:pt x="0" y="502061"/>
                  </a:moveTo>
                  <a:lnTo>
                    <a:pt x="310262" y="498885"/>
                  </a:lnTo>
                  <a:lnTo>
                    <a:pt x="419486" y="193042"/>
                  </a:lnTo>
                  <a:lnTo>
                    <a:pt x="547460" y="748538"/>
                  </a:lnTo>
                  <a:lnTo>
                    <a:pt x="725968" y="0"/>
                  </a:lnTo>
                  <a:lnTo>
                    <a:pt x="898878" y="954928"/>
                  </a:lnTo>
                  <a:lnTo>
                    <a:pt x="1042955" y="499930"/>
                  </a:lnTo>
                  <a:lnTo>
                    <a:pt x="1746639" y="499408"/>
                  </a:lnTo>
                </a:path>
              </a:pathLst>
            </a:custGeom>
            <a:noFill/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825">
            <a:extLst>
              <a:ext uri="{FF2B5EF4-FFF2-40B4-BE49-F238E27FC236}">
                <a16:creationId xmlns:a16="http://schemas.microsoft.com/office/drawing/2014/main" id="{4DBB8D05-C212-4044-ADD6-AADF43FAA387}"/>
              </a:ext>
            </a:extLst>
          </p:cNvPr>
          <p:cNvSpPr txBox="1"/>
          <p:nvPr/>
        </p:nvSpPr>
        <p:spPr>
          <a:xfrm>
            <a:off x="1214011" y="4287543"/>
            <a:ext cx="3180622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Plataforma simplificada que integra as grandezas da máquina</a:t>
            </a:r>
          </a:p>
        </p:txBody>
      </p:sp>
      <p:sp>
        <p:nvSpPr>
          <p:cNvPr id="38" name="TextBox 828">
            <a:extLst>
              <a:ext uri="{FF2B5EF4-FFF2-40B4-BE49-F238E27FC236}">
                <a16:creationId xmlns:a16="http://schemas.microsoft.com/office/drawing/2014/main" id="{FF24D9C6-1440-4B5A-BEE4-1F919FD5F744}"/>
              </a:ext>
            </a:extLst>
          </p:cNvPr>
          <p:cNvSpPr txBox="1"/>
          <p:nvPr/>
        </p:nvSpPr>
        <p:spPr>
          <a:xfrm>
            <a:off x="5971738" y="4372634"/>
            <a:ext cx="3447842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Ganho de ergonomia e precisão na operação da máquina pelo perfusionista</a:t>
            </a:r>
          </a:p>
        </p:txBody>
      </p:sp>
      <p:sp>
        <p:nvSpPr>
          <p:cNvPr id="41" name="TextBox 831">
            <a:extLst>
              <a:ext uri="{FF2B5EF4-FFF2-40B4-BE49-F238E27FC236}">
                <a16:creationId xmlns:a16="http://schemas.microsoft.com/office/drawing/2014/main" id="{2392A051-333D-4977-9120-88C633CADCEF}"/>
              </a:ext>
            </a:extLst>
          </p:cNvPr>
          <p:cNvSpPr txBox="1"/>
          <p:nvPr/>
        </p:nvSpPr>
        <p:spPr>
          <a:xfrm>
            <a:off x="7689105" y="2208617"/>
            <a:ext cx="3578888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de forma prática a tese patenteada sobre estimador</a:t>
            </a:r>
          </a:p>
        </p:txBody>
      </p:sp>
      <p:sp>
        <p:nvSpPr>
          <p:cNvPr id="44" name="TextBox 834">
            <a:extLst>
              <a:ext uri="{FF2B5EF4-FFF2-40B4-BE49-F238E27FC236}">
                <a16:creationId xmlns:a16="http://schemas.microsoft.com/office/drawing/2014/main" id="{A5FBCCDB-585E-47C3-90AE-883A13286682}"/>
              </a:ext>
            </a:extLst>
          </p:cNvPr>
          <p:cNvSpPr txBox="1"/>
          <p:nvPr/>
        </p:nvSpPr>
        <p:spPr>
          <a:xfrm>
            <a:off x="3861271" y="2215909"/>
            <a:ext cx="3114527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Retrofit de uma máquina do Campus (LAV) com baixo custo de produção</a:t>
            </a:r>
          </a:p>
        </p:txBody>
      </p:sp>
      <p:sp>
        <p:nvSpPr>
          <p:cNvPr id="60" name="Heart 38">
            <a:extLst>
              <a:ext uri="{FF2B5EF4-FFF2-40B4-BE49-F238E27FC236}">
                <a16:creationId xmlns:a16="http://schemas.microsoft.com/office/drawing/2014/main" id="{EF7EF0CD-81B2-4EAC-9065-D390D95958AD}"/>
              </a:ext>
            </a:extLst>
          </p:cNvPr>
          <p:cNvSpPr/>
          <p:nvPr/>
        </p:nvSpPr>
        <p:spPr>
          <a:xfrm rot="20630200">
            <a:off x="10019830" y="3270312"/>
            <a:ext cx="1570871" cy="1422305"/>
          </a:xfrm>
          <a:custGeom>
            <a:avLst/>
            <a:gdLst>
              <a:gd name="connsiteX0" fmla="*/ 890820 w 1781639"/>
              <a:gd name="connsiteY0" fmla="*/ 461125 h 1844501"/>
              <a:gd name="connsiteX1" fmla="*/ 890820 w 1781639"/>
              <a:gd name="connsiteY1" fmla="*/ 1844501 h 1844501"/>
              <a:gd name="connsiteX2" fmla="*/ 890820 w 1781639"/>
              <a:gd name="connsiteY2" fmla="*/ 461125 h 1844501"/>
              <a:gd name="connsiteX0" fmla="*/ 900697 w 1798010"/>
              <a:gd name="connsiteY0" fmla="*/ 438276 h 1821652"/>
              <a:gd name="connsiteX1" fmla="*/ 900697 w 1798010"/>
              <a:gd name="connsiteY1" fmla="*/ 1821652 h 1821652"/>
              <a:gd name="connsiteX2" fmla="*/ 900697 w 1798010"/>
              <a:gd name="connsiteY2" fmla="*/ 438276 h 1821652"/>
              <a:gd name="connsiteX0" fmla="*/ 900697 w 1791294"/>
              <a:gd name="connsiteY0" fmla="*/ 256318 h 1639694"/>
              <a:gd name="connsiteX1" fmla="*/ 900697 w 1791294"/>
              <a:gd name="connsiteY1" fmla="*/ 1639694 h 1639694"/>
              <a:gd name="connsiteX2" fmla="*/ 900697 w 1791294"/>
              <a:gd name="connsiteY2" fmla="*/ 256318 h 1639694"/>
              <a:gd name="connsiteX0" fmla="*/ 900697 w 1786633"/>
              <a:gd name="connsiteY0" fmla="*/ 247316 h 1630692"/>
              <a:gd name="connsiteX1" fmla="*/ 900697 w 1786633"/>
              <a:gd name="connsiteY1" fmla="*/ 1630692 h 1630692"/>
              <a:gd name="connsiteX2" fmla="*/ 900697 w 1786633"/>
              <a:gd name="connsiteY2" fmla="*/ 247316 h 1630692"/>
              <a:gd name="connsiteX0" fmla="*/ 900697 w 1787297"/>
              <a:gd name="connsiteY0" fmla="*/ 247316 h 1630692"/>
              <a:gd name="connsiteX1" fmla="*/ 900697 w 1787297"/>
              <a:gd name="connsiteY1" fmla="*/ 1630692 h 1630692"/>
              <a:gd name="connsiteX2" fmla="*/ 900697 w 1787297"/>
              <a:gd name="connsiteY2" fmla="*/ 247316 h 1630692"/>
              <a:gd name="connsiteX0" fmla="*/ 900697 w 1789293"/>
              <a:gd name="connsiteY0" fmla="*/ 248439 h 1631815"/>
              <a:gd name="connsiteX1" fmla="*/ 900697 w 1789293"/>
              <a:gd name="connsiteY1" fmla="*/ 1631815 h 1631815"/>
              <a:gd name="connsiteX2" fmla="*/ 900697 w 1789293"/>
              <a:gd name="connsiteY2" fmla="*/ 248439 h 1631815"/>
              <a:gd name="connsiteX0" fmla="*/ 900697 w 1790626"/>
              <a:gd name="connsiteY0" fmla="*/ 250689 h 1634065"/>
              <a:gd name="connsiteX1" fmla="*/ 900697 w 1790626"/>
              <a:gd name="connsiteY1" fmla="*/ 1634065 h 1634065"/>
              <a:gd name="connsiteX2" fmla="*/ 900697 w 1790626"/>
              <a:gd name="connsiteY2" fmla="*/ 250689 h 1634065"/>
              <a:gd name="connsiteX0" fmla="*/ 900697 w 1792632"/>
              <a:gd name="connsiteY0" fmla="*/ 247316 h 1630692"/>
              <a:gd name="connsiteX1" fmla="*/ 900697 w 1792632"/>
              <a:gd name="connsiteY1" fmla="*/ 1630692 h 1630692"/>
              <a:gd name="connsiteX2" fmla="*/ 900697 w 1792632"/>
              <a:gd name="connsiteY2" fmla="*/ 247316 h 1630692"/>
              <a:gd name="connsiteX0" fmla="*/ 907623 w 1799558"/>
              <a:gd name="connsiteY0" fmla="*/ 246191 h 1629567"/>
              <a:gd name="connsiteX1" fmla="*/ 907623 w 1799558"/>
              <a:gd name="connsiteY1" fmla="*/ 1629567 h 1629567"/>
              <a:gd name="connsiteX2" fmla="*/ 907623 w 1799558"/>
              <a:gd name="connsiteY2" fmla="*/ 246191 h 1629567"/>
              <a:gd name="connsiteX0" fmla="*/ 907623 w 1806494"/>
              <a:gd name="connsiteY0" fmla="*/ 240577 h 1623953"/>
              <a:gd name="connsiteX1" fmla="*/ 907623 w 1806494"/>
              <a:gd name="connsiteY1" fmla="*/ 1623953 h 1623953"/>
              <a:gd name="connsiteX2" fmla="*/ 907623 w 1806494"/>
              <a:gd name="connsiteY2" fmla="*/ 240577 h 1623953"/>
              <a:gd name="connsiteX0" fmla="*/ 895538 w 1794409"/>
              <a:gd name="connsiteY0" fmla="*/ 243927 h 1627303"/>
              <a:gd name="connsiteX1" fmla="*/ 895538 w 1794409"/>
              <a:gd name="connsiteY1" fmla="*/ 1627303 h 1627303"/>
              <a:gd name="connsiteX2" fmla="*/ 895538 w 1794409"/>
              <a:gd name="connsiteY2" fmla="*/ 243927 h 1627303"/>
              <a:gd name="connsiteX0" fmla="*/ 899541 w 1798412"/>
              <a:gd name="connsiteY0" fmla="*/ 238685 h 1622061"/>
              <a:gd name="connsiteX1" fmla="*/ 899541 w 1798412"/>
              <a:gd name="connsiteY1" fmla="*/ 1622061 h 1622061"/>
              <a:gd name="connsiteX2" fmla="*/ 899541 w 1798412"/>
              <a:gd name="connsiteY2" fmla="*/ 238685 h 1622061"/>
              <a:gd name="connsiteX0" fmla="*/ 901553 w 1800424"/>
              <a:gd name="connsiteY0" fmla="*/ 238685 h 1622061"/>
              <a:gd name="connsiteX1" fmla="*/ 901553 w 1800424"/>
              <a:gd name="connsiteY1" fmla="*/ 1622061 h 1622061"/>
              <a:gd name="connsiteX2" fmla="*/ 901553 w 1800424"/>
              <a:gd name="connsiteY2" fmla="*/ 238685 h 1622061"/>
              <a:gd name="connsiteX0" fmla="*/ 899542 w 1798413"/>
              <a:gd name="connsiteY0" fmla="*/ 246163 h 1629539"/>
              <a:gd name="connsiteX1" fmla="*/ 899542 w 1798413"/>
              <a:gd name="connsiteY1" fmla="*/ 1629539 h 1629539"/>
              <a:gd name="connsiteX2" fmla="*/ 899542 w 1798413"/>
              <a:gd name="connsiteY2" fmla="*/ 246163 h 1629539"/>
              <a:gd name="connsiteX0" fmla="*/ 899542 w 1800423"/>
              <a:gd name="connsiteY0" fmla="*/ 246163 h 1629539"/>
              <a:gd name="connsiteX1" fmla="*/ 899542 w 1800423"/>
              <a:gd name="connsiteY1" fmla="*/ 1629539 h 1629539"/>
              <a:gd name="connsiteX2" fmla="*/ 899542 w 1800423"/>
              <a:gd name="connsiteY2" fmla="*/ 246163 h 1629539"/>
              <a:gd name="connsiteX0" fmla="*/ 899542 w 1799752"/>
              <a:gd name="connsiteY0" fmla="*/ 246163 h 1629539"/>
              <a:gd name="connsiteX1" fmla="*/ 899542 w 1799752"/>
              <a:gd name="connsiteY1" fmla="*/ 1629539 h 1629539"/>
              <a:gd name="connsiteX2" fmla="*/ 899542 w 1799752"/>
              <a:gd name="connsiteY2" fmla="*/ 246163 h 162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52" h="1629539">
                <a:moveTo>
                  <a:pt x="899542" y="246163"/>
                </a:moveTo>
                <a:cubicBezTo>
                  <a:pt x="1254995" y="-397486"/>
                  <a:pt x="2734018" y="295944"/>
                  <a:pt x="899542" y="1629539"/>
                </a:cubicBezTo>
                <a:cubicBezTo>
                  <a:pt x="-934936" y="290704"/>
                  <a:pt x="546708" y="-402727"/>
                  <a:pt x="899542" y="246163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839">
            <a:extLst>
              <a:ext uri="{FF2B5EF4-FFF2-40B4-BE49-F238E27FC236}">
                <a16:creationId xmlns:a16="http://schemas.microsoft.com/office/drawing/2014/main" id="{57C5989E-921B-4AF6-A0F0-FBD1FED36D24}"/>
              </a:ext>
            </a:extLst>
          </p:cNvPr>
          <p:cNvGrpSpPr/>
          <p:nvPr/>
        </p:nvGrpSpPr>
        <p:grpSpPr>
          <a:xfrm>
            <a:off x="10830661" y="3758774"/>
            <a:ext cx="1361340" cy="916724"/>
            <a:chOff x="5034533" y="3271226"/>
            <a:chExt cx="1124070" cy="756947"/>
          </a:xfrm>
        </p:grpSpPr>
        <p:sp>
          <p:nvSpPr>
            <p:cNvPr id="62" name="Freeform: Shape 840">
              <a:extLst>
                <a:ext uri="{FF2B5EF4-FFF2-40B4-BE49-F238E27FC236}">
                  <a16:creationId xmlns:a16="http://schemas.microsoft.com/office/drawing/2014/main" id="{2026F08B-155E-4F3E-9FDE-78DEBEB6D191}"/>
                </a:ext>
              </a:extLst>
            </p:cNvPr>
            <p:cNvSpPr/>
            <p:nvPr/>
          </p:nvSpPr>
          <p:spPr>
            <a:xfrm>
              <a:off x="5034533" y="3271226"/>
              <a:ext cx="866132" cy="560007"/>
            </a:xfrm>
            <a:custGeom>
              <a:avLst/>
              <a:gdLst>
                <a:gd name="connsiteX0" fmla="*/ 469195 w 2203450"/>
                <a:gd name="connsiteY0" fmla="*/ 1210519 h 1422400"/>
                <a:gd name="connsiteX1" fmla="*/ 526345 w 2203450"/>
                <a:gd name="connsiteY1" fmla="*/ 1114634 h 1422400"/>
                <a:gd name="connsiteX2" fmla="*/ 412045 w 2203450"/>
                <a:gd name="connsiteY2" fmla="*/ 1181309 h 1422400"/>
                <a:gd name="connsiteX3" fmla="*/ 309810 w 2203450"/>
                <a:gd name="connsiteY3" fmla="*/ 1211154 h 1422400"/>
                <a:gd name="connsiteX4" fmla="*/ 246310 w 2203450"/>
                <a:gd name="connsiteY4" fmla="*/ 1183214 h 1422400"/>
                <a:gd name="connsiteX5" fmla="*/ 253295 w 2203450"/>
                <a:gd name="connsiteY5" fmla="*/ 1111459 h 1422400"/>
                <a:gd name="connsiteX6" fmla="*/ 363785 w 2203450"/>
                <a:gd name="connsiteY6" fmla="*/ 990809 h 1422400"/>
                <a:gd name="connsiteX7" fmla="*/ 820985 w 2203450"/>
                <a:gd name="connsiteY7" fmla="*/ 581234 h 1422400"/>
                <a:gd name="connsiteX8" fmla="*/ 838765 w 2203450"/>
                <a:gd name="connsiteY8" fmla="*/ 562819 h 1422400"/>
                <a:gd name="connsiteX9" fmla="*/ 629851 w 2203450"/>
                <a:gd name="connsiteY9" fmla="*/ 662514 h 1422400"/>
                <a:gd name="connsiteX10" fmla="*/ 274885 w 2203450"/>
                <a:gd name="connsiteY10" fmla="*/ 922864 h 1422400"/>
                <a:gd name="connsiteX11" fmla="*/ 153601 w 2203450"/>
                <a:gd name="connsiteY11" fmla="*/ 974299 h 1422400"/>
                <a:gd name="connsiteX12" fmla="*/ 58985 w 2203450"/>
                <a:gd name="connsiteY12" fmla="*/ 936834 h 1422400"/>
                <a:gd name="connsiteX13" fmla="*/ 57715 w 2203450"/>
                <a:gd name="connsiteY13" fmla="*/ 818089 h 1422400"/>
                <a:gd name="connsiteX14" fmla="*/ 92005 w 2203450"/>
                <a:gd name="connsiteY14" fmla="*/ 780624 h 1422400"/>
                <a:gd name="connsiteX15" fmla="*/ 428555 w 2203450"/>
                <a:gd name="connsiteY15" fmla="*/ 502494 h 1422400"/>
                <a:gd name="connsiteX16" fmla="*/ 824160 w 2203450"/>
                <a:gd name="connsiteY16" fmla="*/ 285959 h 1422400"/>
                <a:gd name="connsiteX17" fmla="*/ 847655 w 2203450"/>
                <a:gd name="connsiteY17" fmla="*/ 276434 h 1422400"/>
                <a:gd name="connsiteX18" fmla="*/ 853370 w 2203450"/>
                <a:gd name="connsiteY18" fmla="*/ 268814 h 1422400"/>
                <a:gd name="connsiteX19" fmla="*/ 702876 w 2203450"/>
                <a:gd name="connsiteY19" fmla="*/ 240874 h 1422400"/>
                <a:gd name="connsiteX20" fmla="*/ 358705 w 2203450"/>
                <a:gd name="connsiteY20" fmla="*/ 268179 h 1422400"/>
                <a:gd name="connsiteX21" fmla="*/ 156776 w 2203450"/>
                <a:gd name="connsiteY21" fmla="*/ 285324 h 1422400"/>
                <a:gd name="connsiteX22" fmla="*/ 47555 w 2203450"/>
                <a:gd name="connsiteY22" fmla="*/ 268814 h 1422400"/>
                <a:gd name="connsiteX23" fmla="*/ 23426 w 2203450"/>
                <a:gd name="connsiteY23" fmla="*/ 172929 h 1422400"/>
                <a:gd name="connsiteX24" fmla="*/ 163760 w 2203450"/>
                <a:gd name="connsiteY24" fmla="*/ 95459 h 1422400"/>
                <a:gd name="connsiteX25" fmla="*/ 666045 w 2203450"/>
                <a:gd name="connsiteY25" fmla="*/ 209 h 1422400"/>
                <a:gd name="connsiteX26" fmla="*/ 905440 w 2203450"/>
                <a:gd name="connsiteY26" fmla="*/ 21164 h 1422400"/>
                <a:gd name="connsiteX27" fmla="*/ 1097211 w 2203450"/>
                <a:gd name="connsiteY27" fmla="*/ 43389 h 1422400"/>
                <a:gd name="connsiteX28" fmla="*/ 1329620 w 2203450"/>
                <a:gd name="connsiteY28" fmla="*/ 103714 h 1422400"/>
                <a:gd name="connsiteX29" fmla="*/ 1528376 w 2203450"/>
                <a:gd name="connsiteY29" fmla="*/ 278339 h 1422400"/>
                <a:gd name="connsiteX30" fmla="*/ 1802061 w 2203450"/>
                <a:gd name="connsiteY30" fmla="*/ 609809 h 1422400"/>
                <a:gd name="connsiteX31" fmla="*/ 1847145 w 2203450"/>
                <a:gd name="connsiteY31" fmla="*/ 669499 h 1422400"/>
                <a:gd name="connsiteX32" fmla="*/ 1991290 w 2203450"/>
                <a:gd name="connsiteY32" fmla="*/ 753954 h 1422400"/>
                <a:gd name="connsiteX33" fmla="*/ 2192586 w 2203450"/>
                <a:gd name="connsiteY33" fmla="*/ 794594 h 1422400"/>
                <a:gd name="connsiteX34" fmla="*/ 2202111 w 2203450"/>
                <a:gd name="connsiteY34" fmla="*/ 801579 h 1422400"/>
                <a:gd name="connsiteX35" fmla="*/ 2206555 w 2203450"/>
                <a:gd name="connsiteY35" fmla="*/ 833964 h 1422400"/>
                <a:gd name="connsiteX36" fmla="*/ 2104955 w 2203450"/>
                <a:gd name="connsiteY36" fmla="*/ 1215599 h 1422400"/>
                <a:gd name="connsiteX37" fmla="*/ 2058601 w 2203450"/>
                <a:gd name="connsiteY37" fmla="*/ 1386414 h 1422400"/>
                <a:gd name="connsiteX38" fmla="*/ 2040820 w 2203450"/>
                <a:gd name="connsiteY38" fmla="*/ 1422609 h 1422400"/>
                <a:gd name="connsiteX39" fmla="*/ 1988115 w 2203450"/>
                <a:gd name="connsiteY39" fmla="*/ 1421974 h 1422400"/>
                <a:gd name="connsiteX40" fmla="*/ 1661090 w 2203450"/>
                <a:gd name="connsiteY40" fmla="*/ 1386414 h 1422400"/>
                <a:gd name="connsiteX41" fmla="*/ 1388676 w 2203450"/>
                <a:gd name="connsiteY41" fmla="*/ 1265129 h 1422400"/>
                <a:gd name="connsiteX42" fmla="*/ 1081336 w 2203450"/>
                <a:gd name="connsiteY42" fmla="*/ 1010494 h 1422400"/>
                <a:gd name="connsiteX43" fmla="*/ 1038790 w 2203450"/>
                <a:gd name="connsiteY43" fmla="*/ 1004779 h 1422400"/>
                <a:gd name="connsiteX44" fmla="*/ 723195 w 2203450"/>
                <a:gd name="connsiteY44" fmla="*/ 1198454 h 1422400"/>
                <a:gd name="connsiteX45" fmla="*/ 551110 w 2203450"/>
                <a:gd name="connsiteY45" fmla="*/ 1274654 h 1422400"/>
                <a:gd name="connsiteX46" fmla="*/ 516185 w 2203450"/>
                <a:gd name="connsiteY46" fmla="*/ 1277194 h 1422400"/>
                <a:gd name="connsiteX47" fmla="*/ 469195 w 2203450"/>
                <a:gd name="connsiteY47" fmla="*/ 1210519 h 1422400"/>
                <a:gd name="connsiteX0" fmla="*/ 469195 w 2208886"/>
                <a:gd name="connsiteY0" fmla="*/ 1211683 h 1429043"/>
                <a:gd name="connsiteX1" fmla="*/ 526345 w 2208886"/>
                <a:gd name="connsiteY1" fmla="*/ 1115798 h 1429043"/>
                <a:gd name="connsiteX2" fmla="*/ 412045 w 2208886"/>
                <a:gd name="connsiteY2" fmla="*/ 1182473 h 1429043"/>
                <a:gd name="connsiteX3" fmla="*/ 309810 w 2208886"/>
                <a:gd name="connsiteY3" fmla="*/ 1212318 h 1429043"/>
                <a:gd name="connsiteX4" fmla="*/ 246310 w 2208886"/>
                <a:gd name="connsiteY4" fmla="*/ 1184378 h 1429043"/>
                <a:gd name="connsiteX5" fmla="*/ 253295 w 2208886"/>
                <a:gd name="connsiteY5" fmla="*/ 1112623 h 1429043"/>
                <a:gd name="connsiteX6" fmla="*/ 363785 w 2208886"/>
                <a:gd name="connsiteY6" fmla="*/ 991973 h 1429043"/>
                <a:gd name="connsiteX7" fmla="*/ 820985 w 2208886"/>
                <a:gd name="connsiteY7" fmla="*/ 582398 h 1429043"/>
                <a:gd name="connsiteX8" fmla="*/ 838765 w 2208886"/>
                <a:gd name="connsiteY8" fmla="*/ 563983 h 1429043"/>
                <a:gd name="connsiteX9" fmla="*/ 629851 w 2208886"/>
                <a:gd name="connsiteY9" fmla="*/ 663678 h 1429043"/>
                <a:gd name="connsiteX10" fmla="*/ 274885 w 2208886"/>
                <a:gd name="connsiteY10" fmla="*/ 924028 h 1429043"/>
                <a:gd name="connsiteX11" fmla="*/ 153601 w 2208886"/>
                <a:gd name="connsiteY11" fmla="*/ 975463 h 1429043"/>
                <a:gd name="connsiteX12" fmla="*/ 58985 w 2208886"/>
                <a:gd name="connsiteY12" fmla="*/ 937998 h 1429043"/>
                <a:gd name="connsiteX13" fmla="*/ 57715 w 2208886"/>
                <a:gd name="connsiteY13" fmla="*/ 819253 h 1429043"/>
                <a:gd name="connsiteX14" fmla="*/ 92005 w 2208886"/>
                <a:gd name="connsiteY14" fmla="*/ 781788 h 1429043"/>
                <a:gd name="connsiteX15" fmla="*/ 428555 w 2208886"/>
                <a:gd name="connsiteY15" fmla="*/ 503658 h 1429043"/>
                <a:gd name="connsiteX16" fmla="*/ 824160 w 2208886"/>
                <a:gd name="connsiteY16" fmla="*/ 287123 h 1429043"/>
                <a:gd name="connsiteX17" fmla="*/ 847655 w 2208886"/>
                <a:gd name="connsiteY17" fmla="*/ 277598 h 1429043"/>
                <a:gd name="connsiteX18" fmla="*/ 853370 w 2208886"/>
                <a:gd name="connsiteY18" fmla="*/ 269978 h 1429043"/>
                <a:gd name="connsiteX19" fmla="*/ 702876 w 2208886"/>
                <a:gd name="connsiteY19" fmla="*/ 242038 h 1429043"/>
                <a:gd name="connsiteX20" fmla="*/ 358705 w 2208886"/>
                <a:gd name="connsiteY20" fmla="*/ 269343 h 1429043"/>
                <a:gd name="connsiteX21" fmla="*/ 156776 w 2208886"/>
                <a:gd name="connsiteY21" fmla="*/ 286488 h 1429043"/>
                <a:gd name="connsiteX22" fmla="*/ 47555 w 2208886"/>
                <a:gd name="connsiteY22" fmla="*/ 269978 h 1429043"/>
                <a:gd name="connsiteX23" fmla="*/ 23426 w 2208886"/>
                <a:gd name="connsiteY23" fmla="*/ 174093 h 1429043"/>
                <a:gd name="connsiteX24" fmla="*/ 163760 w 2208886"/>
                <a:gd name="connsiteY24" fmla="*/ 96623 h 1429043"/>
                <a:gd name="connsiteX25" fmla="*/ 666045 w 2208886"/>
                <a:gd name="connsiteY25" fmla="*/ 1373 h 1429043"/>
                <a:gd name="connsiteX26" fmla="*/ 1097211 w 2208886"/>
                <a:gd name="connsiteY26" fmla="*/ 44553 h 1429043"/>
                <a:gd name="connsiteX27" fmla="*/ 1329620 w 2208886"/>
                <a:gd name="connsiteY27" fmla="*/ 104878 h 1429043"/>
                <a:gd name="connsiteX28" fmla="*/ 1528376 w 2208886"/>
                <a:gd name="connsiteY28" fmla="*/ 279503 h 1429043"/>
                <a:gd name="connsiteX29" fmla="*/ 1802061 w 2208886"/>
                <a:gd name="connsiteY29" fmla="*/ 610973 h 1429043"/>
                <a:gd name="connsiteX30" fmla="*/ 1847145 w 2208886"/>
                <a:gd name="connsiteY30" fmla="*/ 670663 h 1429043"/>
                <a:gd name="connsiteX31" fmla="*/ 1991290 w 2208886"/>
                <a:gd name="connsiteY31" fmla="*/ 755118 h 1429043"/>
                <a:gd name="connsiteX32" fmla="*/ 2192586 w 2208886"/>
                <a:gd name="connsiteY32" fmla="*/ 795758 h 1429043"/>
                <a:gd name="connsiteX33" fmla="*/ 2202111 w 2208886"/>
                <a:gd name="connsiteY33" fmla="*/ 802743 h 1429043"/>
                <a:gd name="connsiteX34" fmla="*/ 2206555 w 2208886"/>
                <a:gd name="connsiteY34" fmla="*/ 835128 h 1429043"/>
                <a:gd name="connsiteX35" fmla="*/ 2104955 w 2208886"/>
                <a:gd name="connsiteY35" fmla="*/ 1216763 h 1429043"/>
                <a:gd name="connsiteX36" fmla="*/ 2058601 w 2208886"/>
                <a:gd name="connsiteY36" fmla="*/ 1387578 h 1429043"/>
                <a:gd name="connsiteX37" fmla="*/ 2040820 w 2208886"/>
                <a:gd name="connsiteY37" fmla="*/ 1423773 h 1429043"/>
                <a:gd name="connsiteX38" fmla="*/ 1988115 w 2208886"/>
                <a:gd name="connsiteY38" fmla="*/ 1423138 h 1429043"/>
                <a:gd name="connsiteX39" fmla="*/ 1661090 w 2208886"/>
                <a:gd name="connsiteY39" fmla="*/ 1387578 h 1429043"/>
                <a:gd name="connsiteX40" fmla="*/ 1388676 w 2208886"/>
                <a:gd name="connsiteY40" fmla="*/ 1266293 h 1429043"/>
                <a:gd name="connsiteX41" fmla="*/ 1081336 w 2208886"/>
                <a:gd name="connsiteY41" fmla="*/ 1011658 h 1429043"/>
                <a:gd name="connsiteX42" fmla="*/ 1038790 w 2208886"/>
                <a:gd name="connsiteY42" fmla="*/ 1005943 h 1429043"/>
                <a:gd name="connsiteX43" fmla="*/ 723195 w 2208886"/>
                <a:gd name="connsiteY43" fmla="*/ 1199618 h 1429043"/>
                <a:gd name="connsiteX44" fmla="*/ 551110 w 2208886"/>
                <a:gd name="connsiteY44" fmla="*/ 1275818 h 1429043"/>
                <a:gd name="connsiteX45" fmla="*/ 516185 w 2208886"/>
                <a:gd name="connsiteY45" fmla="*/ 1278358 h 1429043"/>
                <a:gd name="connsiteX46" fmla="*/ 469195 w 2208886"/>
                <a:gd name="connsiteY46" fmla="*/ 1211683 h 1429043"/>
                <a:gd name="connsiteX0" fmla="*/ 469195 w 2202110"/>
                <a:gd name="connsiteY0" fmla="*/ 1211683 h 1429043"/>
                <a:gd name="connsiteX1" fmla="*/ 526345 w 2202110"/>
                <a:gd name="connsiteY1" fmla="*/ 1115798 h 1429043"/>
                <a:gd name="connsiteX2" fmla="*/ 412045 w 2202110"/>
                <a:gd name="connsiteY2" fmla="*/ 1182473 h 1429043"/>
                <a:gd name="connsiteX3" fmla="*/ 309810 w 2202110"/>
                <a:gd name="connsiteY3" fmla="*/ 1212318 h 1429043"/>
                <a:gd name="connsiteX4" fmla="*/ 246310 w 2202110"/>
                <a:gd name="connsiteY4" fmla="*/ 1184378 h 1429043"/>
                <a:gd name="connsiteX5" fmla="*/ 253295 w 2202110"/>
                <a:gd name="connsiteY5" fmla="*/ 1112623 h 1429043"/>
                <a:gd name="connsiteX6" fmla="*/ 363785 w 2202110"/>
                <a:gd name="connsiteY6" fmla="*/ 991973 h 1429043"/>
                <a:gd name="connsiteX7" fmla="*/ 820985 w 2202110"/>
                <a:gd name="connsiteY7" fmla="*/ 582398 h 1429043"/>
                <a:gd name="connsiteX8" fmla="*/ 838765 w 2202110"/>
                <a:gd name="connsiteY8" fmla="*/ 563983 h 1429043"/>
                <a:gd name="connsiteX9" fmla="*/ 629851 w 2202110"/>
                <a:gd name="connsiteY9" fmla="*/ 663678 h 1429043"/>
                <a:gd name="connsiteX10" fmla="*/ 274885 w 2202110"/>
                <a:gd name="connsiteY10" fmla="*/ 924028 h 1429043"/>
                <a:gd name="connsiteX11" fmla="*/ 153601 w 2202110"/>
                <a:gd name="connsiteY11" fmla="*/ 975463 h 1429043"/>
                <a:gd name="connsiteX12" fmla="*/ 58985 w 2202110"/>
                <a:gd name="connsiteY12" fmla="*/ 937998 h 1429043"/>
                <a:gd name="connsiteX13" fmla="*/ 57715 w 2202110"/>
                <a:gd name="connsiteY13" fmla="*/ 819253 h 1429043"/>
                <a:gd name="connsiteX14" fmla="*/ 92005 w 2202110"/>
                <a:gd name="connsiteY14" fmla="*/ 781788 h 1429043"/>
                <a:gd name="connsiteX15" fmla="*/ 428555 w 2202110"/>
                <a:gd name="connsiteY15" fmla="*/ 503658 h 1429043"/>
                <a:gd name="connsiteX16" fmla="*/ 824160 w 2202110"/>
                <a:gd name="connsiteY16" fmla="*/ 287123 h 1429043"/>
                <a:gd name="connsiteX17" fmla="*/ 847655 w 2202110"/>
                <a:gd name="connsiteY17" fmla="*/ 277598 h 1429043"/>
                <a:gd name="connsiteX18" fmla="*/ 853370 w 2202110"/>
                <a:gd name="connsiteY18" fmla="*/ 269978 h 1429043"/>
                <a:gd name="connsiteX19" fmla="*/ 702876 w 2202110"/>
                <a:gd name="connsiteY19" fmla="*/ 242038 h 1429043"/>
                <a:gd name="connsiteX20" fmla="*/ 358705 w 2202110"/>
                <a:gd name="connsiteY20" fmla="*/ 269343 h 1429043"/>
                <a:gd name="connsiteX21" fmla="*/ 156776 w 2202110"/>
                <a:gd name="connsiteY21" fmla="*/ 286488 h 1429043"/>
                <a:gd name="connsiteX22" fmla="*/ 47555 w 2202110"/>
                <a:gd name="connsiteY22" fmla="*/ 269978 h 1429043"/>
                <a:gd name="connsiteX23" fmla="*/ 23426 w 2202110"/>
                <a:gd name="connsiteY23" fmla="*/ 174093 h 1429043"/>
                <a:gd name="connsiteX24" fmla="*/ 163760 w 2202110"/>
                <a:gd name="connsiteY24" fmla="*/ 96623 h 1429043"/>
                <a:gd name="connsiteX25" fmla="*/ 666045 w 2202110"/>
                <a:gd name="connsiteY25" fmla="*/ 1373 h 1429043"/>
                <a:gd name="connsiteX26" fmla="*/ 1097211 w 2202110"/>
                <a:gd name="connsiteY26" fmla="*/ 44553 h 1429043"/>
                <a:gd name="connsiteX27" fmla="*/ 1329620 w 2202110"/>
                <a:gd name="connsiteY27" fmla="*/ 104878 h 1429043"/>
                <a:gd name="connsiteX28" fmla="*/ 1528376 w 2202110"/>
                <a:gd name="connsiteY28" fmla="*/ 279503 h 1429043"/>
                <a:gd name="connsiteX29" fmla="*/ 1802061 w 2202110"/>
                <a:gd name="connsiteY29" fmla="*/ 610973 h 1429043"/>
                <a:gd name="connsiteX30" fmla="*/ 1847145 w 2202110"/>
                <a:gd name="connsiteY30" fmla="*/ 670663 h 1429043"/>
                <a:gd name="connsiteX31" fmla="*/ 1991290 w 2202110"/>
                <a:gd name="connsiteY31" fmla="*/ 755118 h 1429043"/>
                <a:gd name="connsiteX32" fmla="*/ 2192586 w 2202110"/>
                <a:gd name="connsiteY32" fmla="*/ 795758 h 1429043"/>
                <a:gd name="connsiteX33" fmla="*/ 2202111 w 2202110"/>
                <a:gd name="connsiteY33" fmla="*/ 802743 h 1429043"/>
                <a:gd name="connsiteX34" fmla="*/ 2104955 w 2202110"/>
                <a:gd name="connsiteY34" fmla="*/ 1216763 h 1429043"/>
                <a:gd name="connsiteX35" fmla="*/ 2058601 w 2202110"/>
                <a:gd name="connsiteY35" fmla="*/ 1387578 h 1429043"/>
                <a:gd name="connsiteX36" fmla="*/ 2040820 w 2202110"/>
                <a:gd name="connsiteY36" fmla="*/ 1423773 h 1429043"/>
                <a:gd name="connsiteX37" fmla="*/ 1988115 w 2202110"/>
                <a:gd name="connsiteY37" fmla="*/ 1423138 h 1429043"/>
                <a:gd name="connsiteX38" fmla="*/ 1661090 w 2202110"/>
                <a:gd name="connsiteY38" fmla="*/ 1387578 h 1429043"/>
                <a:gd name="connsiteX39" fmla="*/ 1388676 w 2202110"/>
                <a:gd name="connsiteY39" fmla="*/ 1266293 h 1429043"/>
                <a:gd name="connsiteX40" fmla="*/ 1081336 w 2202110"/>
                <a:gd name="connsiteY40" fmla="*/ 1011658 h 1429043"/>
                <a:gd name="connsiteX41" fmla="*/ 1038790 w 2202110"/>
                <a:gd name="connsiteY41" fmla="*/ 1005943 h 1429043"/>
                <a:gd name="connsiteX42" fmla="*/ 723195 w 2202110"/>
                <a:gd name="connsiteY42" fmla="*/ 1199618 h 1429043"/>
                <a:gd name="connsiteX43" fmla="*/ 551110 w 2202110"/>
                <a:gd name="connsiteY43" fmla="*/ 1275818 h 1429043"/>
                <a:gd name="connsiteX44" fmla="*/ 516185 w 2202110"/>
                <a:gd name="connsiteY44" fmla="*/ 1278358 h 1429043"/>
                <a:gd name="connsiteX45" fmla="*/ 469195 w 2202110"/>
                <a:gd name="connsiteY45" fmla="*/ 1211683 h 1429043"/>
                <a:gd name="connsiteX0" fmla="*/ 469195 w 2202110"/>
                <a:gd name="connsiteY0" fmla="*/ 1211683 h 1429043"/>
                <a:gd name="connsiteX1" fmla="*/ 526345 w 2202110"/>
                <a:gd name="connsiteY1" fmla="*/ 1115798 h 1429043"/>
                <a:gd name="connsiteX2" fmla="*/ 412045 w 2202110"/>
                <a:gd name="connsiteY2" fmla="*/ 1182473 h 1429043"/>
                <a:gd name="connsiteX3" fmla="*/ 309810 w 2202110"/>
                <a:gd name="connsiteY3" fmla="*/ 1212318 h 1429043"/>
                <a:gd name="connsiteX4" fmla="*/ 246310 w 2202110"/>
                <a:gd name="connsiteY4" fmla="*/ 1184378 h 1429043"/>
                <a:gd name="connsiteX5" fmla="*/ 253295 w 2202110"/>
                <a:gd name="connsiteY5" fmla="*/ 1112623 h 1429043"/>
                <a:gd name="connsiteX6" fmla="*/ 363785 w 2202110"/>
                <a:gd name="connsiteY6" fmla="*/ 991973 h 1429043"/>
                <a:gd name="connsiteX7" fmla="*/ 820985 w 2202110"/>
                <a:gd name="connsiteY7" fmla="*/ 582398 h 1429043"/>
                <a:gd name="connsiteX8" fmla="*/ 838765 w 2202110"/>
                <a:gd name="connsiteY8" fmla="*/ 563983 h 1429043"/>
                <a:gd name="connsiteX9" fmla="*/ 629851 w 2202110"/>
                <a:gd name="connsiteY9" fmla="*/ 663678 h 1429043"/>
                <a:gd name="connsiteX10" fmla="*/ 274885 w 2202110"/>
                <a:gd name="connsiteY10" fmla="*/ 924028 h 1429043"/>
                <a:gd name="connsiteX11" fmla="*/ 153601 w 2202110"/>
                <a:gd name="connsiteY11" fmla="*/ 975463 h 1429043"/>
                <a:gd name="connsiteX12" fmla="*/ 58985 w 2202110"/>
                <a:gd name="connsiteY12" fmla="*/ 937998 h 1429043"/>
                <a:gd name="connsiteX13" fmla="*/ 57715 w 2202110"/>
                <a:gd name="connsiteY13" fmla="*/ 819253 h 1429043"/>
                <a:gd name="connsiteX14" fmla="*/ 92005 w 2202110"/>
                <a:gd name="connsiteY14" fmla="*/ 781788 h 1429043"/>
                <a:gd name="connsiteX15" fmla="*/ 428555 w 2202110"/>
                <a:gd name="connsiteY15" fmla="*/ 503658 h 1429043"/>
                <a:gd name="connsiteX16" fmla="*/ 824160 w 2202110"/>
                <a:gd name="connsiteY16" fmla="*/ 287123 h 1429043"/>
                <a:gd name="connsiteX17" fmla="*/ 847655 w 2202110"/>
                <a:gd name="connsiteY17" fmla="*/ 277598 h 1429043"/>
                <a:gd name="connsiteX18" fmla="*/ 853370 w 2202110"/>
                <a:gd name="connsiteY18" fmla="*/ 269978 h 1429043"/>
                <a:gd name="connsiteX19" fmla="*/ 702876 w 2202110"/>
                <a:gd name="connsiteY19" fmla="*/ 242038 h 1429043"/>
                <a:gd name="connsiteX20" fmla="*/ 358705 w 2202110"/>
                <a:gd name="connsiteY20" fmla="*/ 269343 h 1429043"/>
                <a:gd name="connsiteX21" fmla="*/ 156776 w 2202110"/>
                <a:gd name="connsiteY21" fmla="*/ 286488 h 1429043"/>
                <a:gd name="connsiteX22" fmla="*/ 47555 w 2202110"/>
                <a:gd name="connsiteY22" fmla="*/ 269978 h 1429043"/>
                <a:gd name="connsiteX23" fmla="*/ 23426 w 2202110"/>
                <a:gd name="connsiteY23" fmla="*/ 174093 h 1429043"/>
                <a:gd name="connsiteX24" fmla="*/ 163760 w 2202110"/>
                <a:gd name="connsiteY24" fmla="*/ 96623 h 1429043"/>
                <a:gd name="connsiteX25" fmla="*/ 666045 w 2202110"/>
                <a:gd name="connsiteY25" fmla="*/ 1373 h 1429043"/>
                <a:gd name="connsiteX26" fmla="*/ 1097211 w 2202110"/>
                <a:gd name="connsiteY26" fmla="*/ 44553 h 1429043"/>
                <a:gd name="connsiteX27" fmla="*/ 1329620 w 2202110"/>
                <a:gd name="connsiteY27" fmla="*/ 104878 h 1429043"/>
                <a:gd name="connsiteX28" fmla="*/ 1528376 w 2202110"/>
                <a:gd name="connsiteY28" fmla="*/ 279503 h 1429043"/>
                <a:gd name="connsiteX29" fmla="*/ 1802061 w 2202110"/>
                <a:gd name="connsiteY29" fmla="*/ 610973 h 1429043"/>
                <a:gd name="connsiteX30" fmla="*/ 1847145 w 2202110"/>
                <a:gd name="connsiteY30" fmla="*/ 670663 h 1429043"/>
                <a:gd name="connsiteX31" fmla="*/ 1991290 w 2202110"/>
                <a:gd name="connsiteY31" fmla="*/ 755118 h 1429043"/>
                <a:gd name="connsiteX32" fmla="*/ 2192586 w 2202110"/>
                <a:gd name="connsiteY32" fmla="*/ 795758 h 1429043"/>
                <a:gd name="connsiteX33" fmla="*/ 2202111 w 2202110"/>
                <a:gd name="connsiteY33" fmla="*/ 802743 h 1429043"/>
                <a:gd name="connsiteX34" fmla="*/ 2058601 w 2202110"/>
                <a:gd name="connsiteY34" fmla="*/ 1387578 h 1429043"/>
                <a:gd name="connsiteX35" fmla="*/ 2040820 w 2202110"/>
                <a:gd name="connsiteY35" fmla="*/ 1423773 h 1429043"/>
                <a:gd name="connsiteX36" fmla="*/ 1988115 w 2202110"/>
                <a:gd name="connsiteY36" fmla="*/ 1423138 h 1429043"/>
                <a:gd name="connsiteX37" fmla="*/ 1661090 w 2202110"/>
                <a:gd name="connsiteY37" fmla="*/ 1387578 h 1429043"/>
                <a:gd name="connsiteX38" fmla="*/ 1388676 w 2202110"/>
                <a:gd name="connsiteY38" fmla="*/ 1266293 h 1429043"/>
                <a:gd name="connsiteX39" fmla="*/ 1081336 w 2202110"/>
                <a:gd name="connsiteY39" fmla="*/ 1011658 h 1429043"/>
                <a:gd name="connsiteX40" fmla="*/ 1038790 w 2202110"/>
                <a:gd name="connsiteY40" fmla="*/ 1005943 h 1429043"/>
                <a:gd name="connsiteX41" fmla="*/ 723195 w 2202110"/>
                <a:gd name="connsiteY41" fmla="*/ 1199618 h 1429043"/>
                <a:gd name="connsiteX42" fmla="*/ 551110 w 2202110"/>
                <a:gd name="connsiteY42" fmla="*/ 1275818 h 1429043"/>
                <a:gd name="connsiteX43" fmla="*/ 516185 w 2202110"/>
                <a:gd name="connsiteY43" fmla="*/ 1278358 h 1429043"/>
                <a:gd name="connsiteX44" fmla="*/ 469195 w 2202110"/>
                <a:gd name="connsiteY44" fmla="*/ 1211683 h 1429043"/>
                <a:gd name="connsiteX0" fmla="*/ 469195 w 2202110"/>
                <a:gd name="connsiteY0" fmla="*/ 1211683 h 1429043"/>
                <a:gd name="connsiteX1" fmla="*/ 526345 w 2202110"/>
                <a:gd name="connsiteY1" fmla="*/ 1115798 h 1429043"/>
                <a:gd name="connsiteX2" fmla="*/ 412045 w 2202110"/>
                <a:gd name="connsiteY2" fmla="*/ 1182473 h 1429043"/>
                <a:gd name="connsiteX3" fmla="*/ 309810 w 2202110"/>
                <a:gd name="connsiteY3" fmla="*/ 1212318 h 1429043"/>
                <a:gd name="connsiteX4" fmla="*/ 246310 w 2202110"/>
                <a:gd name="connsiteY4" fmla="*/ 1184378 h 1429043"/>
                <a:gd name="connsiteX5" fmla="*/ 253295 w 2202110"/>
                <a:gd name="connsiteY5" fmla="*/ 1112623 h 1429043"/>
                <a:gd name="connsiteX6" fmla="*/ 363785 w 2202110"/>
                <a:gd name="connsiteY6" fmla="*/ 991973 h 1429043"/>
                <a:gd name="connsiteX7" fmla="*/ 820985 w 2202110"/>
                <a:gd name="connsiteY7" fmla="*/ 582398 h 1429043"/>
                <a:gd name="connsiteX8" fmla="*/ 838765 w 2202110"/>
                <a:gd name="connsiteY8" fmla="*/ 563983 h 1429043"/>
                <a:gd name="connsiteX9" fmla="*/ 629851 w 2202110"/>
                <a:gd name="connsiteY9" fmla="*/ 663678 h 1429043"/>
                <a:gd name="connsiteX10" fmla="*/ 274885 w 2202110"/>
                <a:gd name="connsiteY10" fmla="*/ 924028 h 1429043"/>
                <a:gd name="connsiteX11" fmla="*/ 153601 w 2202110"/>
                <a:gd name="connsiteY11" fmla="*/ 975463 h 1429043"/>
                <a:gd name="connsiteX12" fmla="*/ 58985 w 2202110"/>
                <a:gd name="connsiteY12" fmla="*/ 937998 h 1429043"/>
                <a:gd name="connsiteX13" fmla="*/ 57715 w 2202110"/>
                <a:gd name="connsiteY13" fmla="*/ 819253 h 1429043"/>
                <a:gd name="connsiteX14" fmla="*/ 92005 w 2202110"/>
                <a:gd name="connsiteY14" fmla="*/ 781788 h 1429043"/>
                <a:gd name="connsiteX15" fmla="*/ 428555 w 2202110"/>
                <a:gd name="connsiteY15" fmla="*/ 503658 h 1429043"/>
                <a:gd name="connsiteX16" fmla="*/ 824160 w 2202110"/>
                <a:gd name="connsiteY16" fmla="*/ 287123 h 1429043"/>
                <a:gd name="connsiteX17" fmla="*/ 847655 w 2202110"/>
                <a:gd name="connsiteY17" fmla="*/ 277598 h 1429043"/>
                <a:gd name="connsiteX18" fmla="*/ 853370 w 2202110"/>
                <a:gd name="connsiteY18" fmla="*/ 269978 h 1429043"/>
                <a:gd name="connsiteX19" fmla="*/ 702876 w 2202110"/>
                <a:gd name="connsiteY19" fmla="*/ 242038 h 1429043"/>
                <a:gd name="connsiteX20" fmla="*/ 358705 w 2202110"/>
                <a:gd name="connsiteY20" fmla="*/ 269343 h 1429043"/>
                <a:gd name="connsiteX21" fmla="*/ 156776 w 2202110"/>
                <a:gd name="connsiteY21" fmla="*/ 286488 h 1429043"/>
                <a:gd name="connsiteX22" fmla="*/ 47555 w 2202110"/>
                <a:gd name="connsiteY22" fmla="*/ 269978 h 1429043"/>
                <a:gd name="connsiteX23" fmla="*/ 23426 w 2202110"/>
                <a:gd name="connsiteY23" fmla="*/ 174093 h 1429043"/>
                <a:gd name="connsiteX24" fmla="*/ 163760 w 2202110"/>
                <a:gd name="connsiteY24" fmla="*/ 96623 h 1429043"/>
                <a:gd name="connsiteX25" fmla="*/ 666045 w 2202110"/>
                <a:gd name="connsiteY25" fmla="*/ 1373 h 1429043"/>
                <a:gd name="connsiteX26" fmla="*/ 1097211 w 2202110"/>
                <a:gd name="connsiteY26" fmla="*/ 44553 h 1429043"/>
                <a:gd name="connsiteX27" fmla="*/ 1329620 w 2202110"/>
                <a:gd name="connsiteY27" fmla="*/ 104878 h 1429043"/>
                <a:gd name="connsiteX28" fmla="*/ 1528376 w 2202110"/>
                <a:gd name="connsiteY28" fmla="*/ 279503 h 1429043"/>
                <a:gd name="connsiteX29" fmla="*/ 1802061 w 2202110"/>
                <a:gd name="connsiteY29" fmla="*/ 610973 h 1429043"/>
                <a:gd name="connsiteX30" fmla="*/ 1847145 w 2202110"/>
                <a:gd name="connsiteY30" fmla="*/ 670663 h 1429043"/>
                <a:gd name="connsiteX31" fmla="*/ 1991290 w 2202110"/>
                <a:gd name="connsiteY31" fmla="*/ 755118 h 1429043"/>
                <a:gd name="connsiteX32" fmla="*/ 2192586 w 2202110"/>
                <a:gd name="connsiteY32" fmla="*/ 795758 h 1429043"/>
                <a:gd name="connsiteX33" fmla="*/ 2202111 w 2202110"/>
                <a:gd name="connsiteY33" fmla="*/ 802743 h 1429043"/>
                <a:gd name="connsiteX34" fmla="*/ 2040820 w 2202110"/>
                <a:gd name="connsiteY34" fmla="*/ 1423773 h 1429043"/>
                <a:gd name="connsiteX35" fmla="*/ 1988115 w 2202110"/>
                <a:gd name="connsiteY35" fmla="*/ 1423138 h 1429043"/>
                <a:gd name="connsiteX36" fmla="*/ 1661090 w 2202110"/>
                <a:gd name="connsiteY36" fmla="*/ 1387578 h 1429043"/>
                <a:gd name="connsiteX37" fmla="*/ 1388676 w 2202110"/>
                <a:gd name="connsiteY37" fmla="*/ 1266293 h 1429043"/>
                <a:gd name="connsiteX38" fmla="*/ 1081336 w 2202110"/>
                <a:gd name="connsiteY38" fmla="*/ 1011658 h 1429043"/>
                <a:gd name="connsiteX39" fmla="*/ 1038790 w 2202110"/>
                <a:gd name="connsiteY39" fmla="*/ 1005943 h 1429043"/>
                <a:gd name="connsiteX40" fmla="*/ 723195 w 2202110"/>
                <a:gd name="connsiteY40" fmla="*/ 1199618 h 1429043"/>
                <a:gd name="connsiteX41" fmla="*/ 551110 w 2202110"/>
                <a:gd name="connsiteY41" fmla="*/ 1275818 h 1429043"/>
                <a:gd name="connsiteX42" fmla="*/ 516185 w 2202110"/>
                <a:gd name="connsiteY42" fmla="*/ 1278358 h 1429043"/>
                <a:gd name="connsiteX43" fmla="*/ 469195 w 2202110"/>
                <a:gd name="connsiteY43" fmla="*/ 1211683 h 1429043"/>
                <a:gd name="connsiteX0" fmla="*/ 469195 w 2202110"/>
                <a:gd name="connsiteY0" fmla="*/ 1211683 h 1463900"/>
                <a:gd name="connsiteX1" fmla="*/ 526345 w 2202110"/>
                <a:gd name="connsiteY1" fmla="*/ 1115798 h 1463900"/>
                <a:gd name="connsiteX2" fmla="*/ 412045 w 2202110"/>
                <a:gd name="connsiteY2" fmla="*/ 1182473 h 1463900"/>
                <a:gd name="connsiteX3" fmla="*/ 309810 w 2202110"/>
                <a:gd name="connsiteY3" fmla="*/ 1212318 h 1463900"/>
                <a:gd name="connsiteX4" fmla="*/ 246310 w 2202110"/>
                <a:gd name="connsiteY4" fmla="*/ 1184378 h 1463900"/>
                <a:gd name="connsiteX5" fmla="*/ 253295 w 2202110"/>
                <a:gd name="connsiteY5" fmla="*/ 1112623 h 1463900"/>
                <a:gd name="connsiteX6" fmla="*/ 363785 w 2202110"/>
                <a:gd name="connsiteY6" fmla="*/ 991973 h 1463900"/>
                <a:gd name="connsiteX7" fmla="*/ 820985 w 2202110"/>
                <a:gd name="connsiteY7" fmla="*/ 582398 h 1463900"/>
                <a:gd name="connsiteX8" fmla="*/ 838765 w 2202110"/>
                <a:gd name="connsiteY8" fmla="*/ 563983 h 1463900"/>
                <a:gd name="connsiteX9" fmla="*/ 629851 w 2202110"/>
                <a:gd name="connsiteY9" fmla="*/ 663678 h 1463900"/>
                <a:gd name="connsiteX10" fmla="*/ 274885 w 2202110"/>
                <a:gd name="connsiteY10" fmla="*/ 924028 h 1463900"/>
                <a:gd name="connsiteX11" fmla="*/ 153601 w 2202110"/>
                <a:gd name="connsiteY11" fmla="*/ 975463 h 1463900"/>
                <a:gd name="connsiteX12" fmla="*/ 58985 w 2202110"/>
                <a:gd name="connsiteY12" fmla="*/ 937998 h 1463900"/>
                <a:gd name="connsiteX13" fmla="*/ 57715 w 2202110"/>
                <a:gd name="connsiteY13" fmla="*/ 819253 h 1463900"/>
                <a:gd name="connsiteX14" fmla="*/ 92005 w 2202110"/>
                <a:gd name="connsiteY14" fmla="*/ 781788 h 1463900"/>
                <a:gd name="connsiteX15" fmla="*/ 428555 w 2202110"/>
                <a:gd name="connsiteY15" fmla="*/ 503658 h 1463900"/>
                <a:gd name="connsiteX16" fmla="*/ 824160 w 2202110"/>
                <a:gd name="connsiteY16" fmla="*/ 287123 h 1463900"/>
                <a:gd name="connsiteX17" fmla="*/ 847655 w 2202110"/>
                <a:gd name="connsiteY17" fmla="*/ 277598 h 1463900"/>
                <a:gd name="connsiteX18" fmla="*/ 853370 w 2202110"/>
                <a:gd name="connsiteY18" fmla="*/ 269978 h 1463900"/>
                <a:gd name="connsiteX19" fmla="*/ 702876 w 2202110"/>
                <a:gd name="connsiteY19" fmla="*/ 242038 h 1463900"/>
                <a:gd name="connsiteX20" fmla="*/ 358705 w 2202110"/>
                <a:gd name="connsiteY20" fmla="*/ 269343 h 1463900"/>
                <a:gd name="connsiteX21" fmla="*/ 156776 w 2202110"/>
                <a:gd name="connsiteY21" fmla="*/ 286488 h 1463900"/>
                <a:gd name="connsiteX22" fmla="*/ 47555 w 2202110"/>
                <a:gd name="connsiteY22" fmla="*/ 269978 h 1463900"/>
                <a:gd name="connsiteX23" fmla="*/ 23426 w 2202110"/>
                <a:gd name="connsiteY23" fmla="*/ 174093 h 1463900"/>
                <a:gd name="connsiteX24" fmla="*/ 163760 w 2202110"/>
                <a:gd name="connsiteY24" fmla="*/ 96623 h 1463900"/>
                <a:gd name="connsiteX25" fmla="*/ 666045 w 2202110"/>
                <a:gd name="connsiteY25" fmla="*/ 1373 h 1463900"/>
                <a:gd name="connsiteX26" fmla="*/ 1097211 w 2202110"/>
                <a:gd name="connsiteY26" fmla="*/ 44553 h 1463900"/>
                <a:gd name="connsiteX27" fmla="*/ 1329620 w 2202110"/>
                <a:gd name="connsiteY27" fmla="*/ 104878 h 1463900"/>
                <a:gd name="connsiteX28" fmla="*/ 1528376 w 2202110"/>
                <a:gd name="connsiteY28" fmla="*/ 279503 h 1463900"/>
                <a:gd name="connsiteX29" fmla="*/ 1802061 w 2202110"/>
                <a:gd name="connsiteY29" fmla="*/ 610973 h 1463900"/>
                <a:gd name="connsiteX30" fmla="*/ 1847145 w 2202110"/>
                <a:gd name="connsiteY30" fmla="*/ 670663 h 1463900"/>
                <a:gd name="connsiteX31" fmla="*/ 1991290 w 2202110"/>
                <a:gd name="connsiteY31" fmla="*/ 755118 h 1463900"/>
                <a:gd name="connsiteX32" fmla="*/ 2192586 w 2202110"/>
                <a:gd name="connsiteY32" fmla="*/ 795758 h 1463900"/>
                <a:gd name="connsiteX33" fmla="*/ 2202111 w 2202110"/>
                <a:gd name="connsiteY33" fmla="*/ 802743 h 1463900"/>
                <a:gd name="connsiteX34" fmla="*/ 2040820 w 2202110"/>
                <a:gd name="connsiteY34" fmla="*/ 1423773 h 1463900"/>
                <a:gd name="connsiteX35" fmla="*/ 1661090 w 2202110"/>
                <a:gd name="connsiteY35" fmla="*/ 1387578 h 1463900"/>
                <a:gd name="connsiteX36" fmla="*/ 1388676 w 2202110"/>
                <a:gd name="connsiteY36" fmla="*/ 1266293 h 1463900"/>
                <a:gd name="connsiteX37" fmla="*/ 1081336 w 2202110"/>
                <a:gd name="connsiteY37" fmla="*/ 1011658 h 1463900"/>
                <a:gd name="connsiteX38" fmla="*/ 1038790 w 2202110"/>
                <a:gd name="connsiteY38" fmla="*/ 1005943 h 1463900"/>
                <a:gd name="connsiteX39" fmla="*/ 723195 w 2202110"/>
                <a:gd name="connsiteY39" fmla="*/ 1199618 h 1463900"/>
                <a:gd name="connsiteX40" fmla="*/ 551110 w 2202110"/>
                <a:gd name="connsiteY40" fmla="*/ 1275818 h 1463900"/>
                <a:gd name="connsiteX41" fmla="*/ 516185 w 2202110"/>
                <a:gd name="connsiteY41" fmla="*/ 1278358 h 1463900"/>
                <a:gd name="connsiteX42" fmla="*/ 469195 w 2202110"/>
                <a:gd name="connsiteY42" fmla="*/ 1211683 h 1463900"/>
                <a:gd name="connsiteX0" fmla="*/ 469195 w 2202110"/>
                <a:gd name="connsiteY0" fmla="*/ 1211683 h 1432963"/>
                <a:gd name="connsiteX1" fmla="*/ 526345 w 2202110"/>
                <a:gd name="connsiteY1" fmla="*/ 1115798 h 1432963"/>
                <a:gd name="connsiteX2" fmla="*/ 412045 w 2202110"/>
                <a:gd name="connsiteY2" fmla="*/ 1182473 h 1432963"/>
                <a:gd name="connsiteX3" fmla="*/ 309810 w 2202110"/>
                <a:gd name="connsiteY3" fmla="*/ 1212318 h 1432963"/>
                <a:gd name="connsiteX4" fmla="*/ 246310 w 2202110"/>
                <a:gd name="connsiteY4" fmla="*/ 1184378 h 1432963"/>
                <a:gd name="connsiteX5" fmla="*/ 253295 w 2202110"/>
                <a:gd name="connsiteY5" fmla="*/ 1112623 h 1432963"/>
                <a:gd name="connsiteX6" fmla="*/ 363785 w 2202110"/>
                <a:gd name="connsiteY6" fmla="*/ 991973 h 1432963"/>
                <a:gd name="connsiteX7" fmla="*/ 820985 w 2202110"/>
                <a:gd name="connsiteY7" fmla="*/ 582398 h 1432963"/>
                <a:gd name="connsiteX8" fmla="*/ 838765 w 2202110"/>
                <a:gd name="connsiteY8" fmla="*/ 563983 h 1432963"/>
                <a:gd name="connsiteX9" fmla="*/ 629851 w 2202110"/>
                <a:gd name="connsiteY9" fmla="*/ 663678 h 1432963"/>
                <a:gd name="connsiteX10" fmla="*/ 274885 w 2202110"/>
                <a:gd name="connsiteY10" fmla="*/ 924028 h 1432963"/>
                <a:gd name="connsiteX11" fmla="*/ 153601 w 2202110"/>
                <a:gd name="connsiteY11" fmla="*/ 975463 h 1432963"/>
                <a:gd name="connsiteX12" fmla="*/ 58985 w 2202110"/>
                <a:gd name="connsiteY12" fmla="*/ 937998 h 1432963"/>
                <a:gd name="connsiteX13" fmla="*/ 57715 w 2202110"/>
                <a:gd name="connsiteY13" fmla="*/ 819253 h 1432963"/>
                <a:gd name="connsiteX14" fmla="*/ 92005 w 2202110"/>
                <a:gd name="connsiteY14" fmla="*/ 781788 h 1432963"/>
                <a:gd name="connsiteX15" fmla="*/ 428555 w 2202110"/>
                <a:gd name="connsiteY15" fmla="*/ 503658 h 1432963"/>
                <a:gd name="connsiteX16" fmla="*/ 824160 w 2202110"/>
                <a:gd name="connsiteY16" fmla="*/ 287123 h 1432963"/>
                <a:gd name="connsiteX17" fmla="*/ 847655 w 2202110"/>
                <a:gd name="connsiteY17" fmla="*/ 277598 h 1432963"/>
                <a:gd name="connsiteX18" fmla="*/ 853370 w 2202110"/>
                <a:gd name="connsiteY18" fmla="*/ 269978 h 1432963"/>
                <a:gd name="connsiteX19" fmla="*/ 702876 w 2202110"/>
                <a:gd name="connsiteY19" fmla="*/ 242038 h 1432963"/>
                <a:gd name="connsiteX20" fmla="*/ 358705 w 2202110"/>
                <a:gd name="connsiteY20" fmla="*/ 269343 h 1432963"/>
                <a:gd name="connsiteX21" fmla="*/ 156776 w 2202110"/>
                <a:gd name="connsiteY21" fmla="*/ 286488 h 1432963"/>
                <a:gd name="connsiteX22" fmla="*/ 47555 w 2202110"/>
                <a:gd name="connsiteY22" fmla="*/ 269978 h 1432963"/>
                <a:gd name="connsiteX23" fmla="*/ 23426 w 2202110"/>
                <a:gd name="connsiteY23" fmla="*/ 174093 h 1432963"/>
                <a:gd name="connsiteX24" fmla="*/ 163760 w 2202110"/>
                <a:gd name="connsiteY24" fmla="*/ 96623 h 1432963"/>
                <a:gd name="connsiteX25" fmla="*/ 666045 w 2202110"/>
                <a:gd name="connsiteY25" fmla="*/ 1373 h 1432963"/>
                <a:gd name="connsiteX26" fmla="*/ 1097211 w 2202110"/>
                <a:gd name="connsiteY26" fmla="*/ 44553 h 1432963"/>
                <a:gd name="connsiteX27" fmla="*/ 1329620 w 2202110"/>
                <a:gd name="connsiteY27" fmla="*/ 104878 h 1432963"/>
                <a:gd name="connsiteX28" fmla="*/ 1528376 w 2202110"/>
                <a:gd name="connsiteY28" fmla="*/ 279503 h 1432963"/>
                <a:gd name="connsiteX29" fmla="*/ 1802061 w 2202110"/>
                <a:gd name="connsiteY29" fmla="*/ 610973 h 1432963"/>
                <a:gd name="connsiteX30" fmla="*/ 1847145 w 2202110"/>
                <a:gd name="connsiteY30" fmla="*/ 670663 h 1432963"/>
                <a:gd name="connsiteX31" fmla="*/ 1991290 w 2202110"/>
                <a:gd name="connsiteY31" fmla="*/ 755118 h 1432963"/>
                <a:gd name="connsiteX32" fmla="*/ 2192586 w 2202110"/>
                <a:gd name="connsiteY32" fmla="*/ 795758 h 1432963"/>
                <a:gd name="connsiteX33" fmla="*/ 2202111 w 2202110"/>
                <a:gd name="connsiteY33" fmla="*/ 802743 h 1432963"/>
                <a:gd name="connsiteX34" fmla="*/ 2040820 w 2202110"/>
                <a:gd name="connsiteY34" fmla="*/ 1423773 h 1432963"/>
                <a:gd name="connsiteX35" fmla="*/ 1661090 w 2202110"/>
                <a:gd name="connsiteY35" fmla="*/ 1387578 h 1432963"/>
                <a:gd name="connsiteX36" fmla="*/ 1388676 w 2202110"/>
                <a:gd name="connsiteY36" fmla="*/ 1266293 h 1432963"/>
                <a:gd name="connsiteX37" fmla="*/ 1081336 w 2202110"/>
                <a:gd name="connsiteY37" fmla="*/ 1011658 h 1432963"/>
                <a:gd name="connsiteX38" fmla="*/ 1038790 w 2202110"/>
                <a:gd name="connsiteY38" fmla="*/ 1005943 h 1432963"/>
                <a:gd name="connsiteX39" fmla="*/ 723195 w 2202110"/>
                <a:gd name="connsiteY39" fmla="*/ 1199618 h 1432963"/>
                <a:gd name="connsiteX40" fmla="*/ 551110 w 2202110"/>
                <a:gd name="connsiteY40" fmla="*/ 1275818 h 1432963"/>
                <a:gd name="connsiteX41" fmla="*/ 516185 w 2202110"/>
                <a:gd name="connsiteY41" fmla="*/ 1278358 h 1432963"/>
                <a:gd name="connsiteX42" fmla="*/ 469195 w 2202110"/>
                <a:gd name="connsiteY42" fmla="*/ 1211683 h 1432963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528376 w 2202110"/>
                <a:gd name="connsiteY28" fmla="*/ 279503 h 1423797"/>
                <a:gd name="connsiteX29" fmla="*/ 1802061 w 2202110"/>
                <a:gd name="connsiteY29" fmla="*/ 610973 h 1423797"/>
                <a:gd name="connsiteX30" fmla="*/ 1847145 w 2202110"/>
                <a:gd name="connsiteY30" fmla="*/ 670663 h 1423797"/>
                <a:gd name="connsiteX31" fmla="*/ 1991290 w 2202110"/>
                <a:gd name="connsiteY31" fmla="*/ 755118 h 1423797"/>
                <a:gd name="connsiteX32" fmla="*/ 2192586 w 2202110"/>
                <a:gd name="connsiteY32" fmla="*/ 795758 h 1423797"/>
                <a:gd name="connsiteX33" fmla="*/ 2202111 w 2202110"/>
                <a:gd name="connsiteY33" fmla="*/ 802743 h 1423797"/>
                <a:gd name="connsiteX34" fmla="*/ 2040820 w 2202110"/>
                <a:gd name="connsiteY34" fmla="*/ 1423773 h 1423797"/>
                <a:gd name="connsiteX35" fmla="*/ 1661090 w 2202110"/>
                <a:gd name="connsiteY35" fmla="*/ 1387578 h 1423797"/>
                <a:gd name="connsiteX36" fmla="*/ 1388676 w 2202110"/>
                <a:gd name="connsiteY36" fmla="*/ 1266293 h 1423797"/>
                <a:gd name="connsiteX37" fmla="*/ 1081336 w 2202110"/>
                <a:gd name="connsiteY37" fmla="*/ 1011658 h 1423797"/>
                <a:gd name="connsiteX38" fmla="*/ 1038790 w 2202110"/>
                <a:gd name="connsiteY38" fmla="*/ 1005943 h 1423797"/>
                <a:gd name="connsiteX39" fmla="*/ 723195 w 2202110"/>
                <a:gd name="connsiteY39" fmla="*/ 1199618 h 1423797"/>
                <a:gd name="connsiteX40" fmla="*/ 551110 w 2202110"/>
                <a:gd name="connsiteY40" fmla="*/ 1275818 h 1423797"/>
                <a:gd name="connsiteX41" fmla="*/ 516185 w 2202110"/>
                <a:gd name="connsiteY41" fmla="*/ 1278358 h 1423797"/>
                <a:gd name="connsiteX42" fmla="*/ 469195 w 2202110"/>
                <a:gd name="connsiteY42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528376 w 2202110"/>
                <a:gd name="connsiteY28" fmla="*/ 279503 h 1423797"/>
                <a:gd name="connsiteX29" fmla="*/ 1847145 w 2202110"/>
                <a:gd name="connsiteY29" fmla="*/ 670663 h 1423797"/>
                <a:gd name="connsiteX30" fmla="*/ 1991290 w 2202110"/>
                <a:gd name="connsiteY30" fmla="*/ 755118 h 1423797"/>
                <a:gd name="connsiteX31" fmla="*/ 2192586 w 2202110"/>
                <a:gd name="connsiteY31" fmla="*/ 795758 h 1423797"/>
                <a:gd name="connsiteX32" fmla="*/ 2202111 w 2202110"/>
                <a:gd name="connsiteY32" fmla="*/ 802743 h 1423797"/>
                <a:gd name="connsiteX33" fmla="*/ 2040820 w 2202110"/>
                <a:gd name="connsiteY33" fmla="*/ 1423773 h 1423797"/>
                <a:gd name="connsiteX34" fmla="*/ 1661090 w 2202110"/>
                <a:gd name="connsiteY34" fmla="*/ 1387578 h 1423797"/>
                <a:gd name="connsiteX35" fmla="*/ 1388676 w 2202110"/>
                <a:gd name="connsiteY35" fmla="*/ 1266293 h 1423797"/>
                <a:gd name="connsiteX36" fmla="*/ 1081336 w 2202110"/>
                <a:gd name="connsiteY36" fmla="*/ 1011658 h 1423797"/>
                <a:gd name="connsiteX37" fmla="*/ 1038790 w 2202110"/>
                <a:gd name="connsiteY37" fmla="*/ 1005943 h 1423797"/>
                <a:gd name="connsiteX38" fmla="*/ 723195 w 2202110"/>
                <a:gd name="connsiteY38" fmla="*/ 1199618 h 1423797"/>
                <a:gd name="connsiteX39" fmla="*/ 551110 w 2202110"/>
                <a:gd name="connsiteY39" fmla="*/ 1275818 h 1423797"/>
                <a:gd name="connsiteX40" fmla="*/ 516185 w 2202110"/>
                <a:gd name="connsiteY40" fmla="*/ 1278358 h 1423797"/>
                <a:gd name="connsiteX41" fmla="*/ 469195 w 2202110"/>
                <a:gd name="connsiteY41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1038790 w 2202110"/>
                <a:gd name="connsiteY36" fmla="*/ 1005943 h 1423797"/>
                <a:gd name="connsiteX37" fmla="*/ 723195 w 2202110"/>
                <a:gd name="connsiteY37" fmla="*/ 1199618 h 1423797"/>
                <a:gd name="connsiteX38" fmla="*/ 551110 w 2202110"/>
                <a:gd name="connsiteY38" fmla="*/ 1275818 h 1423797"/>
                <a:gd name="connsiteX39" fmla="*/ 516185 w 2202110"/>
                <a:gd name="connsiteY39" fmla="*/ 1278358 h 1423797"/>
                <a:gd name="connsiteX40" fmla="*/ 469195 w 2202110"/>
                <a:gd name="connsiteY40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1038790 w 2202110"/>
                <a:gd name="connsiteY36" fmla="*/ 1005943 h 1423797"/>
                <a:gd name="connsiteX37" fmla="*/ 723195 w 2202110"/>
                <a:gd name="connsiteY37" fmla="*/ 1199618 h 1423797"/>
                <a:gd name="connsiteX38" fmla="*/ 551110 w 2202110"/>
                <a:gd name="connsiteY38" fmla="*/ 1275818 h 1423797"/>
                <a:gd name="connsiteX39" fmla="*/ 516185 w 2202110"/>
                <a:gd name="connsiteY39" fmla="*/ 1278358 h 1423797"/>
                <a:gd name="connsiteX40" fmla="*/ 469195 w 2202110"/>
                <a:gd name="connsiteY40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723195 w 2202110"/>
                <a:gd name="connsiteY36" fmla="*/ 1199618 h 1423797"/>
                <a:gd name="connsiteX37" fmla="*/ 551110 w 2202110"/>
                <a:gd name="connsiteY37" fmla="*/ 1275818 h 1423797"/>
                <a:gd name="connsiteX38" fmla="*/ 516185 w 2202110"/>
                <a:gd name="connsiteY38" fmla="*/ 1278358 h 1423797"/>
                <a:gd name="connsiteX39" fmla="*/ 469195 w 2202110"/>
                <a:gd name="connsiteY39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723195 w 2202110"/>
                <a:gd name="connsiteY36" fmla="*/ 1199618 h 1423797"/>
                <a:gd name="connsiteX37" fmla="*/ 551110 w 2202110"/>
                <a:gd name="connsiteY37" fmla="*/ 1275818 h 1423797"/>
                <a:gd name="connsiteX38" fmla="*/ 516185 w 2202110"/>
                <a:gd name="connsiteY38" fmla="*/ 1278358 h 1423797"/>
                <a:gd name="connsiteX39" fmla="*/ 469195 w 2202110"/>
                <a:gd name="connsiteY39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24160 w 2202110"/>
                <a:gd name="connsiteY16" fmla="*/ 287123 h 1423797"/>
                <a:gd name="connsiteX17" fmla="*/ 847655 w 2202110"/>
                <a:gd name="connsiteY17" fmla="*/ 277598 h 1423797"/>
                <a:gd name="connsiteX18" fmla="*/ 853370 w 2202110"/>
                <a:gd name="connsiteY18" fmla="*/ 269978 h 1423797"/>
                <a:gd name="connsiteX19" fmla="*/ 702876 w 2202110"/>
                <a:gd name="connsiteY19" fmla="*/ 242038 h 1423797"/>
                <a:gd name="connsiteX20" fmla="*/ 358705 w 2202110"/>
                <a:gd name="connsiteY20" fmla="*/ 269343 h 1423797"/>
                <a:gd name="connsiteX21" fmla="*/ 156776 w 2202110"/>
                <a:gd name="connsiteY21" fmla="*/ 286488 h 1423797"/>
                <a:gd name="connsiteX22" fmla="*/ 47555 w 2202110"/>
                <a:gd name="connsiteY22" fmla="*/ 269978 h 1423797"/>
                <a:gd name="connsiteX23" fmla="*/ 23426 w 2202110"/>
                <a:gd name="connsiteY23" fmla="*/ 174093 h 1423797"/>
                <a:gd name="connsiteX24" fmla="*/ 163760 w 2202110"/>
                <a:gd name="connsiteY24" fmla="*/ 96623 h 1423797"/>
                <a:gd name="connsiteX25" fmla="*/ 666045 w 2202110"/>
                <a:gd name="connsiteY25" fmla="*/ 1373 h 1423797"/>
                <a:gd name="connsiteX26" fmla="*/ 1097211 w 2202110"/>
                <a:gd name="connsiteY26" fmla="*/ 44553 h 1423797"/>
                <a:gd name="connsiteX27" fmla="*/ 1329620 w 2202110"/>
                <a:gd name="connsiteY27" fmla="*/ 104878 h 1423797"/>
                <a:gd name="connsiteX28" fmla="*/ 1847145 w 2202110"/>
                <a:gd name="connsiteY28" fmla="*/ 670663 h 1423797"/>
                <a:gd name="connsiteX29" fmla="*/ 1991290 w 2202110"/>
                <a:gd name="connsiteY29" fmla="*/ 755118 h 1423797"/>
                <a:gd name="connsiteX30" fmla="*/ 2192586 w 2202110"/>
                <a:gd name="connsiteY30" fmla="*/ 795758 h 1423797"/>
                <a:gd name="connsiteX31" fmla="*/ 2202111 w 2202110"/>
                <a:gd name="connsiteY31" fmla="*/ 802743 h 1423797"/>
                <a:gd name="connsiteX32" fmla="*/ 2040820 w 2202110"/>
                <a:gd name="connsiteY32" fmla="*/ 1423773 h 1423797"/>
                <a:gd name="connsiteX33" fmla="*/ 1661090 w 2202110"/>
                <a:gd name="connsiteY33" fmla="*/ 1387578 h 1423797"/>
                <a:gd name="connsiteX34" fmla="*/ 1388676 w 2202110"/>
                <a:gd name="connsiteY34" fmla="*/ 1266293 h 1423797"/>
                <a:gd name="connsiteX35" fmla="*/ 1081336 w 2202110"/>
                <a:gd name="connsiteY35" fmla="*/ 1011658 h 1423797"/>
                <a:gd name="connsiteX36" fmla="*/ 723195 w 2202110"/>
                <a:gd name="connsiteY36" fmla="*/ 1199618 h 1423797"/>
                <a:gd name="connsiteX37" fmla="*/ 516185 w 2202110"/>
                <a:gd name="connsiteY37" fmla="*/ 1278358 h 1423797"/>
                <a:gd name="connsiteX38" fmla="*/ 469195 w 2202110"/>
                <a:gd name="connsiteY38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47655 w 2202110"/>
                <a:gd name="connsiteY16" fmla="*/ 277598 h 1423797"/>
                <a:gd name="connsiteX17" fmla="*/ 853370 w 2202110"/>
                <a:gd name="connsiteY17" fmla="*/ 269978 h 1423797"/>
                <a:gd name="connsiteX18" fmla="*/ 702876 w 2202110"/>
                <a:gd name="connsiteY18" fmla="*/ 242038 h 1423797"/>
                <a:gd name="connsiteX19" fmla="*/ 358705 w 2202110"/>
                <a:gd name="connsiteY19" fmla="*/ 269343 h 1423797"/>
                <a:gd name="connsiteX20" fmla="*/ 156776 w 2202110"/>
                <a:gd name="connsiteY20" fmla="*/ 286488 h 1423797"/>
                <a:gd name="connsiteX21" fmla="*/ 47555 w 2202110"/>
                <a:gd name="connsiteY21" fmla="*/ 269978 h 1423797"/>
                <a:gd name="connsiteX22" fmla="*/ 23426 w 2202110"/>
                <a:gd name="connsiteY22" fmla="*/ 174093 h 1423797"/>
                <a:gd name="connsiteX23" fmla="*/ 163760 w 2202110"/>
                <a:gd name="connsiteY23" fmla="*/ 96623 h 1423797"/>
                <a:gd name="connsiteX24" fmla="*/ 666045 w 2202110"/>
                <a:gd name="connsiteY24" fmla="*/ 1373 h 1423797"/>
                <a:gd name="connsiteX25" fmla="*/ 1097211 w 2202110"/>
                <a:gd name="connsiteY25" fmla="*/ 44553 h 1423797"/>
                <a:gd name="connsiteX26" fmla="*/ 1329620 w 2202110"/>
                <a:gd name="connsiteY26" fmla="*/ 104878 h 1423797"/>
                <a:gd name="connsiteX27" fmla="*/ 1847145 w 2202110"/>
                <a:gd name="connsiteY27" fmla="*/ 670663 h 1423797"/>
                <a:gd name="connsiteX28" fmla="*/ 1991290 w 2202110"/>
                <a:gd name="connsiteY28" fmla="*/ 755118 h 1423797"/>
                <a:gd name="connsiteX29" fmla="*/ 2192586 w 2202110"/>
                <a:gd name="connsiteY29" fmla="*/ 795758 h 1423797"/>
                <a:gd name="connsiteX30" fmla="*/ 2202111 w 2202110"/>
                <a:gd name="connsiteY30" fmla="*/ 802743 h 1423797"/>
                <a:gd name="connsiteX31" fmla="*/ 2040820 w 2202110"/>
                <a:gd name="connsiteY31" fmla="*/ 1423773 h 1423797"/>
                <a:gd name="connsiteX32" fmla="*/ 1661090 w 2202110"/>
                <a:gd name="connsiteY32" fmla="*/ 1387578 h 1423797"/>
                <a:gd name="connsiteX33" fmla="*/ 1388676 w 2202110"/>
                <a:gd name="connsiteY33" fmla="*/ 1266293 h 1423797"/>
                <a:gd name="connsiteX34" fmla="*/ 1081336 w 2202110"/>
                <a:gd name="connsiteY34" fmla="*/ 1011658 h 1423797"/>
                <a:gd name="connsiteX35" fmla="*/ 723195 w 2202110"/>
                <a:gd name="connsiteY35" fmla="*/ 1199618 h 1423797"/>
                <a:gd name="connsiteX36" fmla="*/ 516185 w 2202110"/>
                <a:gd name="connsiteY36" fmla="*/ 1278358 h 1423797"/>
                <a:gd name="connsiteX37" fmla="*/ 469195 w 2202110"/>
                <a:gd name="connsiteY37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838765 w 2202110"/>
                <a:gd name="connsiteY8" fmla="*/ 563983 h 1423797"/>
                <a:gd name="connsiteX9" fmla="*/ 629851 w 2202110"/>
                <a:gd name="connsiteY9" fmla="*/ 663678 h 1423797"/>
                <a:gd name="connsiteX10" fmla="*/ 274885 w 2202110"/>
                <a:gd name="connsiteY10" fmla="*/ 924028 h 1423797"/>
                <a:gd name="connsiteX11" fmla="*/ 153601 w 2202110"/>
                <a:gd name="connsiteY11" fmla="*/ 975463 h 1423797"/>
                <a:gd name="connsiteX12" fmla="*/ 58985 w 2202110"/>
                <a:gd name="connsiteY12" fmla="*/ 937998 h 1423797"/>
                <a:gd name="connsiteX13" fmla="*/ 57715 w 2202110"/>
                <a:gd name="connsiteY13" fmla="*/ 819253 h 1423797"/>
                <a:gd name="connsiteX14" fmla="*/ 92005 w 2202110"/>
                <a:gd name="connsiteY14" fmla="*/ 781788 h 1423797"/>
                <a:gd name="connsiteX15" fmla="*/ 428555 w 2202110"/>
                <a:gd name="connsiteY15" fmla="*/ 503658 h 1423797"/>
                <a:gd name="connsiteX16" fmla="*/ 847655 w 2202110"/>
                <a:gd name="connsiteY16" fmla="*/ 277598 h 1423797"/>
                <a:gd name="connsiteX17" fmla="*/ 853370 w 2202110"/>
                <a:gd name="connsiteY17" fmla="*/ 269978 h 1423797"/>
                <a:gd name="connsiteX18" fmla="*/ 702876 w 2202110"/>
                <a:gd name="connsiteY18" fmla="*/ 242038 h 1423797"/>
                <a:gd name="connsiteX19" fmla="*/ 156776 w 2202110"/>
                <a:gd name="connsiteY19" fmla="*/ 286488 h 1423797"/>
                <a:gd name="connsiteX20" fmla="*/ 47555 w 2202110"/>
                <a:gd name="connsiteY20" fmla="*/ 269978 h 1423797"/>
                <a:gd name="connsiteX21" fmla="*/ 23426 w 2202110"/>
                <a:gd name="connsiteY21" fmla="*/ 174093 h 1423797"/>
                <a:gd name="connsiteX22" fmla="*/ 163760 w 2202110"/>
                <a:gd name="connsiteY22" fmla="*/ 96623 h 1423797"/>
                <a:gd name="connsiteX23" fmla="*/ 666045 w 2202110"/>
                <a:gd name="connsiteY23" fmla="*/ 1373 h 1423797"/>
                <a:gd name="connsiteX24" fmla="*/ 1097211 w 2202110"/>
                <a:gd name="connsiteY24" fmla="*/ 44553 h 1423797"/>
                <a:gd name="connsiteX25" fmla="*/ 1329620 w 2202110"/>
                <a:gd name="connsiteY25" fmla="*/ 104878 h 1423797"/>
                <a:gd name="connsiteX26" fmla="*/ 1847145 w 2202110"/>
                <a:gd name="connsiteY26" fmla="*/ 670663 h 1423797"/>
                <a:gd name="connsiteX27" fmla="*/ 1991290 w 2202110"/>
                <a:gd name="connsiteY27" fmla="*/ 755118 h 1423797"/>
                <a:gd name="connsiteX28" fmla="*/ 2192586 w 2202110"/>
                <a:gd name="connsiteY28" fmla="*/ 795758 h 1423797"/>
                <a:gd name="connsiteX29" fmla="*/ 2202111 w 2202110"/>
                <a:gd name="connsiteY29" fmla="*/ 802743 h 1423797"/>
                <a:gd name="connsiteX30" fmla="*/ 2040820 w 2202110"/>
                <a:gd name="connsiteY30" fmla="*/ 1423773 h 1423797"/>
                <a:gd name="connsiteX31" fmla="*/ 1661090 w 2202110"/>
                <a:gd name="connsiteY31" fmla="*/ 1387578 h 1423797"/>
                <a:gd name="connsiteX32" fmla="*/ 1388676 w 2202110"/>
                <a:gd name="connsiteY32" fmla="*/ 1266293 h 1423797"/>
                <a:gd name="connsiteX33" fmla="*/ 1081336 w 2202110"/>
                <a:gd name="connsiteY33" fmla="*/ 1011658 h 1423797"/>
                <a:gd name="connsiteX34" fmla="*/ 723195 w 2202110"/>
                <a:gd name="connsiteY34" fmla="*/ 1199618 h 1423797"/>
                <a:gd name="connsiteX35" fmla="*/ 516185 w 2202110"/>
                <a:gd name="connsiteY35" fmla="*/ 1278358 h 1423797"/>
                <a:gd name="connsiteX36" fmla="*/ 469195 w 2202110"/>
                <a:gd name="connsiteY36" fmla="*/ 1211683 h 1423797"/>
                <a:gd name="connsiteX0" fmla="*/ 469195 w 2202110"/>
                <a:gd name="connsiteY0" fmla="*/ 1211683 h 1423797"/>
                <a:gd name="connsiteX1" fmla="*/ 526345 w 2202110"/>
                <a:gd name="connsiteY1" fmla="*/ 1115798 h 1423797"/>
                <a:gd name="connsiteX2" fmla="*/ 412045 w 2202110"/>
                <a:gd name="connsiteY2" fmla="*/ 1182473 h 1423797"/>
                <a:gd name="connsiteX3" fmla="*/ 309810 w 2202110"/>
                <a:gd name="connsiteY3" fmla="*/ 1212318 h 1423797"/>
                <a:gd name="connsiteX4" fmla="*/ 246310 w 2202110"/>
                <a:gd name="connsiteY4" fmla="*/ 1184378 h 1423797"/>
                <a:gd name="connsiteX5" fmla="*/ 253295 w 2202110"/>
                <a:gd name="connsiteY5" fmla="*/ 1112623 h 1423797"/>
                <a:gd name="connsiteX6" fmla="*/ 363785 w 2202110"/>
                <a:gd name="connsiteY6" fmla="*/ 991973 h 1423797"/>
                <a:gd name="connsiteX7" fmla="*/ 820985 w 2202110"/>
                <a:gd name="connsiteY7" fmla="*/ 582398 h 1423797"/>
                <a:gd name="connsiteX8" fmla="*/ 629851 w 2202110"/>
                <a:gd name="connsiteY8" fmla="*/ 663678 h 1423797"/>
                <a:gd name="connsiteX9" fmla="*/ 274885 w 2202110"/>
                <a:gd name="connsiteY9" fmla="*/ 924028 h 1423797"/>
                <a:gd name="connsiteX10" fmla="*/ 153601 w 2202110"/>
                <a:gd name="connsiteY10" fmla="*/ 975463 h 1423797"/>
                <a:gd name="connsiteX11" fmla="*/ 58985 w 2202110"/>
                <a:gd name="connsiteY11" fmla="*/ 937998 h 1423797"/>
                <a:gd name="connsiteX12" fmla="*/ 57715 w 2202110"/>
                <a:gd name="connsiteY12" fmla="*/ 819253 h 1423797"/>
                <a:gd name="connsiteX13" fmla="*/ 92005 w 2202110"/>
                <a:gd name="connsiteY13" fmla="*/ 781788 h 1423797"/>
                <a:gd name="connsiteX14" fmla="*/ 428555 w 2202110"/>
                <a:gd name="connsiteY14" fmla="*/ 503658 h 1423797"/>
                <a:gd name="connsiteX15" fmla="*/ 847655 w 2202110"/>
                <a:gd name="connsiteY15" fmla="*/ 277598 h 1423797"/>
                <a:gd name="connsiteX16" fmla="*/ 853370 w 2202110"/>
                <a:gd name="connsiteY16" fmla="*/ 269978 h 1423797"/>
                <a:gd name="connsiteX17" fmla="*/ 702876 w 2202110"/>
                <a:gd name="connsiteY17" fmla="*/ 242038 h 1423797"/>
                <a:gd name="connsiteX18" fmla="*/ 156776 w 2202110"/>
                <a:gd name="connsiteY18" fmla="*/ 286488 h 1423797"/>
                <a:gd name="connsiteX19" fmla="*/ 47555 w 2202110"/>
                <a:gd name="connsiteY19" fmla="*/ 269978 h 1423797"/>
                <a:gd name="connsiteX20" fmla="*/ 23426 w 2202110"/>
                <a:gd name="connsiteY20" fmla="*/ 174093 h 1423797"/>
                <a:gd name="connsiteX21" fmla="*/ 163760 w 2202110"/>
                <a:gd name="connsiteY21" fmla="*/ 96623 h 1423797"/>
                <a:gd name="connsiteX22" fmla="*/ 666045 w 2202110"/>
                <a:gd name="connsiteY22" fmla="*/ 1373 h 1423797"/>
                <a:gd name="connsiteX23" fmla="*/ 1097211 w 2202110"/>
                <a:gd name="connsiteY23" fmla="*/ 44553 h 1423797"/>
                <a:gd name="connsiteX24" fmla="*/ 1329620 w 2202110"/>
                <a:gd name="connsiteY24" fmla="*/ 104878 h 1423797"/>
                <a:gd name="connsiteX25" fmla="*/ 1847145 w 2202110"/>
                <a:gd name="connsiteY25" fmla="*/ 670663 h 1423797"/>
                <a:gd name="connsiteX26" fmla="*/ 1991290 w 2202110"/>
                <a:gd name="connsiteY26" fmla="*/ 755118 h 1423797"/>
                <a:gd name="connsiteX27" fmla="*/ 2192586 w 2202110"/>
                <a:gd name="connsiteY27" fmla="*/ 795758 h 1423797"/>
                <a:gd name="connsiteX28" fmla="*/ 2202111 w 2202110"/>
                <a:gd name="connsiteY28" fmla="*/ 802743 h 1423797"/>
                <a:gd name="connsiteX29" fmla="*/ 2040820 w 2202110"/>
                <a:gd name="connsiteY29" fmla="*/ 1423773 h 1423797"/>
                <a:gd name="connsiteX30" fmla="*/ 1661090 w 2202110"/>
                <a:gd name="connsiteY30" fmla="*/ 1387578 h 1423797"/>
                <a:gd name="connsiteX31" fmla="*/ 1388676 w 2202110"/>
                <a:gd name="connsiteY31" fmla="*/ 1266293 h 1423797"/>
                <a:gd name="connsiteX32" fmla="*/ 1081336 w 2202110"/>
                <a:gd name="connsiteY32" fmla="*/ 1011658 h 1423797"/>
                <a:gd name="connsiteX33" fmla="*/ 723195 w 2202110"/>
                <a:gd name="connsiteY33" fmla="*/ 1199618 h 1423797"/>
                <a:gd name="connsiteX34" fmla="*/ 516185 w 2202110"/>
                <a:gd name="connsiteY34" fmla="*/ 1278358 h 1423797"/>
                <a:gd name="connsiteX35" fmla="*/ 469195 w 2202110"/>
                <a:gd name="connsiteY35" fmla="*/ 1211683 h 142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202110" h="1423797">
                  <a:moveTo>
                    <a:pt x="469195" y="1211683"/>
                  </a:moveTo>
                  <a:cubicBezTo>
                    <a:pt x="488245" y="1179933"/>
                    <a:pt x="507295" y="1147548"/>
                    <a:pt x="526345" y="1115798"/>
                  </a:cubicBezTo>
                  <a:cubicBezTo>
                    <a:pt x="486976" y="1137388"/>
                    <a:pt x="452051" y="1163423"/>
                    <a:pt x="412045" y="1182473"/>
                  </a:cubicBezTo>
                  <a:cubicBezTo>
                    <a:pt x="379660" y="1197713"/>
                    <a:pt x="346640" y="1212318"/>
                    <a:pt x="309810" y="1212318"/>
                  </a:cubicBezTo>
                  <a:cubicBezTo>
                    <a:pt x="284410" y="1212318"/>
                    <a:pt x="260280" y="1207238"/>
                    <a:pt x="246310" y="1184378"/>
                  </a:cubicBezTo>
                  <a:cubicBezTo>
                    <a:pt x="231705" y="1159613"/>
                    <a:pt x="239960" y="1134848"/>
                    <a:pt x="253295" y="1112623"/>
                  </a:cubicBezTo>
                  <a:cubicBezTo>
                    <a:pt x="281870" y="1064998"/>
                    <a:pt x="323145" y="1028168"/>
                    <a:pt x="363785" y="991973"/>
                  </a:cubicBezTo>
                  <a:cubicBezTo>
                    <a:pt x="516185" y="855448"/>
                    <a:pt x="776641" y="637114"/>
                    <a:pt x="820985" y="582398"/>
                  </a:cubicBezTo>
                  <a:cubicBezTo>
                    <a:pt x="865329" y="527682"/>
                    <a:pt x="720868" y="606740"/>
                    <a:pt x="629851" y="663678"/>
                  </a:cubicBezTo>
                  <a:cubicBezTo>
                    <a:pt x="538834" y="720616"/>
                    <a:pt x="397440" y="842748"/>
                    <a:pt x="274885" y="924028"/>
                  </a:cubicBezTo>
                  <a:cubicBezTo>
                    <a:pt x="238055" y="948793"/>
                    <a:pt x="199320" y="971018"/>
                    <a:pt x="153601" y="975463"/>
                  </a:cubicBezTo>
                  <a:cubicBezTo>
                    <a:pt x="116135" y="978638"/>
                    <a:pt x="81210" y="973558"/>
                    <a:pt x="58985" y="937998"/>
                  </a:cubicBezTo>
                  <a:cubicBezTo>
                    <a:pt x="34855" y="898628"/>
                    <a:pt x="29776" y="858623"/>
                    <a:pt x="57715" y="819253"/>
                  </a:cubicBezTo>
                  <a:cubicBezTo>
                    <a:pt x="67240" y="805918"/>
                    <a:pt x="78670" y="791948"/>
                    <a:pt x="92005" y="781788"/>
                  </a:cubicBezTo>
                  <a:cubicBezTo>
                    <a:pt x="208845" y="694158"/>
                    <a:pt x="302613" y="587690"/>
                    <a:pt x="428555" y="503658"/>
                  </a:cubicBezTo>
                  <a:cubicBezTo>
                    <a:pt x="554497" y="419626"/>
                    <a:pt x="776853" y="316545"/>
                    <a:pt x="847655" y="277598"/>
                  </a:cubicBezTo>
                  <a:cubicBezTo>
                    <a:pt x="849560" y="276963"/>
                    <a:pt x="850195" y="274423"/>
                    <a:pt x="853370" y="269978"/>
                  </a:cubicBezTo>
                  <a:cubicBezTo>
                    <a:pt x="803840" y="251563"/>
                    <a:pt x="818975" y="239286"/>
                    <a:pt x="702876" y="242038"/>
                  </a:cubicBezTo>
                  <a:cubicBezTo>
                    <a:pt x="586777" y="244790"/>
                    <a:pt x="265996" y="281831"/>
                    <a:pt x="156776" y="286488"/>
                  </a:cubicBezTo>
                  <a:cubicBezTo>
                    <a:pt x="47556" y="291145"/>
                    <a:pt x="83115" y="281408"/>
                    <a:pt x="47555" y="269978"/>
                  </a:cubicBezTo>
                  <a:cubicBezTo>
                    <a:pt x="-5149" y="252833"/>
                    <a:pt x="-15310" y="214098"/>
                    <a:pt x="23426" y="174093"/>
                  </a:cubicBezTo>
                  <a:cubicBezTo>
                    <a:pt x="62160" y="134723"/>
                    <a:pt x="112960" y="115038"/>
                    <a:pt x="163760" y="96623"/>
                  </a:cubicBezTo>
                  <a:cubicBezTo>
                    <a:pt x="326320" y="38838"/>
                    <a:pt x="510470" y="10051"/>
                    <a:pt x="666045" y="1373"/>
                  </a:cubicBezTo>
                  <a:cubicBezTo>
                    <a:pt x="821620" y="-7305"/>
                    <a:pt x="986615" y="27302"/>
                    <a:pt x="1097211" y="44553"/>
                  </a:cubicBezTo>
                  <a:cubicBezTo>
                    <a:pt x="1175315" y="61063"/>
                    <a:pt x="1236919" y="65105"/>
                    <a:pt x="1329620" y="104878"/>
                  </a:cubicBezTo>
                  <a:cubicBezTo>
                    <a:pt x="1479253" y="169077"/>
                    <a:pt x="1736867" y="562290"/>
                    <a:pt x="1847145" y="670663"/>
                  </a:cubicBezTo>
                  <a:cubicBezTo>
                    <a:pt x="1957423" y="779036"/>
                    <a:pt x="1936045" y="740513"/>
                    <a:pt x="1991290" y="755118"/>
                  </a:cubicBezTo>
                  <a:cubicBezTo>
                    <a:pt x="2057330" y="772898"/>
                    <a:pt x="2124005" y="791313"/>
                    <a:pt x="2192586" y="795758"/>
                  </a:cubicBezTo>
                  <a:cubicBezTo>
                    <a:pt x="2195761" y="795758"/>
                    <a:pt x="2198936" y="800203"/>
                    <a:pt x="2202111" y="802743"/>
                  </a:cubicBezTo>
                  <a:cubicBezTo>
                    <a:pt x="2176817" y="907412"/>
                    <a:pt x="2076486" y="1320374"/>
                    <a:pt x="2040820" y="1423773"/>
                  </a:cubicBezTo>
                  <a:cubicBezTo>
                    <a:pt x="1892529" y="1424377"/>
                    <a:pt x="1769781" y="1413825"/>
                    <a:pt x="1661090" y="1387578"/>
                  </a:cubicBezTo>
                  <a:cubicBezTo>
                    <a:pt x="1552399" y="1361331"/>
                    <a:pt x="1470590" y="1325983"/>
                    <a:pt x="1388676" y="1266293"/>
                  </a:cubicBezTo>
                  <a:cubicBezTo>
                    <a:pt x="1280726" y="1187553"/>
                    <a:pt x="1192248" y="1074432"/>
                    <a:pt x="1081336" y="1011658"/>
                  </a:cubicBezTo>
                  <a:cubicBezTo>
                    <a:pt x="984328" y="956753"/>
                    <a:pt x="817387" y="1155168"/>
                    <a:pt x="723195" y="1199618"/>
                  </a:cubicBezTo>
                  <a:cubicBezTo>
                    <a:pt x="629003" y="1244068"/>
                    <a:pt x="558518" y="1276347"/>
                    <a:pt x="516185" y="1278358"/>
                  </a:cubicBezTo>
                  <a:cubicBezTo>
                    <a:pt x="469830" y="1275818"/>
                    <a:pt x="455860" y="1255498"/>
                    <a:pt x="469195" y="1211683"/>
                  </a:cubicBezTo>
                  <a:close/>
                </a:path>
              </a:pathLst>
            </a:custGeom>
            <a:solidFill>
              <a:srgbClr val="F6C35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841">
              <a:extLst>
                <a:ext uri="{FF2B5EF4-FFF2-40B4-BE49-F238E27FC236}">
                  <a16:creationId xmlns:a16="http://schemas.microsoft.com/office/drawing/2014/main" id="{D2DED7B9-225E-41C2-9E47-92B375B644D7}"/>
                </a:ext>
              </a:extLst>
            </p:cNvPr>
            <p:cNvSpPr/>
            <p:nvPr/>
          </p:nvSpPr>
          <p:spPr>
            <a:xfrm>
              <a:off x="5926328" y="3508677"/>
              <a:ext cx="232275" cy="519496"/>
            </a:xfrm>
            <a:custGeom>
              <a:avLst/>
              <a:gdLst>
                <a:gd name="connsiteX0" fmla="*/ 595154 w 590550"/>
                <a:gd name="connsiteY0" fmla="*/ 61238 h 1320800"/>
                <a:gd name="connsiteX1" fmla="*/ 595154 w 590550"/>
                <a:gd name="connsiteY1" fmla="*/ 1319173 h 1320800"/>
                <a:gd name="connsiteX2" fmla="*/ 556419 w 590550"/>
                <a:gd name="connsiteY2" fmla="*/ 1320443 h 1320800"/>
                <a:gd name="connsiteX3" fmla="*/ 30004 w 590550"/>
                <a:gd name="connsiteY3" fmla="*/ 1175028 h 1320800"/>
                <a:gd name="connsiteX4" fmla="*/ 2699 w 590550"/>
                <a:gd name="connsiteY4" fmla="*/ 1128673 h 1320800"/>
                <a:gd name="connsiteX5" fmla="*/ 33814 w 590550"/>
                <a:gd name="connsiteY5" fmla="*/ 1025803 h 1320800"/>
                <a:gd name="connsiteX6" fmla="*/ 148749 w 590550"/>
                <a:gd name="connsiteY6" fmla="*/ 637183 h 1320800"/>
                <a:gd name="connsiteX7" fmla="*/ 292258 w 590550"/>
                <a:gd name="connsiteY7" fmla="*/ 158393 h 1320800"/>
                <a:gd name="connsiteX8" fmla="*/ 318294 w 590550"/>
                <a:gd name="connsiteY8" fmla="*/ 98703 h 1320800"/>
                <a:gd name="connsiteX9" fmla="*/ 343058 w 590550"/>
                <a:gd name="connsiteY9" fmla="*/ 17423 h 1320800"/>
                <a:gd name="connsiteX10" fmla="*/ 369729 w 590550"/>
                <a:gd name="connsiteY10" fmla="*/ 1548 h 1320800"/>
                <a:gd name="connsiteX11" fmla="*/ 595154 w 590550"/>
                <a:gd name="connsiteY11" fmla="*/ 61238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0550" h="1320800">
                  <a:moveTo>
                    <a:pt x="595154" y="61238"/>
                  </a:moveTo>
                  <a:cubicBezTo>
                    <a:pt x="595154" y="480338"/>
                    <a:pt x="595154" y="900073"/>
                    <a:pt x="595154" y="1319173"/>
                  </a:cubicBezTo>
                  <a:cubicBezTo>
                    <a:pt x="582454" y="1330603"/>
                    <a:pt x="569119" y="1324253"/>
                    <a:pt x="556419" y="1320443"/>
                  </a:cubicBezTo>
                  <a:cubicBezTo>
                    <a:pt x="381158" y="1270913"/>
                    <a:pt x="205899" y="1223288"/>
                    <a:pt x="30004" y="1175028"/>
                  </a:cubicBezTo>
                  <a:cubicBezTo>
                    <a:pt x="1429" y="1166773"/>
                    <a:pt x="-4286" y="1158518"/>
                    <a:pt x="2699" y="1128673"/>
                  </a:cubicBezTo>
                  <a:cubicBezTo>
                    <a:pt x="10954" y="1093748"/>
                    <a:pt x="23654" y="1060093"/>
                    <a:pt x="33814" y="1025803"/>
                  </a:cubicBezTo>
                  <a:cubicBezTo>
                    <a:pt x="70008" y="895628"/>
                    <a:pt x="110014" y="766723"/>
                    <a:pt x="148749" y="637183"/>
                  </a:cubicBezTo>
                  <a:cubicBezTo>
                    <a:pt x="196374" y="477163"/>
                    <a:pt x="243999" y="317778"/>
                    <a:pt x="292258" y="158393"/>
                  </a:cubicBezTo>
                  <a:cubicBezTo>
                    <a:pt x="298608" y="137438"/>
                    <a:pt x="300514" y="114578"/>
                    <a:pt x="318294" y="98703"/>
                  </a:cubicBezTo>
                  <a:cubicBezTo>
                    <a:pt x="326549" y="71398"/>
                    <a:pt x="335439" y="44728"/>
                    <a:pt x="343058" y="17423"/>
                  </a:cubicBezTo>
                  <a:cubicBezTo>
                    <a:pt x="346869" y="2183"/>
                    <a:pt x="353219" y="-2897"/>
                    <a:pt x="369729" y="1548"/>
                  </a:cubicBezTo>
                  <a:cubicBezTo>
                    <a:pt x="444024" y="21868"/>
                    <a:pt x="519589" y="41553"/>
                    <a:pt x="595154" y="61238"/>
                  </a:cubicBezTo>
                  <a:close/>
                </a:path>
              </a:pathLst>
            </a:custGeom>
            <a:solidFill>
              <a:srgbClr val="0000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842">
              <a:extLst>
                <a:ext uri="{FF2B5EF4-FFF2-40B4-BE49-F238E27FC236}">
                  <a16:creationId xmlns:a16="http://schemas.microsoft.com/office/drawing/2014/main" id="{0F600552-DC2C-4E3B-BC7F-FB6AED1C7151}"/>
                </a:ext>
              </a:extLst>
            </p:cNvPr>
            <p:cNvSpPr/>
            <p:nvPr/>
          </p:nvSpPr>
          <p:spPr>
            <a:xfrm>
              <a:off x="5822462" y="3502966"/>
              <a:ext cx="227279" cy="412100"/>
            </a:xfrm>
            <a:custGeom>
              <a:avLst/>
              <a:gdLst>
                <a:gd name="connsiteX0" fmla="*/ 581734 w 577850"/>
                <a:gd name="connsiteY0" fmla="*/ 112587 h 1047750"/>
                <a:gd name="connsiteX1" fmla="*/ 465529 w 577850"/>
                <a:gd name="connsiteY1" fmla="*/ 507557 h 1047750"/>
                <a:gd name="connsiteX2" fmla="*/ 305509 w 577850"/>
                <a:gd name="connsiteY2" fmla="*/ 1042227 h 1047750"/>
                <a:gd name="connsiteX3" fmla="*/ 272489 w 577850"/>
                <a:gd name="connsiteY3" fmla="*/ 1049847 h 1047750"/>
                <a:gd name="connsiteX4" fmla="*/ 24839 w 577850"/>
                <a:gd name="connsiteY4" fmla="*/ 969837 h 1047750"/>
                <a:gd name="connsiteX5" fmla="*/ 2614 w 577850"/>
                <a:gd name="connsiteY5" fmla="*/ 929197 h 1047750"/>
                <a:gd name="connsiteX6" fmla="*/ 33729 w 577850"/>
                <a:gd name="connsiteY6" fmla="*/ 833312 h 1047750"/>
                <a:gd name="connsiteX7" fmla="*/ 71829 w 577850"/>
                <a:gd name="connsiteY7" fmla="*/ 700597 h 1047750"/>
                <a:gd name="connsiteX8" fmla="*/ 137870 w 577850"/>
                <a:gd name="connsiteY8" fmla="*/ 454852 h 1047750"/>
                <a:gd name="connsiteX9" fmla="*/ 197559 w 577850"/>
                <a:gd name="connsiteY9" fmla="*/ 237682 h 1047750"/>
                <a:gd name="connsiteX10" fmla="*/ 199464 w 577850"/>
                <a:gd name="connsiteY10" fmla="*/ 212282 h 1047750"/>
                <a:gd name="connsiteX11" fmla="*/ 236929 w 577850"/>
                <a:gd name="connsiteY11" fmla="*/ 90362 h 1047750"/>
                <a:gd name="connsiteX12" fmla="*/ 258520 w 577850"/>
                <a:gd name="connsiteY12" fmla="*/ 14797 h 1047750"/>
                <a:gd name="connsiteX13" fmla="*/ 284554 w 577850"/>
                <a:gd name="connsiteY13" fmla="*/ 2097 h 1047750"/>
                <a:gd name="connsiteX14" fmla="*/ 558874 w 577850"/>
                <a:gd name="connsiteY14" fmla="*/ 94172 h 1047750"/>
                <a:gd name="connsiteX15" fmla="*/ 581734 w 577850"/>
                <a:gd name="connsiteY15" fmla="*/ 112587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7850" h="1047750">
                  <a:moveTo>
                    <a:pt x="581734" y="112587"/>
                  </a:moveTo>
                  <a:cubicBezTo>
                    <a:pt x="542999" y="244032"/>
                    <a:pt x="504264" y="376112"/>
                    <a:pt x="465529" y="507557"/>
                  </a:cubicBezTo>
                  <a:cubicBezTo>
                    <a:pt x="412189" y="685993"/>
                    <a:pt x="358849" y="863793"/>
                    <a:pt x="305509" y="1042227"/>
                  </a:cubicBezTo>
                  <a:cubicBezTo>
                    <a:pt x="297889" y="1058102"/>
                    <a:pt x="284554" y="1053657"/>
                    <a:pt x="272489" y="1049847"/>
                  </a:cubicBezTo>
                  <a:cubicBezTo>
                    <a:pt x="189939" y="1023813"/>
                    <a:pt x="106754" y="998412"/>
                    <a:pt x="24839" y="969837"/>
                  </a:cubicBezTo>
                  <a:cubicBezTo>
                    <a:pt x="4520" y="962852"/>
                    <a:pt x="-5005" y="950787"/>
                    <a:pt x="2614" y="929197"/>
                  </a:cubicBezTo>
                  <a:cubicBezTo>
                    <a:pt x="13409" y="897447"/>
                    <a:pt x="14679" y="862522"/>
                    <a:pt x="33729" y="833312"/>
                  </a:cubicBezTo>
                  <a:cubicBezTo>
                    <a:pt x="53414" y="790768"/>
                    <a:pt x="59129" y="745047"/>
                    <a:pt x="71829" y="700597"/>
                  </a:cubicBezTo>
                  <a:cubicBezTo>
                    <a:pt x="95324" y="619318"/>
                    <a:pt x="118184" y="537402"/>
                    <a:pt x="137870" y="454852"/>
                  </a:cubicBezTo>
                  <a:cubicBezTo>
                    <a:pt x="155014" y="381827"/>
                    <a:pt x="177874" y="310072"/>
                    <a:pt x="197559" y="237682"/>
                  </a:cubicBezTo>
                  <a:cubicBezTo>
                    <a:pt x="199464" y="229427"/>
                    <a:pt x="198829" y="221172"/>
                    <a:pt x="199464" y="212282"/>
                  </a:cubicBezTo>
                  <a:cubicBezTo>
                    <a:pt x="220420" y="174182"/>
                    <a:pt x="223595" y="130368"/>
                    <a:pt x="236929" y="90362"/>
                  </a:cubicBezTo>
                  <a:cubicBezTo>
                    <a:pt x="245184" y="65597"/>
                    <a:pt x="251534" y="40197"/>
                    <a:pt x="258520" y="14797"/>
                  </a:cubicBezTo>
                  <a:cubicBezTo>
                    <a:pt x="262329" y="-443"/>
                    <a:pt x="271854" y="-2348"/>
                    <a:pt x="284554" y="2097"/>
                  </a:cubicBezTo>
                  <a:cubicBezTo>
                    <a:pt x="375995" y="32577"/>
                    <a:pt x="467434" y="63057"/>
                    <a:pt x="558874" y="94172"/>
                  </a:cubicBezTo>
                  <a:cubicBezTo>
                    <a:pt x="568399" y="97347"/>
                    <a:pt x="579829" y="99887"/>
                    <a:pt x="581734" y="1125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5" name="Group 843">
            <a:extLst>
              <a:ext uri="{FF2B5EF4-FFF2-40B4-BE49-F238E27FC236}">
                <a16:creationId xmlns:a16="http://schemas.microsoft.com/office/drawing/2014/main" id="{A1AA0EB0-4665-49FA-8969-8BF941B64ED9}"/>
              </a:ext>
            </a:extLst>
          </p:cNvPr>
          <p:cNvGrpSpPr/>
          <p:nvPr/>
        </p:nvGrpSpPr>
        <p:grpSpPr>
          <a:xfrm>
            <a:off x="561841" y="1020971"/>
            <a:ext cx="1217670" cy="2299935"/>
            <a:chOff x="208600" y="1261447"/>
            <a:chExt cx="1217670" cy="2299935"/>
          </a:xfrm>
        </p:grpSpPr>
        <p:grpSp>
          <p:nvGrpSpPr>
            <p:cNvPr id="66" name="그룹 2">
              <a:extLst>
                <a:ext uri="{FF2B5EF4-FFF2-40B4-BE49-F238E27FC236}">
                  <a16:creationId xmlns:a16="http://schemas.microsoft.com/office/drawing/2014/main" id="{917F0376-48F5-4902-9AC4-EE108AC61DE8}"/>
                </a:ext>
              </a:extLst>
            </p:cNvPr>
            <p:cNvGrpSpPr/>
            <p:nvPr/>
          </p:nvGrpSpPr>
          <p:grpSpPr>
            <a:xfrm>
              <a:off x="208600" y="1261447"/>
              <a:ext cx="1217670" cy="2299935"/>
              <a:chOff x="9406779" y="538766"/>
              <a:chExt cx="1512168" cy="2856184"/>
            </a:xfrm>
          </p:grpSpPr>
          <p:sp>
            <p:nvSpPr>
              <p:cNvPr id="71" name="Hexagon 5">
                <a:extLst>
                  <a:ext uri="{FF2B5EF4-FFF2-40B4-BE49-F238E27FC236}">
                    <a16:creationId xmlns:a16="http://schemas.microsoft.com/office/drawing/2014/main" id="{B23C8093-8BC9-4F96-8B4C-81B908714246}"/>
                  </a:ext>
                </a:extLst>
              </p:cNvPr>
              <p:cNvSpPr/>
              <p:nvPr/>
            </p:nvSpPr>
            <p:spPr>
              <a:xfrm rot="5400000">
                <a:off x="9641312" y="1623286"/>
                <a:ext cx="1043105" cy="1215358"/>
              </a:xfrm>
              <a:custGeom>
                <a:avLst/>
                <a:gdLst/>
                <a:ahLst/>
                <a:cxnLst/>
                <a:rect l="l" t="t" r="r" b="b"/>
                <a:pathLst>
                  <a:path w="865232" h="1008112">
                    <a:moveTo>
                      <a:pt x="0" y="1008112"/>
                    </a:moveTo>
                    <a:lnTo>
                      <a:pt x="0" y="0"/>
                    </a:lnTo>
                    <a:lnTo>
                      <a:pt x="752103" y="0"/>
                    </a:lnTo>
                    <a:lnTo>
                      <a:pt x="865232" y="226258"/>
                    </a:lnTo>
                    <a:lnTo>
                      <a:pt x="865232" y="781855"/>
                    </a:lnTo>
                    <a:lnTo>
                      <a:pt x="752103" y="100811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2" name="Hexagon 5">
                <a:extLst>
                  <a:ext uri="{FF2B5EF4-FFF2-40B4-BE49-F238E27FC236}">
                    <a16:creationId xmlns:a16="http://schemas.microsoft.com/office/drawing/2014/main" id="{5EE33C7D-80F3-471A-A108-E8015205488D}"/>
                  </a:ext>
                </a:extLst>
              </p:cNvPr>
              <p:cNvSpPr/>
              <p:nvPr/>
            </p:nvSpPr>
            <p:spPr>
              <a:xfrm rot="5400000">
                <a:off x="8734771" y="1210774"/>
                <a:ext cx="2856184" cy="1512168"/>
              </a:xfrm>
              <a:custGeom>
                <a:avLst/>
                <a:gdLst/>
                <a:ahLst/>
                <a:cxnLst/>
                <a:rect l="l" t="t" r="r" b="b"/>
                <a:pathLst>
                  <a:path w="2856184" h="1512168">
                    <a:moveTo>
                      <a:pt x="62876" y="745441"/>
                    </a:moveTo>
                    <a:cubicBezTo>
                      <a:pt x="62876" y="775264"/>
                      <a:pt x="87053" y="799441"/>
                      <a:pt x="116876" y="799441"/>
                    </a:cubicBezTo>
                    <a:cubicBezTo>
                      <a:pt x="146699" y="799441"/>
                      <a:pt x="170876" y="775264"/>
                      <a:pt x="170876" y="745441"/>
                    </a:cubicBezTo>
                    <a:cubicBezTo>
                      <a:pt x="170876" y="715618"/>
                      <a:pt x="146699" y="691441"/>
                      <a:pt x="116876" y="691441"/>
                    </a:cubicBezTo>
                    <a:cubicBezTo>
                      <a:pt x="87053" y="691441"/>
                      <a:pt x="62876" y="715618"/>
                      <a:pt x="62876" y="745441"/>
                    </a:cubicBezTo>
                    <a:close/>
                    <a:moveTo>
                      <a:pt x="0" y="858883"/>
                    </a:moveTo>
                    <a:lnTo>
                      <a:pt x="0" y="629643"/>
                    </a:lnTo>
                    <a:cubicBezTo>
                      <a:pt x="0" y="593524"/>
                      <a:pt x="29281" y="564243"/>
                      <a:pt x="65400" y="564243"/>
                    </a:cubicBezTo>
                    <a:lnTo>
                      <a:pt x="191353" y="564243"/>
                    </a:lnTo>
                    <a:lnTo>
                      <a:pt x="191353" y="339392"/>
                    </a:lnTo>
                    <a:lnTo>
                      <a:pt x="361048" y="0"/>
                    </a:lnTo>
                    <a:lnTo>
                      <a:pt x="2157221" y="0"/>
                    </a:lnTo>
                    <a:lnTo>
                      <a:pt x="2326914" y="339386"/>
                    </a:lnTo>
                    <a:lnTo>
                      <a:pt x="2326914" y="625867"/>
                    </a:lnTo>
                    <a:lnTo>
                      <a:pt x="2856184" y="625867"/>
                    </a:lnTo>
                    <a:lnTo>
                      <a:pt x="2856184" y="886301"/>
                    </a:lnTo>
                    <a:lnTo>
                      <a:pt x="2326914" y="886301"/>
                    </a:lnTo>
                    <a:lnTo>
                      <a:pt x="2326914" y="1034706"/>
                    </a:lnTo>
                    <a:lnTo>
                      <a:pt x="2616894" y="1034706"/>
                    </a:lnTo>
                    <a:lnTo>
                      <a:pt x="2616894" y="1164923"/>
                    </a:lnTo>
                    <a:lnTo>
                      <a:pt x="2326914" y="1164923"/>
                    </a:lnTo>
                    <a:lnTo>
                      <a:pt x="2326914" y="1172782"/>
                    </a:lnTo>
                    <a:lnTo>
                      <a:pt x="2157221" y="1512168"/>
                    </a:lnTo>
                    <a:lnTo>
                      <a:pt x="361048" y="1512168"/>
                    </a:lnTo>
                    <a:lnTo>
                      <a:pt x="191353" y="1172777"/>
                    </a:lnTo>
                    <a:lnTo>
                      <a:pt x="191353" y="924283"/>
                    </a:lnTo>
                    <a:lnTo>
                      <a:pt x="65400" y="924283"/>
                    </a:lnTo>
                    <a:cubicBezTo>
                      <a:pt x="29281" y="924283"/>
                      <a:pt x="0" y="895002"/>
                      <a:pt x="0" y="858883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7" name="Rounded Rectangle 20">
              <a:extLst>
                <a:ext uri="{FF2B5EF4-FFF2-40B4-BE49-F238E27FC236}">
                  <a16:creationId xmlns:a16="http://schemas.microsoft.com/office/drawing/2014/main" id="{45FBC582-27B9-4FAA-9D80-E3F9E9ACB739}"/>
                </a:ext>
              </a:extLst>
            </p:cNvPr>
            <p:cNvSpPr/>
            <p:nvPr/>
          </p:nvSpPr>
          <p:spPr>
            <a:xfrm>
              <a:off x="626529" y="1849105"/>
              <a:ext cx="381810" cy="59998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" name="Teardrop 21">
              <a:extLst>
                <a:ext uri="{FF2B5EF4-FFF2-40B4-BE49-F238E27FC236}">
                  <a16:creationId xmlns:a16="http://schemas.microsoft.com/office/drawing/2014/main" id="{FBA42139-06D1-43C3-BE5D-19D8DD111F43}"/>
                </a:ext>
              </a:extLst>
            </p:cNvPr>
            <p:cNvSpPr/>
            <p:nvPr/>
          </p:nvSpPr>
          <p:spPr>
            <a:xfrm rot="18900000">
              <a:off x="720076" y="1993396"/>
              <a:ext cx="194718" cy="194718"/>
            </a:xfrm>
            <a:prstGeom prst="teardrop">
              <a:avLst>
                <a:gd name="adj" fmla="val 141646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9" name="Rectangle 22">
              <a:extLst>
                <a:ext uri="{FF2B5EF4-FFF2-40B4-BE49-F238E27FC236}">
                  <a16:creationId xmlns:a16="http://schemas.microsoft.com/office/drawing/2014/main" id="{1567097E-3B8F-432C-AE81-E8E8EED1AFB4}"/>
                </a:ext>
              </a:extLst>
            </p:cNvPr>
            <p:cNvSpPr/>
            <p:nvPr/>
          </p:nvSpPr>
          <p:spPr>
            <a:xfrm>
              <a:off x="694722" y="2250690"/>
              <a:ext cx="245422" cy="2726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C569B0A4-1FD8-4B78-AA0D-FB431625324E}"/>
                </a:ext>
              </a:extLst>
            </p:cNvPr>
            <p:cNvSpPr/>
            <p:nvPr/>
          </p:nvSpPr>
          <p:spPr>
            <a:xfrm>
              <a:off x="694722" y="2325321"/>
              <a:ext cx="245422" cy="2726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CE8B19-2ECD-481C-907A-A662AB006C95}"/>
              </a:ext>
            </a:extLst>
          </p:cNvPr>
          <p:cNvCxnSpPr>
            <a:cxnSpLocks/>
          </p:cNvCxnSpPr>
          <p:nvPr/>
        </p:nvCxnSpPr>
        <p:spPr>
          <a:xfrm>
            <a:off x="4005583" y="4023474"/>
            <a:ext cx="657661" cy="0"/>
          </a:xfrm>
          <a:prstGeom prst="line">
            <a:avLst/>
          </a:prstGeom>
          <a:noFill/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55AD061C-5845-49A8-8927-A87E57812170}"/>
              </a:ext>
            </a:extLst>
          </p:cNvPr>
          <p:cNvCxnSpPr>
            <a:cxnSpLocks/>
          </p:cNvCxnSpPr>
          <p:nvPr/>
        </p:nvCxnSpPr>
        <p:spPr>
          <a:xfrm>
            <a:off x="6429839" y="4029286"/>
            <a:ext cx="438137" cy="0"/>
          </a:xfrm>
          <a:prstGeom prst="line">
            <a:avLst/>
          </a:prstGeom>
          <a:noFill/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Ícone&#10;&#10;Descrição gerada automaticamente">
            <a:hlinkClick r:id="rId6" action="ppaction://hlinksldjump"/>
            <a:extLst>
              <a:ext uri="{FF2B5EF4-FFF2-40B4-BE49-F238E27FC236}">
                <a16:creationId xmlns:a16="http://schemas.microsoft.com/office/drawing/2014/main" id="{89E1EA0B-EC8B-4A89-A31D-9C493CF74D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9" y="165487"/>
            <a:ext cx="370380" cy="3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2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13">
            <a:extLst>
              <a:ext uri="{FF2B5EF4-FFF2-40B4-BE49-F238E27FC236}">
                <a16:creationId xmlns:a16="http://schemas.microsoft.com/office/drawing/2014/main" id="{36FEAC61-AA76-40C4-81A0-FDCA6161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087" y="222803"/>
            <a:ext cx="88276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002060"/>
                </a:solidFill>
                <a:cs typeface="Arial" panose="020B0604020202020204" pitchFamily="34" charset="0"/>
              </a:rPr>
              <a:t>IV. Metodologia: BSC e Blood </a:t>
            </a:r>
            <a:r>
              <a:rPr lang="pt-BR" altLang="pt-BR" sz="4000" b="1" dirty="0" err="1">
                <a:solidFill>
                  <a:srgbClr val="002060"/>
                </a:solidFill>
                <a:cs typeface="Arial" panose="020B0604020202020204" pitchFamily="34" charset="0"/>
              </a:rPr>
              <a:t>Flow</a:t>
            </a:r>
            <a:endParaRPr lang="pt-BR" altLang="pt-BR" sz="40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D3DB45-362C-4731-B3A4-64281DD80701}"/>
              </a:ext>
            </a:extLst>
          </p:cNvPr>
          <p:cNvSpPr/>
          <p:nvPr/>
        </p:nvSpPr>
        <p:spPr>
          <a:xfrm>
            <a:off x="269908" y="73366"/>
            <a:ext cx="8105329" cy="591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EACC69-3D52-45C7-9CE6-1D56637B0DB3}"/>
              </a:ext>
            </a:extLst>
          </p:cNvPr>
          <p:cNvSpPr/>
          <p:nvPr/>
        </p:nvSpPr>
        <p:spPr>
          <a:xfrm>
            <a:off x="3900393" y="1051835"/>
            <a:ext cx="8105466" cy="591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AA89CEA-5482-4803-881B-A8064197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057" y="78968"/>
            <a:ext cx="519802" cy="69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1C981BC4-5AB2-4EAD-871C-803EACB84115}"/>
              </a:ext>
            </a:extLst>
          </p:cNvPr>
          <p:cNvSpPr/>
          <p:nvPr/>
        </p:nvSpPr>
        <p:spPr>
          <a:xfrm>
            <a:off x="991545" y="1630017"/>
            <a:ext cx="10494512" cy="160830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532079901">
            <a:extLst>
              <a:ext uri="{FF2B5EF4-FFF2-40B4-BE49-F238E27FC236}">
                <a16:creationId xmlns:a16="http://schemas.microsoft.com/office/drawing/2014/main" id="{67CA7EED-86B0-434B-90FF-348E6C4B3A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" y="1198798"/>
            <a:ext cx="4855375" cy="27921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F3D6D2B-1D78-4833-A4CA-431A60501B9E}"/>
              </a:ext>
            </a:extLst>
          </p:cNvPr>
          <p:cNvSpPr txBox="1"/>
          <p:nvPr/>
        </p:nvSpPr>
        <p:spPr>
          <a:xfrm>
            <a:off x="251038" y="3941787"/>
            <a:ext cx="4563487" cy="634636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monitoração e o controle é feito pelo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 LCD e potenciômetros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 parte externa da CEC.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en-US" sz="29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60F0232-938A-4D9C-93B1-0C5AC6DF06C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99" y="4301491"/>
            <a:ext cx="2736595" cy="2052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773301525">
            <a:extLst>
              <a:ext uri="{FF2B5EF4-FFF2-40B4-BE49-F238E27FC236}">
                <a16:creationId xmlns:a16="http://schemas.microsoft.com/office/drawing/2014/main" id="{F40705B3-00BA-4A9E-B220-B755106193D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483" y="3431832"/>
            <a:ext cx="2174421" cy="2094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238D353-F201-4774-918D-D1555B1BEE8E}"/>
              </a:ext>
            </a:extLst>
          </p:cNvPr>
          <p:cNvSpPr txBox="1"/>
          <p:nvPr/>
        </p:nvSpPr>
        <p:spPr>
          <a:xfrm>
            <a:off x="1586180" y="5136639"/>
            <a:ext cx="6456689" cy="9947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Spiral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Pump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presta assistência ou substitui um coração disfuncional em um corpo vivo, utilizada como uma bomba de sangue para a cirurgia de coração aberto.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0F66DBA-4176-4551-B3A3-D4F73AFC94AE}"/>
              </a:ext>
            </a:extLst>
          </p:cNvPr>
          <p:cNvSpPr txBox="1"/>
          <p:nvPr/>
        </p:nvSpPr>
        <p:spPr>
          <a:xfrm>
            <a:off x="3709594" y="4416540"/>
            <a:ext cx="2428461" cy="31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BR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Tademos</a:t>
            </a:r>
            <a:r>
              <a:rPr lang="pt-B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San Juan, 2019)</a:t>
            </a:r>
            <a:endParaRPr lang="pt-BR" sz="1400" dirty="0"/>
          </a:p>
        </p:txBody>
      </p:sp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47207AB7-A15B-4323-ABA0-0EB9157540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2609" r="96232">
                        <a14:foregroundMark x1="55652" y1="38750" x2="55652" y2="38750"/>
                        <a14:foregroundMark x1="75652" y1="40833" x2="75652" y2="40833"/>
                        <a14:foregroundMark x1="92174" y1="44167" x2="92174" y2="44167"/>
                        <a14:foregroundMark x1="96232" y1="30417" x2="96232" y2="30417"/>
                        <a14:foregroundMark x1="64638" y1="70417" x2="64638" y2="70417"/>
                        <a14:foregroundMark x1="42319" y1="67917" x2="42319" y2="67917"/>
                        <a14:foregroundMark x1="6377" y1="59583" x2="6377" y2="59583"/>
                        <a14:foregroundMark x1="2609" y1="58750" x2="2609" y2="58750"/>
                        <a14:backgroundMark x1="20580" y1="59167" x2="20580" y2="59167"/>
                        <a14:backgroundMark x1="20580" y1="56250" x2="20580" y2="56250"/>
                        <a14:backgroundMark x1="25797" y1="62500" x2="25797" y2="62500"/>
                        <a14:backgroundMark x1="44638" y1="55417" x2="44638" y2="5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806" y="5490674"/>
            <a:ext cx="1292501" cy="899131"/>
          </a:xfrm>
          <a:prstGeom prst="rect">
            <a:avLst/>
          </a:prstGeom>
        </p:spPr>
      </p:pic>
      <p:sp>
        <p:nvSpPr>
          <p:cNvPr id="23" name="Retângulo 22" descr="Gráfico de decisão">
            <a:hlinkClick r:id="rId8" action="ppaction://hlinksldjump"/>
            <a:extLst>
              <a:ext uri="{FF2B5EF4-FFF2-40B4-BE49-F238E27FC236}">
                <a16:creationId xmlns:a16="http://schemas.microsoft.com/office/drawing/2014/main" id="{6435AA24-3053-4021-8257-1F5974420283}"/>
              </a:ext>
            </a:extLst>
          </p:cNvPr>
          <p:cNvSpPr/>
          <p:nvPr/>
        </p:nvSpPr>
        <p:spPr>
          <a:xfrm>
            <a:off x="1449724" y="274041"/>
            <a:ext cx="665244" cy="665244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Imagem 2" descr="Ícone&#10;&#10;Descrição gerada automaticamente">
            <a:hlinkClick r:id="rId11" action="ppaction://hlinksldjump"/>
            <a:extLst>
              <a:ext uri="{FF2B5EF4-FFF2-40B4-BE49-F238E27FC236}">
                <a16:creationId xmlns:a16="http://schemas.microsoft.com/office/drawing/2014/main" id="{B1B69066-631D-4B83-A352-584C8F229F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9" y="165487"/>
            <a:ext cx="370380" cy="37038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258F8E30-9E50-43C4-907C-191E8272F972}"/>
              </a:ext>
            </a:extLst>
          </p:cNvPr>
          <p:cNvSpPr txBox="1"/>
          <p:nvPr/>
        </p:nvSpPr>
        <p:spPr>
          <a:xfrm>
            <a:off x="5378189" y="1870125"/>
            <a:ext cx="6417200" cy="116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LAV forneceu a </a:t>
            </a:r>
            <a:r>
              <a:rPr lang="pt-BR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CEC Blood </a:t>
            </a:r>
            <a:r>
              <a:rPr lang="pt-BR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Flow</a:t>
            </a:r>
            <a:r>
              <a:rPr lang="pt-BR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 funciona com uma bomba espiral centrífuga, controlada por um driver eletrônico,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Maxon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Contém também um Arduino acoplado para controlar a rotação da bomba e realizar leituras de correntes fornecidas pelo driver. </a:t>
            </a:r>
          </a:p>
        </p:txBody>
      </p:sp>
    </p:spTree>
    <p:extLst>
      <p:ext uri="{BB962C8B-B14F-4D97-AF65-F5344CB8AC3E}">
        <p14:creationId xmlns:p14="http://schemas.microsoft.com/office/powerpoint/2010/main" val="364101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13">
            <a:extLst>
              <a:ext uri="{FF2B5EF4-FFF2-40B4-BE49-F238E27FC236}">
                <a16:creationId xmlns:a16="http://schemas.microsoft.com/office/drawing/2014/main" id="{36FEAC61-AA76-40C4-81A0-FDCA6161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256" y="250606"/>
            <a:ext cx="93730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002060"/>
                </a:solidFill>
                <a:cs typeface="Arial" panose="020B0604020202020204" pitchFamily="34" charset="0"/>
              </a:rPr>
              <a:t>IV. Metodologia: Esp8266 e Estimador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D3DB45-362C-4731-B3A4-64281DD80701}"/>
              </a:ext>
            </a:extLst>
          </p:cNvPr>
          <p:cNvSpPr/>
          <p:nvPr/>
        </p:nvSpPr>
        <p:spPr>
          <a:xfrm>
            <a:off x="269908" y="73366"/>
            <a:ext cx="8105329" cy="591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EACC69-3D52-45C7-9CE6-1D56637B0DB3}"/>
              </a:ext>
            </a:extLst>
          </p:cNvPr>
          <p:cNvSpPr/>
          <p:nvPr/>
        </p:nvSpPr>
        <p:spPr>
          <a:xfrm>
            <a:off x="3900393" y="1051835"/>
            <a:ext cx="8105466" cy="591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AA89CEA-5482-4803-881B-A8064197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057" y="78968"/>
            <a:ext cx="519802" cy="69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1C981BC4-5AB2-4EAD-871C-803EACB84115}"/>
              </a:ext>
            </a:extLst>
          </p:cNvPr>
          <p:cNvSpPr/>
          <p:nvPr/>
        </p:nvSpPr>
        <p:spPr>
          <a:xfrm>
            <a:off x="991545" y="1630017"/>
            <a:ext cx="10494512" cy="160830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DF3A301-900E-4736-92A4-EC08B7D3EAB2}"/>
              </a:ext>
            </a:extLst>
          </p:cNvPr>
          <p:cNvSpPr/>
          <p:nvPr/>
        </p:nvSpPr>
        <p:spPr>
          <a:xfrm>
            <a:off x="3900393" y="1051835"/>
            <a:ext cx="8105466" cy="591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D7276B0-D1A4-4ACB-B25C-25F10FEDAE32}"/>
              </a:ext>
            </a:extLst>
          </p:cNvPr>
          <p:cNvSpPr/>
          <p:nvPr/>
        </p:nvSpPr>
        <p:spPr>
          <a:xfrm>
            <a:off x="991545" y="1630017"/>
            <a:ext cx="10494512" cy="160830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ABEE1D-FFD7-4A8F-9ED8-DBCDF9289210}"/>
              </a:ext>
            </a:extLst>
          </p:cNvPr>
          <p:cNvSpPr txBox="1"/>
          <p:nvPr/>
        </p:nvSpPr>
        <p:spPr>
          <a:xfrm>
            <a:off x="4643796" y="2080070"/>
            <a:ext cx="7034541" cy="15277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 modernização do conjunto com dispositivos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foi integrado a CEC o microcontrolador </a:t>
            </a:r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ESP8266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assim possibilitando a 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realização dos cálculos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da 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comunicação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entre os dados enviados e recebidos do App com o driver do motor.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5030F3-0E5B-4B30-9842-016A378AA26F}"/>
              </a:ext>
            </a:extLst>
          </p:cNvPr>
          <p:cNvSpPr txBox="1"/>
          <p:nvPr/>
        </p:nvSpPr>
        <p:spPr>
          <a:xfrm>
            <a:off x="708185" y="3341550"/>
            <a:ext cx="3317759" cy="634636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Módulo WiFi ESP8266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NodeMcu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ESP-12 </a:t>
            </a:r>
          </a:p>
          <a:p>
            <a:pPr algn="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(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Espressif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 Systems, 2020)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en-US" sz="29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072B2C0-68E4-4E76-A727-CED0E1F63FDE}"/>
              </a:ext>
            </a:extLst>
          </p:cNvPr>
          <p:cNvSpPr txBox="1"/>
          <p:nvPr/>
        </p:nvSpPr>
        <p:spPr>
          <a:xfrm>
            <a:off x="220371" y="4300020"/>
            <a:ext cx="7940695" cy="9044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Implementação do estimador patenteado pelo IFSP ,  utilizando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LUT’</a:t>
            </a:r>
            <a:r>
              <a:rPr lang="pt-BR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 aplicação de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interpolação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bilinear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 estimar a </a:t>
            </a:r>
            <a:r>
              <a:rPr lang="pt-BR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pressão e vazão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instantâneas.</a:t>
            </a: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0DAADD1A-350B-4553-B24E-C9B31AAAF16E}"/>
                  </a:ext>
                </a:extLst>
              </p:cNvPr>
              <p:cNvSpPr txBox="1"/>
              <p:nvPr/>
            </p:nvSpPr>
            <p:spPr>
              <a:xfrm>
                <a:off x="566583" y="4806283"/>
                <a:ext cx="7333535" cy="1443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215265" indent="2159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pt-BR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pt-PT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≈ </m:t>
                      </m:r>
                      <m:f>
                        <m:fPr>
                          <m:ctrlPr>
                            <a:rPr lang="pt-BR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pt-BR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2−</m:t>
                              </m:r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pt-BR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2−</m:t>
                              </m:r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pt-PT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pt-PT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pt-BR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pt-PT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+(</m:t>
                      </m:r>
                      <m:r>
                        <a:rPr lang="pt-PT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pt-PT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pt-BR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R="215265" indent="2159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pt-PT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pt-BR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PT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pt-PT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pt-BR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  <m:r>
                            <a:rPr lang="pt-PT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pt-BR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PT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PT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BR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R="215265" indent="215900" algn="just">
                  <a:lnSpc>
                    <a:spcPct val="150000"/>
                  </a:lnSpc>
                </a:pPr>
                <a:endParaRPr lang="pt-B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0DAADD1A-350B-4553-B24E-C9B31AAAF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83" y="4806283"/>
                <a:ext cx="7333535" cy="1443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m 29">
            <a:extLst>
              <a:ext uri="{FF2B5EF4-FFF2-40B4-BE49-F238E27FC236}">
                <a16:creationId xmlns:a16="http://schemas.microsoft.com/office/drawing/2014/main" id="{E7D482FF-27B0-4FBD-A145-D8D6519ABF5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7708" r="8333" b="19791"/>
          <a:stretch>
            <a:fillRect/>
          </a:stretch>
        </p:blipFill>
        <p:spPr>
          <a:xfrm>
            <a:off x="981682" y="1314249"/>
            <a:ext cx="2728927" cy="18945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44A5540-85FE-4AE8-A617-96FE9945121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875" y="3837014"/>
            <a:ext cx="3707984" cy="18806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781857E5-FF53-4303-BCDA-12AD1814EEB7}"/>
              </a:ext>
            </a:extLst>
          </p:cNvPr>
          <p:cNvSpPr txBox="1"/>
          <p:nvPr/>
        </p:nvSpPr>
        <p:spPr>
          <a:xfrm>
            <a:off x="6190587" y="5894742"/>
            <a:ext cx="176253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(Autores, 2020)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C3DF018-6A1B-44A3-88F0-86BF5FDDC68E}"/>
              </a:ext>
            </a:extLst>
          </p:cNvPr>
          <p:cNvSpPr txBox="1"/>
          <p:nvPr/>
        </p:nvSpPr>
        <p:spPr>
          <a:xfrm>
            <a:off x="8375237" y="5789523"/>
            <a:ext cx="3317759" cy="63463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Exemplo </a:t>
            </a:r>
            <a:r>
              <a:rPr lang="pt-BR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LUT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pt-BR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</a:t>
            </a:r>
            <a:r>
              <a:rPr lang="pt-BR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(Leão</a:t>
            </a:r>
            <a:r>
              <a:rPr lang="pt-BR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2015)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en-US" sz="29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Espressif Systems - Profile | IoT ONE">
            <a:extLst>
              <a:ext uri="{FF2B5EF4-FFF2-40B4-BE49-F238E27FC236}">
                <a16:creationId xmlns:a16="http://schemas.microsoft.com/office/drawing/2014/main" id="{6C0F016E-FC0B-4377-A514-00BEBA85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85" y="1276073"/>
            <a:ext cx="707887" cy="7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ângulo 36" descr="Gráfico de decisão">
            <a:hlinkClick r:id="rId8" action="ppaction://hlinksldjump"/>
            <a:extLst>
              <a:ext uri="{FF2B5EF4-FFF2-40B4-BE49-F238E27FC236}">
                <a16:creationId xmlns:a16="http://schemas.microsoft.com/office/drawing/2014/main" id="{E8EA6481-13AE-47C3-BEA6-45E720F4BF17}"/>
              </a:ext>
            </a:extLst>
          </p:cNvPr>
          <p:cNvSpPr/>
          <p:nvPr/>
        </p:nvSpPr>
        <p:spPr>
          <a:xfrm>
            <a:off x="885278" y="250606"/>
            <a:ext cx="665244" cy="665244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Imagem 2" descr="Ícone&#10;&#10;Descrição gerada automaticamente">
            <a:hlinkClick r:id="rId11" action="ppaction://hlinksldjump"/>
            <a:extLst>
              <a:ext uri="{FF2B5EF4-FFF2-40B4-BE49-F238E27FC236}">
                <a16:creationId xmlns:a16="http://schemas.microsoft.com/office/drawing/2014/main" id="{1E2992DC-3F8F-4E51-A265-30B1F28732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9" y="165487"/>
            <a:ext cx="370380" cy="3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88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F9162B54864B49929151DB697C59AD" ma:contentTypeVersion="9" ma:contentTypeDescription="Crie um novo documento." ma:contentTypeScope="" ma:versionID="5473594ecae25f1b514286981dd9c8e8">
  <xsd:schema xmlns:xsd="http://www.w3.org/2001/XMLSchema" xmlns:xs="http://www.w3.org/2001/XMLSchema" xmlns:p="http://schemas.microsoft.com/office/2006/metadata/properties" xmlns:ns2="7a8d37a6-e663-4e27-83c2-3172aa774f23" targetNamespace="http://schemas.microsoft.com/office/2006/metadata/properties" ma:root="true" ma:fieldsID="fc767f7814c3865f600f967ff0ba8568" ns2:_="">
    <xsd:import namespace="7a8d37a6-e663-4e27-83c2-3172aa774f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8d37a6-e663-4e27-83c2-3172aa774f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52D54-5CCD-461A-B600-DF9FDDB71BCD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7a8d37a6-e663-4e27-83c2-3172aa774f2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583E8D3-1905-45D9-A18D-5BC07C995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E6D374-241E-4DD0-ADE7-1F82B30898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8d37a6-e663-4e27-83c2-3172aa774f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1046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Aharoni</vt:lpstr>
      <vt:lpstr>Arial</vt:lpstr>
      <vt:lpstr>Arial Unicode MS</vt:lpstr>
      <vt:lpstr>Calibri</vt:lpstr>
      <vt:lpstr>Calibri Light</vt:lpstr>
      <vt:lpstr>Cambria Math</vt:lpstr>
      <vt:lpstr>Times New Roman</vt:lpstr>
      <vt:lpstr>Wingdings</vt:lpstr>
      <vt:lpstr>Retrospectiva</vt:lpstr>
      <vt:lpstr>RETROFIT DE MÁQUINA DE CIRCULAÇÃO EXTRACORPÓREA COM DISPOSITIVO IOMT </vt:lpstr>
      <vt:lpstr>BLOOD FLOWIOMT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RETROFIT DE MÁQUINA DE CIRCULAÇÃO EXTRACORPÓREA COM DISPOSITIVO IOMT</dc:title>
  <dc:creator>Carlos Augusto Duru Pacheco</dc:creator>
  <cp:lastModifiedBy>Carlos Augusto Duru Pacheco</cp:lastModifiedBy>
  <cp:revision>56</cp:revision>
  <dcterms:created xsi:type="dcterms:W3CDTF">2020-10-06T21:52:16Z</dcterms:created>
  <dcterms:modified xsi:type="dcterms:W3CDTF">2020-11-05T21:12:37Z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0x010100FCF9162B54864B49929151DB697C59AD</vt:lpwstr>
  </property>
</Properties>
</file>