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11891B-C3A3-42A7-BAA1-839FC6008AC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D9FD663-4BE1-42B9-A1AD-740402F2CD2A}">
      <dgm:prSet phldrT="[Texto]"/>
      <dgm:spPr/>
      <dgm:t>
        <a:bodyPr/>
        <a:lstStyle/>
        <a:p>
          <a:r>
            <a:rPr lang="pt-BR" dirty="0"/>
            <a:t>16</a:t>
          </a:r>
        </a:p>
      </dgm:t>
    </dgm:pt>
    <dgm:pt modelId="{F307FD68-00A3-469A-B47B-94F4C2F4725D}" type="parTrans" cxnId="{077D62D5-D760-4880-9560-FC102ECA4143}">
      <dgm:prSet/>
      <dgm:spPr/>
      <dgm:t>
        <a:bodyPr/>
        <a:lstStyle/>
        <a:p>
          <a:endParaRPr lang="pt-BR"/>
        </a:p>
      </dgm:t>
    </dgm:pt>
    <dgm:pt modelId="{88D92CBF-3C49-4BED-B179-19E35F774512}" type="sibTrans" cxnId="{077D62D5-D760-4880-9560-FC102ECA4143}">
      <dgm:prSet/>
      <dgm:spPr/>
      <dgm:t>
        <a:bodyPr/>
        <a:lstStyle/>
        <a:p>
          <a:endParaRPr lang="pt-BR"/>
        </a:p>
      </dgm:t>
    </dgm:pt>
    <dgm:pt modelId="{9FB3843D-2618-4CF1-A765-181AB65275F6}">
      <dgm:prSet phldrT="[Texto]"/>
      <dgm:spPr/>
      <dgm:t>
        <a:bodyPr/>
        <a:lstStyle/>
        <a:p>
          <a:r>
            <a:rPr lang="pt-BR" dirty="0"/>
            <a:t>19</a:t>
          </a:r>
        </a:p>
      </dgm:t>
    </dgm:pt>
    <dgm:pt modelId="{47539EB1-6404-40CB-821C-5F09DCB04412}" type="parTrans" cxnId="{503C268F-876A-4123-A77A-DFD1BD902707}">
      <dgm:prSet/>
      <dgm:spPr/>
      <dgm:t>
        <a:bodyPr/>
        <a:lstStyle/>
        <a:p>
          <a:endParaRPr lang="pt-BR"/>
        </a:p>
      </dgm:t>
    </dgm:pt>
    <dgm:pt modelId="{952A0281-4B9A-4CF5-BD25-1FE630583EEF}" type="sibTrans" cxnId="{503C268F-876A-4123-A77A-DFD1BD902707}">
      <dgm:prSet/>
      <dgm:spPr/>
      <dgm:t>
        <a:bodyPr/>
        <a:lstStyle/>
        <a:p>
          <a:endParaRPr lang="pt-BR"/>
        </a:p>
      </dgm:t>
    </dgm:pt>
    <dgm:pt modelId="{6C0E1BEA-BC96-4037-9DC4-5B16969B51C5}">
      <dgm:prSet phldrT="[Texto]"/>
      <dgm:spPr/>
      <dgm:t>
        <a:bodyPr/>
        <a:lstStyle/>
        <a:p>
          <a:r>
            <a:rPr lang="pt-BR" dirty="0"/>
            <a:t>22</a:t>
          </a:r>
        </a:p>
      </dgm:t>
    </dgm:pt>
    <dgm:pt modelId="{E7C396FD-9880-4C0B-AB5A-A2BA1ABAE8F8}" type="parTrans" cxnId="{F709DB4D-6C5E-42F7-AC7D-6DD69A9AE479}">
      <dgm:prSet/>
      <dgm:spPr/>
      <dgm:t>
        <a:bodyPr/>
        <a:lstStyle/>
        <a:p>
          <a:endParaRPr lang="pt-BR"/>
        </a:p>
      </dgm:t>
    </dgm:pt>
    <dgm:pt modelId="{09F2C067-89CF-4632-A04A-B0B317279BCC}" type="sibTrans" cxnId="{F709DB4D-6C5E-42F7-AC7D-6DD69A9AE479}">
      <dgm:prSet/>
      <dgm:spPr/>
      <dgm:t>
        <a:bodyPr/>
        <a:lstStyle/>
        <a:p>
          <a:endParaRPr lang="pt-BR"/>
        </a:p>
      </dgm:t>
    </dgm:pt>
    <dgm:pt modelId="{255E24BE-932E-4560-BEEC-2B59C68238D3}" type="pres">
      <dgm:prSet presAssocID="{8611891B-C3A3-42A7-BAA1-839FC6008AC8}" presName="Name0" presStyleCnt="0">
        <dgm:presLayoutVars>
          <dgm:dir/>
          <dgm:animLvl val="lvl"/>
          <dgm:resizeHandles val="exact"/>
        </dgm:presLayoutVars>
      </dgm:prSet>
      <dgm:spPr/>
    </dgm:pt>
    <dgm:pt modelId="{A5D1049B-0023-4B40-8AC9-7134CFD53DF2}" type="pres">
      <dgm:prSet presAssocID="{6D9FD663-4BE1-42B9-A1AD-740402F2CD2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9EA3BE6-EF41-42C5-B471-D921ED0C98BF}" type="pres">
      <dgm:prSet presAssocID="{88D92CBF-3C49-4BED-B179-19E35F774512}" presName="parTxOnlySpace" presStyleCnt="0"/>
      <dgm:spPr/>
    </dgm:pt>
    <dgm:pt modelId="{39E8443C-BEFD-4E77-B9A8-CB687D9D8A4D}" type="pres">
      <dgm:prSet presAssocID="{9FB3843D-2618-4CF1-A765-181AB65275F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40495F-26C4-4EA8-A14D-966C65715DF5}" type="pres">
      <dgm:prSet presAssocID="{952A0281-4B9A-4CF5-BD25-1FE630583EEF}" presName="parTxOnlySpace" presStyleCnt="0"/>
      <dgm:spPr/>
    </dgm:pt>
    <dgm:pt modelId="{B5237A88-C01B-43CA-9075-D42E0BD0354B}" type="pres">
      <dgm:prSet presAssocID="{6C0E1BEA-BC96-4037-9DC4-5B16969B51C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F802462-D1F9-4B1D-B044-7FE1A2E2B443}" type="presOf" srcId="{9FB3843D-2618-4CF1-A765-181AB65275F6}" destId="{39E8443C-BEFD-4E77-B9A8-CB687D9D8A4D}" srcOrd="0" destOrd="0" presId="urn:microsoft.com/office/officeart/2005/8/layout/chevron1"/>
    <dgm:cxn modelId="{F709DB4D-6C5E-42F7-AC7D-6DD69A9AE479}" srcId="{8611891B-C3A3-42A7-BAA1-839FC6008AC8}" destId="{6C0E1BEA-BC96-4037-9DC4-5B16969B51C5}" srcOrd="2" destOrd="0" parTransId="{E7C396FD-9880-4C0B-AB5A-A2BA1ABAE8F8}" sibTransId="{09F2C067-89CF-4632-A04A-B0B317279BCC}"/>
    <dgm:cxn modelId="{6D7F3A7D-B9E8-4E87-8A77-276BF1D9DBBC}" type="presOf" srcId="{6D9FD663-4BE1-42B9-A1AD-740402F2CD2A}" destId="{A5D1049B-0023-4B40-8AC9-7134CFD53DF2}" srcOrd="0" destOrd="0" presId="urn:microsoft.com/office/officeart/2005/8/layout/chevron1"/>
    <dgm:cxn modelId="{503C268F-876A-4123-A77A-DFD1BD902707}" srcId="{8611891B-C3A3-42A7-BAA1-839FC6008AC8}" destId="{9FB3843D-2618-4CF1-A765-181AB65275F6}" srcOrd="1" destOrd="0" parTransId="{47539EB1-6404-40CB-821C-5F09DCB04412}" sibTransId="{952A0281-4B9A-4CF5-BD25-1FE630583EEF}"/>
    <dgm:cxn modelId="{077D62D5-D760-4880-9560-FC102ECA4143}" srcId="{8611891B-C3A3-42A7-BAA1-839FC6008AC8}" destId="{6D9FD663-4BE1-42B9-A1AD-740402F2CD2A}" srcOrd="0" destOrd="0" parTransId="{F307FD68-00A3-469A-B47B-94F4C2F4725D}" sibTransId="{88D92CBF-3C49-4BED-B179-19E35F774512}"/>
    <dgm:cxn modelId="{A495DDEE-40D3-48E3-B0D9-43B2B5307BFF}" type="presOf" srcId="{6C0E1BEA-BC96-4037-9DC4-5B16969B51C5}" destId="{B5237A88-C01B-43CA-9075-D42E0BD0354B}" srcOrd="0" destOrd="0" presId="urn:microsoft.com/office/officeart/2005/8/layout/chevron1"/>
    <dgm:cxn modelId="{45EF88EF-3014-4A8E-8791-1F6108EB9ADC}" type="presOf" srcId="{8611891B-C3A3-42A7-BAA1-839FC6008AC8}" destId="{255E24BE-932E-4560-BEEC-2B59C68238D3}" srcOrd="0" destOrd="0" presId="urn:microsoft.com/office/officeart/2005/8/layout/chevron1"/>
    <dgm:cxn modelId="{1349DE3D-FF28-4850-8D22-644B07F99EA6}" type="presParOf" srcId="{255E24BE-932E-4560-BEEC-2B59C68238D3}" destId="{A5D1049B-0023-4B40-8AC9-7134CFD53DF2}" srcOrd="0" destOrd="0" presId="urn:microsoft.com/office/officeart/2005/8/layout/chevron1"/>
    <dgm:cxn modelId="{1A6AFB00-BF2D-43B7-AA41-0DD071C4A604}" type="presParOf" srcId="{255E24BE-932E-4560-BEEC-2B59C68238D3}" destId="{F9EA3BE6-EF41-42C5-B471-D921ED0C98BF}" srcOrd="1" destOrd="0" presId="urn:microsoft.com/office/officeart/2005/8/layout/chevron1"/>
    <dgm:cxn modelId="{D6B1BC3F-3BEA-4C78-BE31-15EC7BE6B061}" type="presParOf" srcId="{255E24BE-932E-4560-BEEC-2B59C68238D3}" destId="{39E8443C-BEFD-4E77-B9A8-CB687D9D8A4D}" srcOrd="2" destOrd="0" presId="urn:microsoft.com/office/officeart/2005/8/layout/chevron1"/>
    <dgm:cxn modelId="{132E2CAC-A861-4369-AE91-D90798EB38A3}" type="presParOf" srcId="{255E24BE-932E-4560-BEEC-2B59C68238D3}" destId="{D140495F-26C4-4EA8-A14D-966C65715DF5}" srcOrd="3" destOrd="0" presId="urn:microsoft.com/office/officeart/2005/8/layout/chevron1"/>
    <dgm:cxn modelId="{253FA6E8-A6B6-4B1C-B3EF-27722905CBDB}" type="presParOf" srcId="{255E24BE-932E-4560-BEEC-2B59C68238D3}" destId="{B5237A88-C01B-43CA-9075-D42E0BD0354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11891B-C3A3-42A7-BAA1-839FC6008AC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D9FD663-4BE1-42B9-A1AD-740402F2CD2A}">
      <dgm:prSet phldrT="[Texto]"/>
      <dgm:spPr/>
      <dgm:t>
        <a:bodyPr/>
        <a:lstStyle/>
        <a:p>
          <a:r>
            <a:rPr lang="pt-BR" dirty="0"/>
            <a:t>24</a:t>
          </a:r>
        </a:p>
      </dgm:t>
    </dgm:pt>
    <dgm:pt modelId="{F307FD68-00A3-469A-B47B-94F4C2F4725D}" type="parTrans" cxnId="{077D62D5-D760-4880-9560-FC102ECA4143}">
      <dgm:prSet/>
      <dgm:spPr/>
      <dgm:t>
        <a:bodyPr/>
        <a:lstStyle/>
        <a:p>
          <a:endParaRPr lang="pt-BR"/>
        </a:p>
      </dgm:t>
    </dgm:pt>
    <dgm:pt modelId="{88D92CBF-3C49-4BED-B179-19E35F774512}" type="sibTrans" cxnId="{077D62D5-D760-4880-9560-FC102ECA4143}">
      <dgm:prSet/>
      <dgm:spPr/>
      <dgm:t>
        <a:bodyPr/>
        <a:lstStyle/>
        <a:p>
          <a:endParaRPr lang="pt-BR"/>
        </a:p>
      </dgm:t>
    </dgm:pt>
    <dgm:pt modelId="{9FB3843D-2618-4CF1-A765-181AB65275F6}">
      <dgm:prSet phldrT="[Texto]"/>
      <dgm:spPr/>
      <dgm:t>
        <a:bodyPr/>
        <a:lstStyle/>
        <a:p>
          <a:r>
            <a:rPr lang="pt-BR" dirty="0"/>
            <a:t>27</a:t>
          </a:r>
        </a:p>
      </dgm:t>
    </dgm:pt>
    <dgm:pt modelId="{47539EB1-6404-40CB-821C-5F09DCB04412}" type="parTrans" cxnId="{503C268F-876A-4123-A77A-DFD1BD902707}">
      <dgm:prSet/>
      <dgm:spPr/>
      <dgm:t>
        <a:bodyPr/>
        <a:lstStyle/>
        <a:p>
          <a:endParaRPr lang="pt-BR"/>
        </a:p>
      </dgm:t>
    </dgm:pt>
    <dgm:pt modelId="{952A0281-4B9A-4CF5-BD25-1FE630583EEF}" type="sibTrans" cxnId="{503C268F-876A-4123-A77A-DFD1BD902707}">
      <dgm:prSet/>
      <dgm:spPr/>
      <dgm:t>
        <a:bodyPr/>
        <a:lstStyle/>
        <a:p>
          <a:endParaRPr lang="pt-BR"/>
        </a:p>
      </dgm:t>
    </dgm:pt>
    <dgm:pt modelId="{6C0E1BEA-BC96-4037-9DC4-5B16969B51C5}">
      <dgm:prSet phldrT="[Texto]"/>
      <dgm:spPr/>
      <dgm:t>
        <a:bodyPr/>
        <a:lstStyle/>
        <a:p>
          <a:r>
            <a:rPr lang="pt-BR" dirty="0"/>
            <a:t>28</a:t>
          </a:r>
        </a:p>
      </dgm:t>
    </dgm:pt>
    <dgm:pt modelId="{E7C396FD-9880-4C0B-AB5A-A2BA1ABAE8F8}" type="parTrans" cxnId="{F709DB4D-6C5E-42F7-AC7D-6DD69A9AE479}">
      <dgm:prSet/>
      <dgm:spPr/>
      <dgm:t>
        <a:bodyPr/>
        <a:lstStyle/>
        <a:p>
          <a:endParaRPr lang="pt-BR"/>
        </a:p>
      </dgm:t>
    </dgm:pt>
    <dgm:pt modelId="{09F2C067-89CF-4632-A04A-B0B317279BCC}" type="sibTrans" cxnId="{F709DB4D-6C5E-42F7-AC7D-6DD69A9AE479}">
      <dgm:prSet/>
      <dgm:spPr/>
      <dgm:t>
        <a:bodyPr/>
        <a:lstStyle/>
        <a:p>
          <a:endParaRPr lang="pt-BR"/>
        </a:p>
      </dgm:t>
    </dgm:pt>
    <dgm:pt modelId="{255E24BE-932E-4560-BEEC-2B59C68238D3}" type="pres">
      <dgm:prSet presAssocID="{8611891B-C3A3-42A7-BAA1-839FC6008AC8}" presName="Name0" presStyleCnt="0">
        <dgm:presLayoutVars>
          <dgm:dir/>
          <dgm:animLvl val="lvl"/>
          <dgm:resizeHandles val="exact"/>
        </dgm:presLayoutVars>
      </dgm:prSet>
      <dgm:spPr/>
    </dgm:pt>
    <dgm:pt modelId="{A5D1049B-0023-4B40-8AC9-7134CFD53DF2}" type="pres">
      <dgm:prSet presAssocID="{6D9FD663-4BE1-42B9-A1AD-740402F2CD2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9EA3BE6-EF41-42C5-B471-D921ED0C98BF}" type="pres">
      <dgm:prSet presAssocID="{88D92CBF-3C49-4BED-B179-19E35F774512}" presName="parTxOnlySpace" presStyleCnt="0"/>
      <dgm:spPr/>
    </dgm:pt>
    <dgm:pt modelId="{39E8443C-BEFD-4E77-B9A8-CB687D9D8A4D}" type="pres">
      <dgm:prSet presAssocID="{9FB3843D-2618-4CF1-A765-181AB65275F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40495F-26C4-4EA8-A14D-966C65715DF5}" type="pres">
      <dgm:prSet presAssocID="{952A0281-4B9A-4CF5-BD25-1FE630583EEF}" presName="parTxOnlySpace" presStyleCnt="0"/>
      <dgm:spPr/>
    </dgm:pt>
    <dgm:pt modelId="{B5237A88-C01B-43CA-9075-D42E0BD0354B}" type="pres">
      <dgm:prSet presAssocID="{6C0E1BEA-BC96-4037-9DC4-5B16969B51C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F802462-D1F9-4B1D-B044-7FE1A2E2B443}" type="presOf" srcId="{9FB3843D-2618-4CF1-A765-181AB65275F6}" destId="{39E8443C-BEFD-4E77-B9A8-CB687D9D8A4D}" srcOrd="0" destOrd="0" presId="urn:microsoft.com/office/officeart/2005/8/layout/chevron1"/>
    <dgm:cxn modelId="{F709DB4D-6C5E-42F7-AC7D-6DD69A9AE479}" srcId="{8611891B-C3A3-42A7-BAA1-839FC6008AC8}" destId="{6C0E1BEA-BC96-4037-9DC4-5B16969B51C5}" srcOrd="2" destOrd="0" parTransId="{E7C396FD-9880-4C0B-AB5A-A2BA1ABAE8F8}" sibTransId="{09F2C067-89CF-4632-A04A-B0B317279BCC}"/>
    <dgm:cxn modelId="{6D7F3A7D-B9E8-4E87-8A77-276BF1D9DBBC}" type="presOf" srcId="{6D9FD663-4BE1-42B9-A1AD-740402F2CD2A}" destId="{A5D1049B-0023-4B40-8AC9-7134CFD53DF2}" srcOrd="0" destOrd="0" presId="urn:microsoft.com/office/officeart/2005/8/layout/chevron1"/>
    <dgm:cxn modelId="{503C268F-876A-4123-A77A-DFD1BD902707}" srcId="{8611891B-C3A3-42A7-BAA1-839FC6008AC8}" destId="{9FB3843D-2618-4CF1-A765-181AB65275F6}" srcOrd="1" destOrd="0" parTransId="{47539EB1-6404-40CB-821C-5F09DCB04412}" sibTransId="{952A0281-4B9A-4CF5-BD25-1FE630583EEF}"/>
    <dgm:cxn modelId="{077D62D5-D760-4880-9560-FC102ECA4143}" srcId="{8611891B-C3A3-42A7-BAA1-839FC6008AC8}" destId="{6D9FD663-4BE1-42B9-A1AD-740402F2CD2A}" srcOrd="0" destOrd="0" parTransId="{F307FD68-00A3-469A-B47B-94F4C2F4725D}" sibTransId="{88D92CBF-3C49-4BED-B179-19E35F774512}"/>
    <dgm:cxn modelId="{A495DDEE-40D3-48E3-B0D9-43B2B5307BFF}" type="presOf" srcId="{6C0E1BEA-BC96-4037-9DC4-5B16969B51C5}" destId="{B5237A88-C01B-43CA-9075-D42E0BD0354B}" srcOrd="0" destOrd="0" presId="urn:microsoft.com/office/officeart/2005/8/layout/chevron1"/>
    <dgm:cxn modelId="{45EF88EF-3014-4A8E-8791-1F6108EB9ADC}" type="presOf" srcId="{8611891B-C3A3-42A7-BAA1-839FC6008AC8}" destId="{255E24BE-932E-4560-BEEC-2B59C68238D3}" srcOrd="0" destOrd="0" presId="urn:microsoft.com/office/officeart/2005/8/layout/chevron1"/>
    <dgm:cxn modelId="{1349DE3D-FF28-4850-8D22-644B07F99EA6}" type="presParOf" srcId="{255E24BE-932E-4560-BEEC-2B59C68238D3}" destId="{A5D1049B-0023-4B40-8AC9-7134CFD53DF2}" srcOrd="0" destOrd="0" presId="urn:microsoft.com/office/officeart/2005/8/layout/chevron1"/>
    <dgm:cxn modelId="{1A6AFB00-BF2D-43B7-AA41-0DD071C4A604}" type="presParOf" srcId="{255E24BE-932E-4560-BEEC-2B59C68238D3}" destId="{F9EA3BE6-EF41-42C5-B471-D921ED0C98BF}" srcOrd="1" destOrd="0" presId="urn:microsoft.com/office/officeart/2005/8/layout/chevron1"/>
    <dgm:cxn modelId="{D6B1BC3F-3BEA-4C78-BE31-15EC7BE6B061}" type="presParOf" srcId="{255E24BE-932E-4560-BEEC-2B59C68238D3}" destId="{39E8443C-BEFD-4E77-B9A8-CB687D9D8A4D}" srcOrd="2" destOrd="0" presId="urn:microsoft.com/office/officeart/2005/8/layout/chevron1"/>
    <dgm:cxn modelId="{132E2CAC-A861-4369-AE91-D90798EB38A3}" type="presParOf" srcId="{255E24BE-932E-4560-BEEC-2B59C68238D3}" destId="{D140495F-26C4-4EA8-A14D-966C65715DF5}" srcOrd="3" destOrd="0" presId="urn:microsoft.com/office/officeart/2005/8/layout/chevron1"/>
    <dgm:cxn modelId="{253FA6E8-A6B6-4B1C-B3EF-27722905CBDB}" type="presParOf" srcId="{255E24BE-932E-4560-BEEC-2B59C68238D3}" destId="{B5237A88-C01B-43CA-9075-D42E0BD0354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11891B-C3A3-42A7-BAA1-839FC6008AC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D9FD663-4BE1-42B9-A1AD-740402F2CD2A}">
      <dgm:prSet phldrT="[Texto]"/>
      <dgm:spPr/>
      <dgm:t>
        <a:bodyPr/>
        <a:lstStyle/>
        <a:p>
          <a:r>
            <a:rPr lang="pt-BR" dirty="0"/>
            <a:t>35</a:t>
          </a:r>
        </a:p>
      </dgm:t>
    </dgm:pt>
    <dgm:pt modelId="{F307FD68-00A3-469A-B47B-94F4C2F4725D}" type="parTrans" cxnId="{077D62D5-D760-4880-9560-FC102ECA4143}">
      <dgm:prSet/>
      <dgm:spPr/>
      <dgm:t>
        <a:bodyPr/>
        <a:lstStyle/>
        <a:p>
          <a:endParaRPr lang="pt-BR"/>
        </a:p>
      </dgm:t>
    </dgm:pt>
    <dgm:pt modelId="{88D92CBF-3C49-4BED-B179-19E35F774512}" type="sibTrans" cxnId="{077D62D5-D760-4880-9560-FC102ECA4143}">
      <dgm:prSet/>
      <dgm:spPr/>
      <dgm:t>
        <a:bodyPr/>
        <a:lstStyle/>
        <a:p>
          <a:endParaRPr lang="pt-BR"/>
        </a:p>
      </dgm:t>
    </dgm:pt>
    <dgm:pt modelId="{9FB3843D-2618-4CF1-A765-181AB65275F6}">
      <dgm:prSet phldrT="[Texto]"/>
      <dgm:spPr/>
      <dgm:t>
        <a:bodyPr/>
        <a:lstStyle/>
        <a:p>
          <a:endParaRPr lang="pt-BR" dirty="0"/>
        </a:p>
      </dgm:t>
    </dgm:pt>
    <dgm:pt modelId="{47539EB1-6404-40CB-821C-5F09DCB04412}" type="parTrans" cxnId="{503C268F-876A-4123-A77A-DFD1BD902707}">
      <dgm:prSet/>
      <dgm:spPr/>
      <dgm:t>
        <a:bodyPr/>
        <a:lstStyle/>
        <a:p>
          <a:endParaRPr lang="pt-BR"/>
        </a:p>
      </dgm:t>
    </dgm:pt>
    <dgm:pt modelId="{952A0281-4B9A-4CF5-BD25-1FE630583EEF}" type="sibTrans" cxnId="{503C268F-876A-4123-A77A-DFD1BD902707}">
      <dgm:prSet/>
      <dgm:spPr/>
      <dgm:t>
        <a:bodyPr/>
        <a:lstStyle/>
        <a:p>
          <a:endParaRPr lang="pt-BR"/>
        </a:p>
      </dgm:t>
    </dgm:pt>
    <dgm:pt modelId="{6C0E1BEA-BC96-4037-9DC4-5B16969B51C5}">
      <dgm:prSet phldrT="[Texto]"/>
      <dgm:spPr/>
      <dgm:t>
        <a:bodyPr/>
        <a:lstStyle/>
        <a:p>
          <a:endParaRPr lang="pt-BR" dirty="0"/>
        </a:p>
      </dgm:t>
    </dgm:pt>
    <dgm:pt modelId="{E7C396FD-9880-4C0B-AB5A-A2BA1ABAE8F8}" type="parTrans" cxnId="{F709DB4D-6C5E-42F7-AC7D-6DD69A9AE479}">
      <dgm:prSet/>
      <dgm:spPr/>
      <dgm:t>
        <a:bodyPr/>
        <a:lstStyle/>
        <a:p>
          <a:endParaRPr lang="pt-BR"/>
        </a:p>
      </dgm:t>
    </dgm:pt>
    <dgm:pt modelId="{09F2C067-89CF-4632-A04A-B0B317279BCC}" type="sibTrans" cxnId="{F709DB4D-6C5E-42F7-AC7D-6DD69A9AE479}">
      <dgm:prSet/>
      <dgm:spPr/>
      <dgm:t>
        <a:bodyPr/>
        <a:lstStyle/>
        <a:p>
          <a:endParaRPr lang="pt-BR"/>
        </a:p>
      </dgm:t>
    </dgm:pt>
    <dgm:pt modelId="{255E24BE-932E-4560-BEEC-2B59C68238D3}" type="pres">
      <dgm:prSet presAssocID="{8611891B-C3A3-42A7-BAA1-839FC6008AC8}" presName="Name0" presStyleCnt="0">
        <dgm:presLayoutVars>
          <dgm:dir/>
          <dgm:animLvl val="lvl"/>
          <dgm:resizeHandles val="exact"/>
        </dgm:presLayoutVars>
      </dgm:prSet>
      <dgm:spPr/>
    </dgm:pt>
    <dgm:pt modelId="{A5D1049B-0023-4B40-8AC9-7134CFD53DF2}" type="pres">
      <dgm:prSet presAssocID="{6D9FD663-4BE1-42B9-A1AD-740402F2CD2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9EA3BE6-EF41-42C5-B471-D921ED0C98BF}" type="pres">
      <dgm:prSet presAssocID="{88D92CBF-3C49-4BED-B179-19E35F774512}" presName="parTxOnlySpace" presStyleCnt="0"/>
      <dgm:spPr/>
    </dgm:pt>
    <dgm:pt modelId="{39E8443C-BEFD-4E77-B9A8-CB687D9D8A4D}" type="pres">
      <dgm:prSet presAssocID="{9FB3843D-2618-4CF1-A765-181AB65275F6}" presName="parTxOnly" presStyleLbl="node1" presStyleIdx="1" presStyleCnt="3" custLinFactNeighborX="-4078" custLinFactNeighborY="255">
        <dgm:presLayoutVars>
          <dgm:chMax val="0"/>
          <dgm:chPref val="0"/>
          <dgm:bulletEnabled val="1"/>
        </dgm:presLayoutVars>
      </dgm:prSet>
      <dgm:spPr/>
    </dgm:pt>
    <dgm:pt modelId="{D140495F-26C4-4EA8-A14D-966C65715DF5}" type="pres">
      <dgm:prSet presAssocID="{952A0281-4B9A-4CF5-BD25-1FE630583EEF}" presName="parTxOnlySpace" presStyleCnt="0"/>
      <dgm:spPr/>
    </dgm:pt>
    <dgm:pt modelId="{B5237A88-C01B-43CA-9075-D42E0BD0354B}" type="pres">
      <dgm:prSet presAssocID="{6C0E1BEA-BC96-4037-9DC4-5B16969B51C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F802462-D1F9-4B1D-B044-7FE1A2E2B443}" type="presOf" srcId="{9FB3843D-2618-4CF1-A765-181AB65275F6}" destId="{39E8443C-BEFD-4E77-B9A8-CB687D9D8A4D}" srcOrd="0" destOrd="0" presId="urn:microsoft.com/office/officeart/2005/8/layout/chevron1"/>
    <dgm:cxn modelId="{F709DB4D-6C5E-42F7-AC7D-6DD69A9AE479}" srcId="{8611891B-C3A3-42A7-BAA1-839FC6008AC8}" destId="{6C0E1BEA-BC96-4037-9DC4-5B16969B51C5}" srcOrd="2" destOrd="0" parTransId="{E7C396FD-9880-4C0B-AB5A-A2BA1ABAE8F8}" sibTransId="{09F2C067-89CF-4632-A04A-B0B317279BCC}"/>
    <dgm:cxn modelId="{6D7F3A7D-B9E8-4E87-8A77-276BF1D9DBBC}" type="presOf" srcId="{6D9FD663-4BE1-42B9-A1AD-740402F2CD2A}" destId="{A5D1049B-0023-4B40-8AC9-7134CFD53DF2}" srcOrd="0" destOrd="0" presId="urn:microsoft.com/office/officeart/2005/8/layout/chevron1"/>
    <dgm:cxn modelId="{503C268F-876A-4123-A77A-DFD1BD902707}" srcId="{8611891B-C3A3-42A7-BAA1-839FC6008AC8}" destId="{9FB3843D-2618-4CF1-A765-181AB65275F6}" srcOrd="1" destOrd="0" parTransId="{47539EB1-6404-40CB-821C-5F09DCB04412}" sibTransId="{952A0281-4B9A-4CF5-BD25-1FE630583EEF}"/>
    <dgm:cxn modelId="{077D62D5-D760-4880-9560-FC102ECA4143}" srcId="{8611891B-C3A3-42A7-BAA1-839FC6008AC8}" destId="{6D9FD663-4BE1-42B9-A1AD-740402F2CD2A}" srcOrd="0" destOrd="0" parTransId="{F307FD68-00A3-469A-B47B-94F4C2F4725D}" sibTransId="{88D92CBF-3C49-4BED-B179-19E35F774512}"/>
    <dgm:cxn modelId="{A495DDEE-40D3-48E3-B0D9-43B2B5307BFF}" type="presOf" srcId="{6C0E1BEA-BC96-4037-9DC4-5B16969B51C5}" destId="{B5237A88-C01B-43CA-9075-D42E0BD0354B}" srcOrd="0" destOrd="0" presId="urn:microsoft.com/office/officeart/2005/8/layout/chevron1"/>
    <dgm:cxn modelId="{45EF88EF-3014-4A8E-8791-1F6108EB9ADC}" type="presOf" srcId="{8611891B-C3A3-42A7-BAA1-839FC6008AC8}" destId="{255E24BE-932E-4560-BEEC-2B59C68238D3}" srcOrd="0" destOrd="0" presId="urn:microsoft.com/office/officeart/2005/8/layout/chevron1"/>
    <dgm:cxn modelId="{1349DE3D-FF28-4850-8D22-644B07F99EA6}" type="presParOf" srcId="{255E24BE-932E-4560-BEEC-2B59C68238D3}" destId="{A5D1049B-0023-4B40-8AC9-7134CFD53DF2}" srcOrd="0" destOrd="0" presId="urn:microsoft.com/office/officeart/2005/8/layout/chevron1"/>
    <dgm:cxn modelId="{1A6AFB00-BF2D-43B7-AA41-0DD071C4A604}" type="presParOf" srcId="{255E24BE-932E-4560-BEEC-2B59C68238D3}" destId="{F9EA3BE6-EF41-42C5-B471-D921ED0C98BF}" srcOrd="1" destOrd="0" presId="urn:microsoft.com/office/officeart/2005/8/layout/chevron1"/>
    <dgm:cxn modelId="{D6B1BC3F-3BEA-4C78-BE31-15EC7BE6B061}" type="presParOf" srcId="{255E24BE-932E-4560-BEEC-2B59C68238D3}" destId="{39E8443C-BEFD-4E77-B9A8-CB687D9D8A4D}" srcOrd="2" destOrd="0" presId="urn:microsoft.com/office/officeart/2005/8/layout/chevron1"/>
    <dgm:cxn modelId="{132E2CAC-A861-4369-AE91-D90798EB38A3}" type="presParOf" srcId="{255E24BE-932E-4560-BEEC-2B59C68238D3}" destId="{D140495F-26C4-4EA8-A14D-966C65715DF5}" srcOrd="3" destOrd="0" presId="urn:microsoft.com/office/officeart/2005/8/layout/chevron1"/>
    <dgm:cxn modelId="{253FA6E8-A6B6-4B1C-B3EF-27722905CBDB}" type="presParOf" srcId="{255E24BE-932E-4560-BEEC-2B59C68238D3}" destId="{B5237A88-C01B-43CA-9075-D42E0BD0354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11891B-C3A3-42A7-BAA1-839FC6008AC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D9FD663-4BE1-42B9-A1AD-740402F2CD2A}">
      <dgm:prSet phldrT="[Texto]"/>
      <dgm:spPr/>
      <dgm:t>
        <a:bodyPr/>
        <a:lstStyle/>
        <a:p>
          <a:r>
            <a:rPr lang="pt-BR" dirty="0"/>
            <a:t>29</a:t>
          </a:r>
        </a:p>
      </dgm:t>
    </dgm:pt>
    <dgm:pt modelId="{F307FD68-00A3-469A-B47B-94F4C2F4725D}" type="parTrans" cxnId="{077D62D5-D760-4880-9560-FC102ECA4143}">
      <dgm:prSet/>
      <dgm:spPr/>
      <dgm:t>
        <a:bodyPr/>
        <a:lstStyle/>
        <a:p>
          <a:endParaRPr lang="pt-BR"/>
        </a:p>
      </dgm:t>
    </dgm:pt>
    <dgm:pt modelId="{88D92CBF-3C49-4BED-B179-19E35F774512}" type="sibTrans" cxnId="{077D62D5-D760-4880-9560-FC102ECA4143}">
      <dgm:prSet/>
      <dgm:spPr/>
      <dgm:t>
        <a:bodyPr/>
        <a:lstStyle/>
        <a:p>
          <a:endParaRPr lang="pt-BR"/>
        </a:p>
      </dgm:t>
    </dgm:pt>
    <dgm:pt modelId="{9FB3843D-2618-4CF1-A765-181AB65275F6}">
      <dgm:prSet phldrT="[Texto]"/>
      <dgm:spPr/>
      <dgm:t>
        <a:bodyPr/>
        <a:lstStyle/>
        <a:p>
          <a:r>
            <a:rPr lang="pt-BR" dirty="0"/>
            <a:t>30</a:t>
          </a:r>
        </a:p>
      </dgm:t>
    </dgm:pt>
    <dgm:pt modelId="{47539EB1-6404-40CB-821C-5F09DCB04412}" type="parTrans" cxnId="{503C268F-876A-4123-A77A-DFD1BD902707}">
      <dgm:prSet/>
      <dgm:spPr/>
      <dgm:t>
        <a:bodyPr/>
        <a:lstStyle/>
        <a:p>
          <a:endParaRPr lang="pt-BR"/>
        </a:p>
      </dgm:t>
    </dgm:pt>
    <dgm:pt modelId="{952A0281-4B9A-4CF5-BD25-1FE630583EEF}" type="sibTrans" cxnId="{503C268F-876A-4123-A77A-DFD1BD902707}">
      <dgm:prSet/>
      <dgm:spPr/>
      <dgm:t>
        <a:bodyPr/>
        <a:lstStyle/>
        <a:p>
          <a:endParaRPr lang="pt-BR"/>
        </a:p>
      </dgm:t>
    </dgm:pt>
    <dgm:pt modelId="{6C0E1BEA-BC96-4037-9DC4-5B16969B51C5}">
      <dgm:prSet phldrT="[Texto]"/>
      <dgm:spPr/>
      <dgm:t>
        <a:bodyPr/>
        <a:lstStyle/>
        <a:p>
          <a:r>
            <a:rPr lang="pt-BR" dirty="0"/>
            <a:t>33</a:t>
          </a:r>
        </a:p>
      </dgm:t>
    </dgm:pt>
    <dgm:pt modelId="{E7C396FD-9880-4C0B-AB5A-A2BA1ABAE8F8}" type="parTrans" cxnId="{F709DB4D-6C5E-42F7-AC7D-6DD69A9AE479}">
      <dgm:prSet/>
      <dgm:spPr/>
      <dgm:t>
        <a:bodyPr/>
        <a:lstStyle/>
        <a:p>
          <a:endParaRPr lang="pt-BR"/>
        </a:p>
      </dgm:t>
    </dgm:pt>
    <dgm:pt modelId="{09F2C067-89CF-4632-A04A-B0B317279BCC}" type="sibTrans" cxnId="{F709DB4D-6C5E-42F7-AC7D-6DD69A9AE479}">
      <dgm:prSet/>
      <dgm:spPr/>
      <dgm:t>
        <a:bodyPr/>
        <a:lstStyle/>
        <a:p>
          <a:endParaRPr lang="pt-BR"/>
        </a:p>
      </dgm:t>
    </dgm:pt>
    <dgm:pt modelId="{255E24BE-932E-4560-BEEC-2B59C68238D3}" type="pres">
      <dgm:prSet presAssocID="{8611891B-C3A3-42A7-BAA1-839FC6008AC8}" presName="Name0" presStyleCnt="0">
        <dgm:presLayoutVars>
          <dgm:dir/>
          <dgm:animLvl val="lvl"/>
          <dgm:resizeHandles val="exact"/>
        </dgm:presLayoutVars>
      </dgm:prSet>
      <dgm:spPr/>
    </dgm:pt>
    <dgm:pt modelId="{A5D1049B-0023-4B40-8AC9-7134CFD53DF2}" type="pres">
      <dgm:prSet presAssocID="{6D9FD663-4BE1-42B9-A1AD-740402F2CD2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9EA3BE6-EF41-42C5-B471-D921ED0C98BF}" type="pres">
      <dgm:prSet presAssocID="{88D92CBF-3C49-4BED-B179-19E35F774512}" presName="parTxOnlySpace" presStyleCnt="0"/>
      <dgm:spPr/>
    </dgm:pt>
    <dgm:pt modelId="{39E8443C-BEFD-4E77-B9A8-CB687D9D8A4D}" type="pres">
      <dgm:prSet presAssocID="{9FB3843D-2618-4CF1-A765-181AB65275F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40495F-26C4-4EA8-A14D-966C65715DF5}" type="pres">
      <dgm:prSet presAssocID="{952A0281-4B9A-4CF5-BD25-1FE630583EEF}" presName="parTxOnlySpace" presStyleCnt="0"/>
      <dgm:spPr/>
    </dgm:pt>
    <dgm:pt modelId="{B5237A88-C01B-43CA-9075-D42E0BD0354B}" type="pres">
      <dgm:prSet presAssocID="{6C0E1BEA-BC96-4037-9DC4-5B16969B51C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F802462-D1F9-4B1D-B044-7FE1A2E2B443}" type="presOf" srcId="{9FB3843D-2618-4CF1-A765-181AB65275F6}" destId="{39E8443C-BEFD-4E77-B9A8-CB687D9D8A4D}" srcOrd="0" destOrd="0" presId="urn:microsoft.com/office/officeart/2005/8/layout/chevron1"/>
    <dgm:cxn modelId="{F709DB4D-6C5E-42F7-AC7D-6DD69A9AE479}" srcId="{8611891B-C3A3-42A7-BAA1-839FC6008AC8}" destId="{6C0E1BEA-BC96-4037-9DC4-5B16969B51C5}" srcOrd="2" destOrd="0" parTransId="{E7C396FD-9880-4C0B-AB5A-A2BA1ABAE8F8}" sibTransId="{09F2C067-89CF-4632-A04A-B0B317279BCC}"/>
    <dgm:cxn modelId="{6D7F3A7D-B9E8-4E87-8A77-276BF1D9DBBC}" type="presOf" srcId="{6D9FD663-4BE1-42B9-A1AD-740402F2CD2A}" destId="{A5D1049B-0023-4B40-8AC9-7134CFD53DF2}" srcOrd="0" destOrd="0" presId="urn:microsoft.com/office/officeart/2005/8/layout/chevron1"/>
    <dgm:cxn modelId="{503C268F-876A-4123-A77A-DFD1BD902707}" srcId="{8611891B-C3A3-42A7-BAA1-839FC6008AC8}" destId="{9FB3843D-2618-4CF1-A765-181AB65275F6}" srcOrd="1" destOrd="0" parTransId="{47539EB1-6404-40CB-821C-5F09DCB04412}" sibTransId="{952A0281-4B9A-4CF5-BD25-1FE630583EEF}"/>
    <dgm:cxn modelId="{077D62D5-D760-4880-9560-FC102ECA4143}" srcId="{8611891B-C3A3-42A7-BAA1-839FC6008AC8}" destId="{6D9FD663-4BE1-42B9-A1AD-740402F2CD2A}" srcOrd="0" destOrd="0" parTransId="{F307FD68-00A3-469A-B47B-94F4C2F4725D}" sibTransId="{88D92CBF-3C49-4BED-B179-19E35F774512}"/>
    <dgm:cxn modelId="{A495DDEE-40D3-48E3-B0D9-43B2B5307BFF}" type="presOf" srcId="{6C0E1BEA-BC96-4037-9DC4-5B16969B51C5}" destId="{B5237A88-C01B-43CA-9075-D42E0BD0354B}" srcOrd="0" destOrd="0" presId="urn:microsoft.com/office/officeart/2005/8/layout/chevron1"/>
    <dgm:cxn modelId="{45EF88EF-3014-4A8E-8791-1F6108EB9ADC}" type="presOf" srcId="{8611891B-C3A3-42A7-BAA1-839FC6008AC8}" destId="{255E24BE-932E-4560-BEEC-2B59C68238D3}" srcOrd="0" destOrd="0" presId="urn:microsoft.com/office/officeart/2005/8/layout/chevron1"/>
    <dgm:cxn modelId="{1349DE3D-FF28-4850-8D22-644B07F99EA6}" type="presParOf" srcId="{255E24BE-932E-4560-BEEC-2B59C68238D3}" destId="{A5D1049B-0023-4B40-8AC9-7134CFD53DF2}" srcOrd="0" destOrd="0" presId="urn:microsoft.com/office/officeart/2005/8/layout/chevron1"/>
    <dgm:cxn modelId="{1A6AFB00-BF2D-43B7-AA41-0DD071C4A604}" type="presParOf" srcId="{255E24BE-932E-4560-BEEC-2B59C68238D3}" destId="{F9EA3BE6-EF41-42C5-B471-D921ED0C98BF}" srcOrd="1" destOrd="0" presId="urn:microsoft.com/office/officeart/2005/8/layout/chevron1"/>
    <dgm:cxn modelId="{D6B1BC3F-3BEA-4C78-BE31-15EC7BE6B061}" type="presParOf" srcId="{255E24BE-932E-4560-BEEC-2B59C68238D3}" destId="{39E8443C-BEFD-4E77-B9A8-CB687D9D8A4D}" srcOrd="2" destOrd="0" presId="urn:microsoft.com/office/officeart/2005/8/layout/chevron1"/>
    <dgm:cxn modelId="{132E2CAC-A861-4369-AE91-D90798EB38A3}" type="presParOf" srcId="{255E24BE-932E-4560-BEEC-2B59C68238D3}" destId="{D140495F-26C4-4EA8-A14D-966C65715DF5}" srcOrd="3" destOrd="0" presId="urn:microsoft.com/office/officeart/2005/8/layout/chevron1"/>
    <dgm:cxn modelId="{253FA6E8-A6B6-4B1C-B3EF-27722905CBDB}" type="presParOf" srcId="{255E24BE-932E-4560-BEEC-2B59C68238D3}" destId="{B5237A88-C01B-43CA-9075-D42E0BD0354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1049B-0023-4B40-8AC9-7134CFD53DF2}">
      <dsp:nvSpPr>
        <dsp:cNvPr id="0" name=""/>
        <dsp:cNvSpPr/>
      </dsp:nvSpPr>
      <dsp:spPr>
        <a:xfrm>
          <a:off x="1516" y="776781"/>
          <a:ext cx="1847989" cy="7391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58674" rIns="58674" bIns="58674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400" kern="1200" dirty="0"/>
            <a:t>16</a:t>
          </a:r>
        </a:p>
      </dsp:txBody>
      <dsp:txXfrm>
        <a:off x="371114" y="776781"/>
        <a:ext cx="1108794" cy="739195"/>
      </dsp:txXfrm>
    </dsp:sp>
    <dsp:sp modelId="{39E8443C-BEFD-4E77-B9A8-CB687D9D8A4D}">
      <dsp:nvSpPr>
        <dsp:cNvPr id="0" name=""/>
        <dsp:cNvSpPr/>
      </dsp:nvSpPr>
      <dsp:spPr>
        <a:xfrm>
          <a:off x="1664707" y="776781"/>
          <a:ext cx="1847989" cy="7391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58674" rIns="58674" bIns="58674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400" kern="1200" dirty="0"/>
            <a:t>19</a:t>
          </a:r>
        </a:p>
      </dsp:txBody>
      <dsp:txXfrm>
        <a:off x="2034305" y="776781"/>
        <a:ext cx="1108794" cy="739195"/>
      </dsp:txXfrm>
    </dsp:sp>
    <dsp:sp modelId="{B5237A88-C01B-43CA-9075-D42E0BD0354B}">
      <dsp:nvSpPr>
        <dsp:cNvPr id="0" name=""/>
        <dsp:cNvSpPr/>
      </dsp:nvSpPr>
      <dsp:spPr>
        <a:xfrm>
          <a:off x="3327898" y="776781"/>
          <a:ext cx="1847989" cy="7391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58674" rIns="58674" bIns="58674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400" kern="1200" dirty="0"/>
            <a:t>22</a:t>
          </a:r>
        </a:p>
      </dsp:txBody>
      <dsp:txXfrm>
        <a:off x="3697496" y="776781"/>
        <a:ext cx="1108794" cy="7391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1049B-0023-4B40-8AC9-7134CFD53DF2}">
      <dsp:nvSpPr>
        <dsp:cNvPr id="0" name=""/>
        <dsp:cNvSpPr/>
      </dsp:nvSpPr>
      <dsp:spPr>
        <a:xfrm>
          <a:off x="1516" y="776781"/>
          <a:ext cx="1847989" cy="7391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58674" rIns="58674" bIns="58674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400" kern="1200" dirty="0"/>
            <a:t>24</a:t>
          </a:r>
        </a:p>
      </dsp:txBody>
      <dsp:txXfrm>
        <a:off x="371114" y="776781"/>
        <a:ext cx="1108794" cy="739195"/>
      </dsp:txXfrm>
    </dsp:sp>
    <dsp:sp modelId="{39E8443C-BEFD-4E77-B9A8-CB687D9D8A4D}">
      <dsp:nvSpPr>
        <dsp:cNvPr id="0" name=""/>
        <dsp:cNvSpPr/>
      </dsp:nvSpPr>
      <dsp:spPr>
        <a:xfrm>
          <a:off x="1664707" y="776781"/>
          <a:ext cx="1847989" cy="7391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58674" rIns="58674" bIns="58674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400" kern="1200" dirty="0"/>
            <a:t>27</a:t>
          </a:r>
        </a:p>
      </dsp:txBody>
      <dsp:txXfrm>
        <a:off x="2034305" y="776781"/>
        <a:ext cx="1108794" cy="739195"/>
      </dsp:txXfrm>
    </dsp:sp>
    <dsp:sp modelId="{B5237A88-C01B-43CA-9075-D42E0BD0354B}">
      <dsp:nvSpPr>
        <dsp:cNvPr id="0" name=""/>
        <dsp:cNvSpPr/>
      </dsp:nvSpPr>
      <dsp:spPr>
        <a:xfrm>
          <a:off x="3327898" y="776781"/>
          <a:ext cx="1847989" cy="7391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58674" rIns="58674" bIns="58674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400" kern="1200" dirty="0"/>
            <a:t>28</a:t>
          </a:r>
        </a:p>
      </dsp:txBody>
      <dsp:txXfrm>
        <a:off x="3697496" y="776781"/>
        <a:ext cx="1108794" cy="7391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1049B-0023-4B40-8AC9-7134CFD53DF2}">
      <dsp:nvSpPr>
        <dsp:cNvPr id="0" name=""/>
        <dsp:cNvSpPr/>
      </dsp:nvSpPr>
      <dsp:spPr>
        <a:xfrm>
          <a:off x="1554" y="484643"/>
          <a:ext cx="1893902" cy="7575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60008" rIns="60008" bIns="60008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500" kern="1200" dirty="0"/>
            <a:t>35</a:t>
          </a:r>
        </a:p>
      </dsp:txBody>
      <dsp:txXfrm>
        <a:off x="380335" y="484643"/>
        <a:ext cx="1136341" cy="757561"/>
      </dsp:txXfrm>
    </dsp:sp>
    <dsp:sp modelId="{39E8443C-BEFD-4E77-B9A8-CB687D9D8A4D}">
      <dsp:nvSpPr>
        <dsp:cNvPr id="0" name=""/>
        <dsp:cNvSpPr/>
      </dsp:nvSpPr>
      <dsp:spPr>
        <a:xfrm>
          <a:off x="1698343" y="486575"/>
          <a:ext cx="1893902" cy="7575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60008" rIns="60008" bIns="60008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4500" kern="1200" dirty="0"/>
        </a:p>
      </dsp:txBody>
      <dsp:txXfrm>
        <a:off x="2077124" y="486575"/>
        <a:ext cx="1136341" cy="757561"/>
      </dsp:txXfrm>
    </dsp:sp>
    <dsp:sp modelId="{B5237A88-C01B-43CA-9075-D42E0BD0354B}">
      <dsp:nvSpPr>
        <dsp:cNvPr id="0" name=""/>
        <dsp:cNvSpPr/>
      </dsp:nvSpPr>
      <dsp:spPr>
        <a:xfrm>
          <a:off x="3410579" y="484643"/>
          <a:ext cx="1893902" cy="7575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60008" rIns="60008" bIns="60008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4500" kern="1200" dirty="0"/>
        </a:p>
      </dsp:txBody>
      <dsp:txXfrm>
        <a:off x="3789360" y="484643"/>
        <a:ext cx="1136341" cy="7575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1049B-0023-4B40-8AC9-7134CFD53DF2}">
      <dsp:nvSpPr>
        <dsp:cNvPr id="0" name=""/>
        <dsp:cNvSpPr/>
      </dsp:nvSpPr>
      <dsp:spPr>
        <a:xfrm>
          <a:off x="1516" y="776781"/>
          <a:ext cx="1847989" cy="7391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58674" rIns="58674" bIns="58674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400" kern="1200" dirty="0"/>
            <a:t>29</a:t>
          </a:r>
        </a:p>
      </dsp:txBody>
      <dsp:txXfrm>
        <a:off x="371114" y="776781"/>
        <a:ext cx="1108794" cy="739195"/>
      </dsp:txXfrm>
    </dsp:sp>
    <dsp:sp modelId="{39E8443C-BEFD-4E77-B9A8-CB687D9D8A4D}">
      <dsp:nvSpPr>
        <dsp:cNvPr id="0" name=""/>
        <dsp:cNvSpPr/>
      </dsp:nvSpPr>
      <dsp:spPr>
        <a:xfrm>
          <a:off x="1664707" y="776781"/>
          <a:ext cx="1847989" cy="7391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58674" rIns="58674" bIns="58674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400" kern="1200" dirty="0"/>
            <a:t>30</a:t>
          </a:r>
        </a:p>
      </dsp:txBody>
      <dsp:txXfrm>
        <a:off x="2034305" y="776781"/>
        <a:ext cx="1108794" cy="739195"/>
      </dsp:txXfrm>
    </dsp:sp>
    <dsp:sp modelId="{B5237A88-C01B-43CA-9075-D42E0BD0354B}">
      <dsp:nvSpPr>
        <dsp:cNvPr id="0" name=""/>
        <dsp:cNvSpPr/>
      </dsp:nvSpPr>
      <dsp:spPr>
        <a:xfrm>
          <a:off x="3327898" y="776781"/>
          <a:ext cx="1847989" cy="7391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58674" rIns="58674" bIns="58674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400" kern="1200" dirty="0"/>
            <a:t>33</a:t>
          </a:r>
        </a:p>
      </dsp:txBody>
      <dsp:txXfrm>
        <a:off x="3697496" y="776781"/>
        <a:ext cx="1108794" cy="739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4AF9-2E86-4328-85D4-0BF5F69E3F6C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9F1B-3E22-416E-B93C-A9192A8F792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82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4AF9-2E86-4328-85D4-0BF5F69E3F6C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9F1B-3E22-416E-B93C-A9192A8F7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80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4AF9-2E86-4328-85D4-0BF5F69E3F6C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9F1B-3E22-416E-B93C-A9192A8F7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51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4AF9-2E86-4328-85D4-0BF5F69E3F6C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9F1B-3E22-416E-B93C-A9192A8F7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98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4AF9-2E86-4328-85D4-0BF5F69E3F6C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9F1B-3E22-416E-B93C-A9192A8F792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7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4AF9-2E86-4328-85D4-0BF5F69E3F6C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9F1B-3E22-416E-B93C-A9192A8F7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7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4AF9-2E86-4328-85D4-0BF5F69E3F6C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9F1B-3E22-416E-B93C-A9192A8F7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7242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4AF9-2E86-4328-85D4-0BF5F69E3F6C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9F1B-3E22-416E-B93C-A9192A8F7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45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4AF9-2E86-4328-85D4-0BF5F69E3F6C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9F1B-3E22-416E-B93C-A9192A8F7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22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8E4AF9-2E86-4328-85D4-0BF5F69E3F6C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7B9F1B-3E22-416E-B93C-A9192A8F7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00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4AF9-2E86-4328-85D4-0BF5F69E3F6C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9F1B-3E22-416E-B93C-A9192A8F7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69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8E4AF9-2E86-4328-85D4-0BF5F69E3F6C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7B9F1B-3E22-416E-B93C-A9192A8F792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74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54E3B79-FA27-45B8-8C3C-AC1F84E23D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895706"/>
              </p:ext>
            </p:extLst>
          </p:nvPr>
        </p:nvGraphicFramePr>
        <p:xfrm>
          <a:off x="820723" y="2178574"/>
          <a:ext cx="5177405" cy="2292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Espaço Reservado para Conteúdo 3">
            <a:extLst>
              <a:ext uri="{FF2B5EF4-FFF2-40B4-BE49-F238E27FC236}">
                <a16:creationId xmlns:a16="http://schemas.microsoft.com/office/drawing/2014/main" id="{E3555682-BB21-4F9F-BDF8-85FEAC58B1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2800962"/>
              </p:ext>
            </p:extLst>
          </p:nvPr>
        </p:nvGraphicFramePr>
        <p:xfrm>
          <a:off x="5788404" y="2178574"/>
          <a:ext cx="5177405" cy="2292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FD7F214-A581-4678-A644-70E74ACA4BB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407953" y="3674378"/>
            <a:ext cx="236290" cy="10885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36F0DEC9-9959-4A02-8FAD-C0D555573C27}"/>
              </a:ext>
            </a:extLst>
          </p:cNvPr>
          <p:cNvSpPr/>
          <p:nvPr/>
        </p:nvSpPr>
        <p:spPr>
          <a:xfrm>
            <a:off x="820723" y="4762966"/>
            <a:ext cx="1174459" cy="681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Começo a trabalhar jovem aprendiz 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32C516D-DDAA-49ED-A0DA-7A9855CEE99A}"/>
              </a:ext>
            </a:extLst>
          </p:cNvPr>
          <p:cNvSpPr/>
          <p:nvPr/>
        </p:nvSpPr>
        <p:spPr>
          <a:xfrm>
            <a:off x="2646726" y="4177717"/>
            <a:ext cx="1174459" cy="587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Entro na faculdade )UNIP)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8E49233-9E47-416E-853F-2759CAB0C71D}"/>
              </a:ext>
            </a:extLst>
          </p:cNvPr>
          <p:cNvSpPr/>
          <p:nvPr/>
        </p:nvSpPr>
        <p:spPr>
          <a:xfrm>
            <a:off x="1845578" y="2014756"/>
            <a:ext cx="1174459" cy="587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primeiro emprego </a:t>
            </a:r>
            <a:r>
              <a:rPr lang="pt-BR" sz="1100" dirty="0" err="1"/>
              <a:t>clt</a:t>
            </a:r>
            <a:endParaRPr lang="pt-BR" sz="11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B19A665-2E34-4229-B6DB-4820B4CADE60}"/>
              </a:ext>
            </a:extLst>
          </p:cNvPr>
          <p:cNvSpPr/>
          <p:nvPr/>
        </p:nvSpPr>
        <p:spPr>
          <a:xfrm>
            <a:off x="4322427" y="3881436"/>
            <a:ext cx="1174459" cy="587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Entro na federal 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8CCECD1-275F-4DFA-B68F-7C72F4CA5BCE}"/>
              </a:ext>
            </a:extLst>
          </p:cNvPr>
          <p:cNvSpPr/>
          <p:nvPr/>
        </p:nvSpPr>
        <p:spPr>
          <a:xfrm>
            <a:off x="3900184" y="1990987"/>
            <a:ext cx="1319167" cy="587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Entro na </a:t>
            </a:r>
            <a:r>
              <a:rPr lang="pt-BR" sz="1100" dirty="0" err="1"/>
              <a:t>Etec</a:t>
            </a:r>
            <a:r>
              <a:rPr lang="pt-BR" sz="1100" dirty="0"/>
              <a:t> eletrotécnico 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492A1FA-E15E-47D8-8408-89C35BB94EE5}"/>
              </a:ext>
            </a:extLst>
          </p:cNvPr>
          <p:cNvSpPr/>
          <p:nvPr/>
        </p:nvSpPr>
        <p:spPr>
          <a:xfrm>
            <a:off x="5865302" y="4635150"/>
            <a:ext cx="1174459" cy="1007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Começo a trabalhar na indústria(PJ) horário diferenciado  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F4AE6F3-363A-4F5F-B45F-F4C1DB78FDEA}"/>
              </a:ext>
            </a:extLst>
          </p:cNvPr>
          <p:cNvSpPr/>
          <p:nvPr/>
        </p:nvSpPr>
        <p:spPr>
          <a:xfrm>
            <a:off x="5261295" y="1456539"/>
            <a:ext cx="1174459" cy="587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Me formo </a:t>
            </a:r>
            <a:r>
              <a:rPr lang="pt-BR" sz="1100" dirty="0" err="1"/>
              <a:t>eletremotécnica</a:t>
            </a:r>
            <a:r>
              <a:rPr lang="pt-BR" sz="1100" dirty="0"/>
              <a:t> 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AECAED9-4A17-4396-A0D9-333A6520B76E}"/>
              </a:ext>
            </a:extLst>
          </p:cNvPr>
          <p:cNvSpPr/>
          <p:nvPr/>
        </p:nvSpPr>
        <p:spPr>
          <a:xfrm>
            <a:off x="6726922" y="1262602"/>
            <a:ext cx="1174459" cy="728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Iniciação</a:t>
            </a:r>
            <a:r>
              <a:rPr lang="pt-BR" dirty="0"/>
              <a:t> </a:t>
            </a:r>
            <a:r>
              <a:rPr lang="pt-BR" sz="1100" dirty="0"/>
              <a:t>cientifica (LAB de elétrica da faculdade 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4BD8182-6814-439C-ADC8-30A4D6A18AEC}"/>
              </a:ext>
            </a:extLst>
          </p:cNvPr>
          <p:cNvSpPr/>
          <p:nvPr/>
        </p:nvSpPr>
        <p:spPr>
          <a:xfrm>
            <a:off x="7401885" y="4341535"/>
            <a:ext cx="1174459" cy="587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Em buscar de conhecimento 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485804B-05EF-47A5-AEB1-3A6ED00EA509}"/>
              </a:ext>
            </a:extLst>
          </p:cNvPr>
          <p:cNvSpPr/>
          <p:nvPr/>
        </p:nvSpPr>
        <p:spPr>
          <a:xfrm>
            <a:off x="7509544" y="2201178"/>
            <a:ext cx="1174459" cy="587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Começo</a:t>
            </a:r>
            <a:r>
              <a:rPr lang="pt-BR" dirty="0"/>
              <a:t> </a:t>
            </a:r>
            <a:r>
              <a:rPr lang="pt-BR" sz="1100" dirty="0"/>
              <a:t>nova jornada  IBGE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1D43484-AAFA-40CC-80CD-E0CD27967210}"/>
              </a:ext>
            </a:extLst>
          </p:cNvPr>
          <p:cNvSpPr/>
          <p:nvPr/>
        </p:nvSpPr>
        <p:spPr>
          <a:xfrm>
            <a:off x="9171963" y="1654671"/>
            <a:ext cx="1174459" cy="587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Começo</a:t>
            </a:r>
            <a:r>
              <a:rPr lang="pt-BR" dirty="0"/>
              <a:t> </a:t>
            </a:r>
            <a:r>
              <a:rPr lang="pt-BR" sz="1100" dirty="0"/>
              <a:t>ciências de dados</a:t>
            </a:r>
          </a:p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45F4E39-D660-40E7-A059-0ADFAE35157E}"/>
              </a:ext>
            </a:extLst>
          </p:cNvPr>
          <p:cNvSpPr/>
          <p:nvPr/>
        </p:nvSpPr>
        <p:spPr>
          <a:xfrm>
            <a:off x="9027951" y="5045569"/>
            <a:ext cx="1174459" cy="587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Me formo em eng. Eletrônica</a:t>
            </a:r>
            <a:r>
              <a:rPr lang="pt-BR" dirty="0"/>
              <a:t> 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B70725E3-0A26-4FCD-928C-D567F564BEC8}"/>
              </a:ext>
            </a:extLst>
          </p:cNvPr>
          <p:cNvSpPr/>
          <p:nvPr/>
        </p:nvSpPr>
        <p:spPr>
          <a:xfrm>
            <a:off x="9960528" y="3881435"/>
            <a:ext cx="1174459" cy="587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Entro no </a:t>
            </a:r>
            <a:r>
              <a:rPr lang="pt-BR" sz="1100" dirty="0" err="1"/>
              <a:t>itau</a:t>
            </a:r>
            <a:r>
              <a:rPr lang="pt-BR" sz="1100" dirty="0"/>
              <a:t> </a:t>
            </a: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C6D4CBAE-ED15-4771-96DE-EC3E94A18051}"/>
              </a:ext>
            </a:extLst>
          </p:cNvPr>
          <p:cNvCxnSpPr>
            <a:cxnSpLocks/>
            <a:endCxn id="13" idx="3"/>
          </p:cNvCxnSpPr>
          <p:nvPr/>
        </p:nvCxnSpPr>
        <p:spPr>
          <a:xfrm rot="16200000" flipV="1">
            <a:off x="2574781" y="2753627"/>
            <a:ext cx="1028234" cy="137721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59638243-AF25-42FE-A503-A7108027FE5A}"/>
              </a:ext>
            </a:extLst>
          </p:cNvPr>
          <p:cNvCxnSpPr>
            <a:cxnSpLocks/>
            <a:endCxn id="12" idx="0"/>
          </p:cNvCxnSpPr>
          <p:nvPr/>
        </p:nvCxnSpPr>
        <p:spPr>
          <a:xfrm rot="5400000">
            <a:off x="3037661" y="3766102"/>
            <a:ext cx="607910" cy="215320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E0B9C1CA-7496-4FAC-9CB0-64F2971C3D80}"/>
              </a:ext>
            </a:extLst>
          </p:cNvPr>
          <p:cNvCxnSpPr>
            <a:cxnSpLocks/>
            <a:endCxn id="15" idx="3"/>
          </p:cNvCxnSpPr>
          <p:nvPr/>
        </p:nvCxnSpPr>
        <p:spPr>
          <a:xfrm rot="5400000" flipH="1" flipV="1">
            <a:off x="4432533" y="2642183"/>
            <a:ext cx="1144398" cy="429237"/>
          </a:xfrm>
          <a:prstGeom prst="bentConnector4">
            <a:avLst>
              <a:gd name="adj1" fmla="val 37172"/>
              <a:gd name="adj2" fmla="val 153257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6B7A5815-3A53-4DBE-B9B0-4557AECB6063}"/>
              </a:ext>
            </a:extLst>
          </p:cNvPr>
          <p:cNvCxnSpPr>
            <a:cxnSpLocks/>
          </p:cNvCxnSpPr>
          <p:nvPr/>
        </p:nvCxnSpPr>
        <p:spPr>
          <a:xfrm rot="5400000">
            <a:off x="4454548" y="3691291"/>
            <a:ext cx="285939" cy="79000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5A466874-F3DE-4D07-9646-07120D02EE36}"/>
              </a:ext>
            </a:extLst>
          </p:cNvPr>
          <p:cNvCxnSpPr>
            <a:cxnSpLocks/>
            <a:endCxn id="17" idx="2"/>
          </p:cNvCxnSpPr>
          <p:nvPr/>
        </p:nvCxnSpPr>
        <p:spPr>
          <a:xfrm rot="16200000" flipV="1">
            <a:off x="5487566" y="2404727"/>
            <a:ext cx="1163042" cy="441123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4393957D-8F86-4DEA-981B-D4F599069E49}"/>
              </a:ext>
            </a:extLst>
          </p:cNvPr>
          <p:cNvCxnSpPr>
            <a:cxnSpLocks/>
          </p:cNvCxnSpPr>
          <p:nvPr/>
        </p:nvCxnSpPr>
        <p:spPr>
          <a:xfrm rot="5400000">
            <a:off x="5557678" y="3754975"/>
            <a:ext cx="1466732" cy="235594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337922B8-97D6-496B-ACBF-B23597843097}"/>
              </a:ext>
            </a:extLst>
          </p:cNvPr>
          <p:cNvCxnSpPr>
            <a:cxnSpLocks/>
            <a:endCxn id="18" idx="2"/>
          </p:cNvCxnSpPr>
          <p:nvPr/>
        </p:nvCxnSpPr>
        <p:spPr>
          <a:xfrm rot="5400000" flipH="1" flipV="1">
            <a:off x="6631906" y="2389758"/>
            <a:ext cx="1081016" cy="283475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do 42">
            <a:extLst>
              <a:ext uri="{FF2B5EF4-FFF2-40B4-BE49-F238E27FC236}">
                <a16:creationId xmlns:a16="http://schemas.microsoft.com/office/drawing/2014/main" id="{CE0445AF-459B-4F8C-B0C5-443B335D30E7}"/>
              </a:ext>
            </a:extLst>
          </p:cNvPr>
          <p:cNvCxnSpPr>
            <a:cxnSpLocks/>
          </p:cNvCxnSpPr>
          <p:nvPr/>
        </p:nvCxnSpPr>
        <p:spPr>
          <a:xfrm rot="5400000">
            <a:off x="7427870" y="3817338"/>
            <a:ext cx="851423" cy="196971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do 44">
            <a:extLst>
              <a:ext uri="{FF2B5EF4-FFF2-40B4-BE49-F238E27FC236}">
                <a16:creationId xmlns:a16="http://schemas.microsoft.com/office/drawing/2014/main" id="{66CCE171-6D3E-4A48-84A9-EA15FBAFBCD5}"/>
              </a:ext>
            </a:extLst>
          </p:cNvPr>
          <p:cNvCxnSpPr>
            <a:cxnSpLocks/>
            <a:endCxn id="21" idx="2"/>
          </p:cNvCxnSpPr>
          <p:nvPr/>
        </p:nvCxnSpPr>
        <p:spPr>
          <a:xfrm rot="5400000" flipH="1" flipV="1">
            <a:off x="9053293" y="2803789"/>
            <a:ext cx="1267788" cy="144011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E25E3497-7A6B-4A7E-BC73-212103DC87BC}"/>
              </a:ext>
            </a:extLst>
          </p:cNvPr>
          <p:cNvCxnSpPr>
            <a:cxnSpLocks/>
            <a:endCxn id="20" idx="2"/>
          </p:cNvCxnSpPr>
          <p:nvPr/>
        </p:nvCxnSpPr>
        <p:spPr>
          <a:xfrm rot="5400000" flipH="1" flipV="1">
            <a:off x="7691541" y="3117794"/>
            <a:ext cx="734620" cy="75846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9C6A5C87-DDDC-4C09-972B-67CE93CE0B83}"/>
              </a:ext>
            </a:extLst>
          </p:cNvPr>
          <p:cNvCxnSpPr>
            <a:cxnSpLocks/>
          </p:cNvCxnSpPr>
          <p:nvPr/>
        </p:nvCxnSpPr>
        <p:spPr>
          <a:xfrm rot="5400000">
            <a:off x="8688470" y="4112210"/>
            <a:ext cx="1413006" cy="353045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do 50">
            <a:extLst>
              <a:ext uri="{FF2B5EF4-FFF2-40B4-BE49-F238E27FC236}">
                <a16:creationId xmlns:a16="http://schemas.microsoft.com/office/drawing/2014/main" id="{0329614E-5FCE-4916-BE8B-B49AB9FB905B}"/>
              </a:ext>
            </a:extLst>
          </p:cNvPr>
          <p:cNvCxnSpPr>
            <a:cxnSpLocks/>
          </p:cNvCxnSpPr>
          <p:nvPr/>
        </p:nvCxnSpPr>
        <p:spPr>
          <a:xfrm rot="5400000">
            <a:off x="10037452" y="3435093"/>
            <a:ext cx="611300" cy="281384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86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5BCE1-D7BA-46B3-8D8B-B4A7C102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5" name="Espaço Reservado para Conteúdo 3">
            <a:extLst>
              <a:ext uri="{FF2B5EF4-FFF2-40B4-BE49-F238E27FC236}">
                <a16:creationId xmlns:a16="http://schemas.microsoft.com/office/drawing/2014/main" id="{0D458B42-3AAA-46C6-B4D6-0E570DF2F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1832695"/>
              </p:ext>
            </p:extLst>
          </p:nvPr>
        </p:nvGraphicFramePr>
        <p:xfrm>
          <a:off x="5756245" y="2474751"/>
          <a:ext cx="5306037" cy="1726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893CF55D-3C5F-429A-8F72-F3E5C52576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7193631"/>
              </p:ext>
            </p:extLst>
          </p:nvPr>
        </p:nvGraphicFramePr>
        <p:xfrm>
          <a:off x="820723" y="2178574"/>
          <a:ext cx="5177405" cy="2292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11116847-E0C0-4D1D-8DE7-CBA120B53E40}"/>
              </a:ext>
            </a:extLst>
          </p:cNvPr>
          <p:cNvSpPr/>
          <p:nvPr/>
        </p:nvSpPr>
        <p:spPr>
          <a:xfrm>
            <a:off x="694888" y="4231057"/>
            <a:ext cx="1174459" cy="681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Contribuindo com pesquisa na minha </a:t>
            </a:r>
            <a:r>
              <a:rPr lang="pt-BR" sz="1100" dirty="0" err="1"/>
              <a:t>squad</a:t>
            </a:r>
            <a:endParaRPr lang="pt-BR" sz="11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A053C68-7E0B-473F-A406-B6A2B129B42A}"/>
              </a:ext>
            </a:extLst>
          </p:cNvPr>
          <p:cNvSpPr/>
          <p:nvPr/>
        </p:nvSpPr>
        <p:spPr>
          <a:xfrm>
            <a:off x="1424730" y="1945454"/>
            <a:ext cx="1174459" cy="681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Certificações AWS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ECF7CC1-072B-439D-BFF3-1875BB455D9E}"/>
              </a:ext>
            </a:extLst>
          </p:cNvPr>
          <p:cNvSpPr/>
          <p:nvPr/>
        </p:nvSpPr>
        <p:spPr>
          <a:xfrm>
            <a:off x="2114025" y="4022963"/>
            <a:ext cx="1174459" cy="681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Começo a trabalhar jovem aprendiz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4E02BD0-5FBF-4F59-998D-46EE8E563DB2}"/>
              </a:ext>
            </a:extLst>
          </p:cNvPr>
          <p:cNvSpPr/>
          <p:nvPr/>
        </p:nvSpPr>
        <p:spPr>
          <a:xfrm>
            <a:off x="2945932" y="1805219"/>
            <a:ext cx="1174459" cy="681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Analista pleno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5A32C63-9D0A-4D7F-B512-8C9F39598CC5}"/>
              </a:ext>
            </a:extLst>
          </p:cNvPr>
          <p:cNvSpPr/>
          <p:nvPr/>
        </p:nvSpPr>
        <p:spPr>
          <a:xfrm>
            <a:off x="3533162" y="4371292"/>
            <a:ext cx="1174459" cy="681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Conhecer novos segmentos 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0347319-1228-4E0C-9AC7-83B16A7A3E4F}"/>
              </a:ext>
            </a:extLst>
          </p:cNvPr>
          <p:cNvSpPr/>
          <p:nvPr/>
        </p:nvSpPr>
        <p:spPr>
          <a:xfrm>
            <a:off x="4518868" y="1805219"/>
            <a:ext cx="1174459" cy="681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Tech lead </a:t>
            </a: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7CAADF43-F836-430B-BE01-E74D3CB1F4A3}"/>
              </a:ext>
            </a:extLst>
          </p:cNvPr>
          <p:cNvCxnSpPr>
            <a:cxnSpLocks/>
            <a:endCxn id="9" idx="2"/>
          </p:cNvCxnSpPr>
          <p:nvPr/>
        </p:nvCxnSpPr>
        <p:spPr>
          <a:xfrm rot="5400000" flipH="1" flipV="1">
            <a:off x="3169058" y="2599146"/>
            <a:ext cx="476542" cy="251666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B5001B26-28D0-42E8-9DB3-83C141E3E4FA}"/>
              </a:ext>
            </a:extLst>
          </p:cNvPr>
          <p:cNvCxnSpPr>
            <a:cxnSpLocks/>
            <a:endCxn id="7" idx="2"/>
          </p:cNvCxnSpPr>
          <p:nvPr/>
        </p:nvCxnSpPr>
        <p:spPr>
          <a:xfrm rot="5400000" flipH="1" flipV="1">
            <a:off x="1293730" y="2743967"/>
            <a:ext cx="835253" cy="601207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E5438004-25FE-45E9-97F8-8B5149E67A60}"/>
              </a:ext>
            </a:extLst>
          </p:cNvPr>
          <p:cNvCxnSpPr>
            <a:cxnSpLocks/>
          </p:cNvCxnSpPr>
          <p:nvPr/>
        </p:nvCxnSpPr>
        <p:spPr>
          <a:xfrm rot="5400000">
            <a:off x="701110" y="3609845"/>
            <a:ext cx="856877" cy="385546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94F08223-0735-45D3-AD53-E830F557CC44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2558663" y="3619960"/>
            <a:ext cx="545595" cy="260410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2A0C0FCA-F7D2-4C8B-8F7F-BB68477CFC40}"/>
              </a:ext>
            </a:extLst>
          </p:cNvPr>
          <p:cNvCxnSpPr>
            <a:cxnSpLocks/>
            <a:endCxn id="10" idx="0"/>
          </p:cNvCxnSpPr>
          <p:nvPr/>
        </p:nvCxnSpPr>
        <p:spPr>
          <a:xfrm rot="5400000">
            <a:off x="3968405" y="3729242"/>
            <a:ext cx="794038" cy="490063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6CDF1BE4-9144-4830-978F-04DBB21E352C}"/>
              </a:ext>
            </a:extLst>
          </p:cNvPr>
          <p:cNvCxnSpPr>
            <a:cxnSpLocks/>
            <a:endCxn id="11" idx="2"/>
          </p:cNvCxnSpPr>
          <p:nvPr/>
        </p:nvCxnSpPr>
        <p:spPr>
          <a:xfrm rot="5400000" flipH="1" flipV="1">
            <a:off x="4319120" y="2790278"/>
            <a:ext cx="1090547" cy="483409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8284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93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Retrospectiva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douglas</dc:creator>
  <cp:lastModifiedBy>douglas</cp:lastModifiedBy>
  <cp:revision>1</cp:revision>
  <dcterms:created xsi:type="dcterms:W3CDTF">2021-08-09T22:21:45Z</dcterms:created>
  <dcterms:modified xsi:type="dcterms:W3CDTF">2021-08-09T23:20:20Z</dcterms:modified>
</cp:coreProperties>
</file>