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9e09caf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9e09caf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9e09caf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9e09caf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9e09caf2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9e09caf2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9e09caf2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9e09caf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 (WIP)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2, September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60975"/>
            <a:ext cx="7855200" cy="27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 members have drafted their project, including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Selected topic: </a:t>
            </a:r>
            <a:r>
              <a:rPr lang="en">
                <a:solidFill>
                  <a:schemeClr val="accent2"/>
                </a:solidFill>
              </a:rPr>
              <a:t>Predicting employee attrition in the healthcare industry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Reason why they selected their topic: </a:t>
            </a:r>
            <a:r>
              <a:rPr lang="en">
                <a:solidFill>
                  <a:schemeClr val="accent2"/>
                </a:solidFill>
              </a:rPr>
              <a:t>The COVID pandemic put intense strain on the healthcare industry and led to unprecedented levels of </a:t>
            </a:r>
            <a:r>
              <a:rPr lang="en">
                <a:solidFill>
                  <a:schemeClr val="accent2"/>
                </a:solidFill>
              </a:rPr>
              <a:t>attrition. Being able to predict which employees will attrit can help hospitals prepare for tighter staffing and lessen the impact to their patients and their bottom line. 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In short, this topic is very </a:t>
            </a:r>
            <a:r>
              <a:rPr lang="en">
                <a:solidFill>
                  <a:schemeClr val="accent2"/>
                </a:solidFill>
              </a:rPr>
              <a:t>relevant</a:t>
            </a:r>
            <a:r>
              <a:rPr lang="en">
                <a:solidFill>
                  <a:schemeClr val="accent2"/>
                </a:solidFill>
              </a:rPr>
              <a:t> and applicable to the current challenges faced in this industry.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Description of their source of data: </a:t>
            </a:r>
            <a:r>
              <a:rPr lang="en">
                <a:solidFill>
                  <a:schemeClr val="accent2"/>
                </a:solidFill>
              </a:rPr>
              <a:t>The synthetic data we’re using is based on the IBM Watson dataset for attrition.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Questions they hope to answer with the data: </a:t>
            </a:r>
            <a:r>
              <a:rPr lang="en">
                <a:solidFill>
                  <a:schemeClr val="accent2"/>
                </a:solidFill>
              </a:rPr>
              <a:t>We hope to understand 1. which factors most heavily influence a person’s likelihood of attritting and 2. the typical profile of a healthcare worker who is likely to attrit.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5"/>
              <a:t>Note: The content does not yet need to be in the form of a presentation; text in the README.md works as well.</a:t>
            </a:r>
            <a:endParaRPr sz="120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6887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✓ Includes a README.md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README.md must include: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✓ Description of the communication protocols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Branches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✓ At least one branch for each team member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✓ Each team member has at least four commits from the duration of the first segment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83"/>
              <a:t>Note: The descriptions and explanations required in all other project deliverables should also be in your README.md as part of your outline, unless otherwise noted.</a:t>
            </a:r>
            <a:endParaRPr sz="1083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53850"/>
            <a:ext cx="76887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present a provisional machine learning model that stands in for the final machine learning model and accomplishes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Takes in data in from the provisional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✓ Outputs label(s) for input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present a provisional database that stands in for the final database and accomplishes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Sample data that mimics the expected final database structure or schema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Draft machine learning module is connected to the provisional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