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89" d="100"/>
          <a:sy n="89" d="100"/>
        </p:scale>
        <p:origin x="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16E65-87CE-5E49-A81C-2CA96BE5D142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0386D-84E1-2E41-A426-45359FDD2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58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12DA-EA28-A49F-DC3C-346CF1D8C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26BF6-4E77-CD63-CAAA-258950E27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EAB4C-DA64-A6C3-3CAF-E0D2EC47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D531-618D-2D45-8234-F6081685F03C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3BACD-9D97-1D8A-4B3D-3EC8C768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02672-7CC3-8814-57C3-566A0692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2B47-6D9F-6848-9FC9-C232C634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0BA0-64D3-EFB8-6AAE-2856B115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0085A-41EB-F05E-DC48-FE0CD8778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4CE8C-DC3C-4045-99CE-A129144C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D531-618D-2D45-8234-F6081685F03C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80D15-3CBB-0943-C7CB-539F3F468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6313E-0CE1-6796-5080-050981B0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2B47-6D9F-6848-9FC9-C232C634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1D14A3-F7EE-BA86-358B-DDDC30509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CB46E-8998-2F4F-36F4-C2A9F650B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41D08-5DEB-DABF-01E3-C7C060281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D531-618D-2D45-8234-F6081685F03C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F517-576D-1EE4-0107-D3053F4E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5109E-6D2D-D017-6502-D7313B84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2B47-6D9F-6848-9FC9-C232C634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2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E7BE-5EFC-30C7-5CA8-1570FCB1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5D1D8-93D4-780C-88C3-D7C272FCB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AB24F-AF5E-EE1C-1C1E-8DB89B42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D531-618D-2D45-8234-F6081685F03C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898B9-8B11-C6BF-E070-8F057DCF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4DD21-E8DA-7C36-6B78-9E8C4170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2B47-6D9F-6848-9FC9-C232C634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24D9-C627-CB83-6E53-A683DAF9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BEC81-C21A-7612-EA22-2164EBF92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77F28-6862-1C9F-8F6E-5325A071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D531-618D-2D45-8234-F6081685F03C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E4A57-D73B-5EC6-1C81-BFA4F75A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FC0A9-6AD5-660B-6565-15A21061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2B47-6D9F-6848-9FC9-C232C634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EC94F-84DF-41E1-8190-4DB16C0F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D594E-3710-1794-86FF-538D5F41E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26024-1CCC-73B1-EFD2-5CE2DE703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73916-DBB3-BD63-FE04-E6C41073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D531-618D-2D45-8234-F6081685F03C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6275F-8AC4-E99D-9F4C-947FFB2E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07301-7422-CB14-08C8-B86B087FF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2B47-6D9F-6848-9FC9-C232C634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51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B254-0CEE-6DEB-9449-303CC5B79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713A9-3CF5-18EF-DCE9-AE54F6362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C3018-2953-14D5-333B-DF129BEE0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32D2D-F0EE-22DA-376D-B88513259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19C94-9199-CA92-C74F-DA0A25038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D3A14-8CA0-90EE-EFE9-03B508C8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D531-618D-2D45-8234-F6081685F03C}" type="datetimeFigureOut">
              <a:rPr lang="en-US" smtClean="0"/>
              <a:t>9/13/22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757087-F4E8-4DD3-2D5B-75552542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219B4-5B12-9B55-D396-348E7CAD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2B47-6D9F-6848-9FC9-C232C634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5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C2A3-AF08-8E5D-0F5F-97D1659F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85B40-B4FD-A2D7-D150-1A4ED6C8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D531-618D-2D45-8234-F6081685F03C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BADC7-8921-F163-81BE-C60F2E2A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C50A8-DB15-F375-77D4-C1F2EF2B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2B47-6D9F-6848-9FC9-C232C634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7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4A6E5-7BBC-D96A-58B7-952BC439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D531-618D-2D45-8234-F6081685F03C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E6EAFD-2263-229E-E5AF-2B7998FC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FCBCA-BB21-E50C-EF2A-B6FB3B52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2B47-6D9F-6848-9FC9-C232C634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1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F5FB-86D8-38A6-1A45-60738D587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CCA2F-7D89-C36F-AF35-50A5D1224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529FE-8F87-957A-7122-45F3CB3AB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62308-2842-757E-1528-C9E23C59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D531-618D-2D45-8234-F6081685F03C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922AB-6811-715A-ED75-C1EC81D3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D782C-99C0-34C3-6302-E64A9622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2B47-6D9F-6848-9FC9-C232C634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3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4731-498E-EFF4-6C3F-FEEA103D4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9B4696-4E4E-1DDD-954B-A73461478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F7F83-5C19-FD16-30C2-D493B86D0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D9FF6-CBD2-46E0-DA8C-2840C86C0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D531-618D-2D45-8234-F6081685F03C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4D4C2-4081-35CF-87E0-46BD6BF7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A66F8-F070-6110-7408-0B1F0EAB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2B47-6D9F-6848-9FC9-C232C634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3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37B262-AEAD-6634-3D17-5B4CAB3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FC575-48B3-488A-CD8E-1D16A6ACA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E90C6-C6B6-2C5E-CC20-462052365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1D531-618D-2D45-8234-F6081685F03C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D9E03-4BCD-CDAA-F27B-6220909A4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3492F-9463-1440-AE14-45E80CE8D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B2B47-6D9F-6848-9FC9-C232C634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5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B8C3E9-1EE3-A670-8FDD-3B2560BB1FCF}"/>
              </a:ext>
            </a:extLst>
          </p:cNvPr>
          <p:cNvSpPr/>
          <p:nvPr/>
        </p:nvSpPr>
        <p:spPr>
          <a:xfrm>
            <a:off x="846667" y="842963"/>
            <a:ext cx="8354483" cy="56742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EF61D-C1E1-C7FF-AEE5-35BBBE2C7C08}"/>
              </a:ext>
            </a:extLst>
          </p:cNvPr>
          <p:cNvSpPr/>
          <p:nvPr/>
        </p:nvSpPr>
        <p:spPr>
          <a:xfrm>
            <a:off x="846667" y="842964"/>
            <a:ext cx="3982506" cy="56742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306C-EF7E-91CA-AC29-6414AB0B9F6E}"/>
              </a:ext>
            </a:extLst>
          </p:cNvPr>
          <p:cNvSpPr/>
          <p:nvPr/>
        </p:nvSpPr>
        <p:spPr>
          <a:xfrm>
            <a:off x="4829174" y="842964"/>
            <a:ext cx="4371975" cy="2919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40194-F4BC-9974-1194-CE43EEAC20DC}"/>
              </a:ext>
            </a:extLst>
          </p:cNvPr>
          <p:cNvSpPr txBox="1"/>
          <p:nvPr/>
        </p:nvSpPr>
        <p:spPr>
          <a:xfrm>
            <a:off x="4928324" y="913469"/>
            <a:ext cx="285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are they leaving?</a:t>
            </a:r>
          </a:p>
        </p:txBody>
      </p: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41087874-4D1E-6AA6-5B74-44E69BE79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908" y="1559800"/>
            <a:ext cx="2861882" cy="17211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4AE40C-F926-7450-5567-FA82AD3EA244}"/>
              </a:ext>
            </a:extLst>
          </p:cNvPr>
          <p:cNvSpPr txBox="1"/>
          <p:nvPr/>
        </p:nvSpPr>
        <p:spPr>
          <a:xfrm>
            <a:off x="855302" y="867303"/>
            <a:ext cx="285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is leaving?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717A3D3-D26E-9EB8-541A-EAFD58A52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451" y="4413442"/>
            <a:ext cx="2942795" cy="1984854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F779CB15-B6B4-DF12-D0B0-029D7470F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819" y="5005640"/>
            <a:ext cx="3130062" cy="91440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A86DBD4C-8AB2-DC6B-F75B-6E319A5BF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818" y="1236635"/>
            <a:ext cx="2300621" cy="14949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410D0B-3802-CEAD-C729-F80CAB5B1F5E}"/>
              </a:ext>
            </a:extLst>
          </p:cNvPr>
          <p:cNvSpPr txBox="1"/>
          <p:nvPr/>
        </p:nvSpPr>
        <p:spPr>
          <a:xfrm>
            <a:off x="642938" y="340784"/>
            <a:ext cx="350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Storyboard: Attrition in Health Care</a:t>
            </a:r>
          </a:p>
        </p:txBody>
      </p:sp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0927068B-E6C9-66BB-FD63-1433AD3E00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5912" y="3114939"/>
            <a:ext cx="1927355" cy="1604578"/>
          </a:xfrm>
          <a:prstGeom prst="rect">
            <a:avLst/>
          </a:prstGeom>
        </p:spPr>
      </p:pic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A158C1E1-C704-F9B0-A691-65E6BC7CCC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767" y="2900438"/>
            <a:ext cx="1539867" cy="186141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6C4BA3C-EC3E-C101-A24E-97D53A888DD8}"/>
              </a:ext>
            </a:extLst>
          </p:cNvPr>
          <p:cNvSpPr txBox="1"/>
          <p:nvPr/>
        </p:nvSpPr>
        <p:spPr>
          <a:xfrm>
            <a:off x="4831212" y="3762532"/>
            <a:ext cx="285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are they leaving?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E3C1F4C-D86D-7433-68A3-A21B1CCFB6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3732" y="3911777"/>
            <a:ext cx="1061376" cy="2456193"/>
          </a:xfrm>
          <a:prstGeom prst="rect">
            <a:avLst/>
          </a:prstGeom>
        </p:spPr>
      </p:pic>
      <p:pic>
        <p:nvPicPr>
          <p:cNvPr id="23" name="Picture 22" descr="Chart, bar chart&#10;&#10;Description automatically generated">
            <a:extLst>
              <a:ext uri="{FF2B5EF4-FFF2-40B4-BE49-F238E27FC236}">
                <a16:creationId xmlns:a16="http://schemas.microsoft.com/office/drawing/2014/main" id="{18F1B71D-53CE-BF07-2897-151305205D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3929" y="4373593"/>
            <a:ext cx="1653056" cy="202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5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Collier</dc:creator>
  <cp:lastModifiedBy>John Collier</cp:lastModifiedBy>
  <cp:revision>2</cp:revision>
  <dcterms:created xsi:type="dcterms:W3CDTF">2022-09-09T00:56:00Z</dcterms:created>
  <dcterms:modified xsi:type="dcterms:W3CDTF">2022-09-13T19:31:20Z</dcterms:modified>
</cp:coreProperties>
</file>