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naheim"/>
      <p:regular r:id="rId19"/>
    </p:embeddedFont>
    <p:embeddedFont>
      <p:font typeface="Bebas Neue"/>
      <p:regular r:id="rId20"/>
    </p:embeddedFont>
    <p:embeddedFont>
      <p:font typeface="Varela Round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PTSans-regular.fntdata"/><Relationship Id="rId21" Type="http://schemas.openxmlformats.org/officeDocument/2006/relationships/font" Target="fonts/VarelaRound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nahei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4052adc7b2_2_20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0" name="Google Shape;2060;g24052adc7b2_2_2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24052adc7b2_2_2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1" name="Google Shape;2221;g24052adc7b2_2_2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24052adc7b2_2_2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7" name="Google Shape;2247;g24052adc7b2_2_2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24052adc7b2_2_24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8" name="Google Shape;2268;g24052adc7b2_2_2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24052adc7b2_2_20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0" name="Google Shape;2110;g24052adc7b2_2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24052adc7b2_2_2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1" name="Google Shape;2151;g24052adc7b2_2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2406946f35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2406946f35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24052adc7b2_2_2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6" name="Google Shape;2166;g24052adc7b2_2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24052adc7b2_2_20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0" name="Google Shape;2180;g24052adc7b2_2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20a338e81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9" name="Google Shape;2189;g20a338e81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20a338e812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8" name="Google Shape;2198;g20a338e81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20a338e812f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1" name="Google Shape;2211;g20a338e81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55" name="Google Shape;55;p14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118" name="Google Shape;118;p14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4"/>
          <p:cNvSpPr txBox="1"/>
          <p:nvPr>
            <p:ph type="ctrTitle"/>
          </p:nvPr>
        </p:nvSpPr>
        <p:spPr>
          <a:xfrm>
            <a:off x="1920100" y="1584325"/>
            <a:ext cx="53040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" type="subTitle"/>
          </p:nvPr>
        </p:nvSpPr>
        <p:spPr>
          <a:xfrm>
            <a:off x="1920025" y="3432600"/>
            <a:ext cx="53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14"/>
          <p:cNvSpPr/>
          <p:nvPr/>
        </p:nvSpPr>
        <p:spPr>
          <a:xfrm>
            <a:off x="152091" y="2131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152091" y="47090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29" name="Google Shape;129;p15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5"/>
          <p:cNvGrpSpPr/>
          <p:nvPr/>
        </p:nvGrpSpPr>
        <p:grpSpPr>
          <a:xfrm>
            <a:off x="192408" y="135664"/>
            <a:ext cx="8759173" cy="4872494"/>
            <a:chOff x="916986" y="2500875"/>
            <a:chExt cx="2280619" cy="1217119"/>
          </a:xfrm>
        </p:grpSpPr>
        <p:sp>
          <p:nvSpPr>
            <p:cNvPr id="192" name="Google Shape;192;p15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5"/>
          <p:cNvSpPr txBox="1"/>
          <p:nvPr>
            <p:ph idx="1" type="subTitle"/>
          </p:nvPr>
        </p:nvSpPr>
        <p:spPr>
          <a:xfrm>
            <a:off x="2151325" y="3691175"/>
            <a:ext cx="35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type="title"/>
          </p:nvPr>
        </p:nvSpPr>
        <p:spPr>
          <a:xfrm>
            <a:off x="1329600" y="448056"/>
            <a:ext cx="701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5"/>
          <p:cNvSpPr txBox="1"/>
          <p:nvPr>
            <p:ph idx="2" type="subTitle"/>
          </p:nvPr>
        </p:nvSpPr>
        <p:spPr>
          <a:xfrm>
            <a:off x="1482025" y="1946045"/>
            <a:ext cx="4234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>
            <a:off x="1482025" y="3063013"/>
            <a:ext cx="4234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5"/>
          <p:cNvSpPr txBox="1"/>
          <p:nvPr>
            <p:ph idx="4" type="subTitle"/>
          </p:nvPr>
        </p:nvSpPr>
        <p:spPr>
          <a:xfrm>
            <a:off x="1482025" y="4179981"/>
            <a:ext cx="4234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482000" y="1424620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15"/>
          <p:cNvSpPr txBox="1"/>
          <p:nvPr>
            <p:ph idx="6" type="title"/>
          </p:nvPr>
        </p:nvSpPr>
        <p:spPr>
          <a:xfrm>
            <a:off x="1482000" y="3663874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" name="Google Shape;204;p15"/>
          <p:cNvSpPr txBox="1"/>
          <p:nvPr>
            <p:ph idx="7" type="title"/>
          </p:nvPr>
        </p:nvSpPr>
        <p:spPr>
          <a:xfrm>
            <a:off x="1482000" y="2544247"/>
            <a:ext cx="669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" name="Google Shape;205;p15"/>
          <p:cNvSpPr txBox="1"/>
          <p:nvPr>
            <p:ph idx="8" type="subTitle"/>
          </p:nvPr>
        </p:nvSpPr>
        <p:spPr>
          <a:xfrm>
            <a:off x="2150125" y="1454125"/>
            <a:ext cx="356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>
            <a:off x="2150125" y="2572650"/>
            <a:ext cx="356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6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209" name="Google Shape;209;p16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6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272" name="Google Shape;272;p16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6"/>
          <p:cNvSpPr txBox="1"/>
          <p:nvPr>
            <p:ph type="title"/>
          </p:nvPr>
        </p:nvSpPr>
        <p:spPr>
          <a:xfrm>
            <a:off x="1291500" y="2400500"/>
            <a:ext cx="4320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16"/>
          <p:cNvSpPr txBox="1"/>
          <p:nvPr>
            <p:ph idx="2" type="title"/>
          </p:nvPr>
        </p:nvSpPr>
        <p:spPr>
          <a:xfrm>
            <a:off x="1291500" y="1241525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1" type="subTitle"/>
          </p:nvPr>
        </p:nvSpPr>
        <p:spPr>
          <a:xfrm>
            <a:off x="1291500" y="3360725"/>
            <a:ext cx="4320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6"/>
          <p:cNvSpPr/>
          <p:nvPr/>
        </p:nvSpPr>
        <p:spPr>
          <a:xfrm>
            <a:off x="1190841" y="48768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212841" y="44457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bg>
      <p:bgPr>
        <a:solidFill>
          <a:schemeClr val="dk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7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284" name="Google Shape;284;p17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17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347" name="Google Shape;347;p17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17"/>
          <p:cNvSpPr txBox="1"/>
          <p:nvPr>
            <p:ph type="title"/>
          </p:nvPr>
        </p:nvSpPr>
        <p:spPr>
          <a:xfrm>
            <a:off x="1024800" y="1789950"/>
            <a:ext cx="35979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17"/>
          <p:cNvSpPr txBox="1"/>
          <p:nvPr>
            <p:ph idx="1" type="subTitle"/>
          </p:nvPr>
        </p:nvSpPr>
        <p:spPr>
          <a:xfrm>
            <a:off x="1024800" y="3073560"/>
            <a:ext cx="35979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8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356" name="Google Shape;356;p18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8"/>
          <p:cNvGrpSpPr/>
          <p:nvPr/>
        </p:nvGrpSpPr>
        <p:grpSpPr>
          <a:xfrm>
            <a:off x="192408" y="135664"/>
            <a:ext cx="8759173" cy="4872494"/>
            <a:chOff x="916986" y="2500875"/>
            <a:chExt cx="2280619" cy="1217119"/>
          </a:xfrm>
        </p:grpSpPr>
        <p:sp>
          <p:nvSpPr>
            <p:cNvPr id="419" name="Google Shape;419;p18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5" name="Google Shape;425;p18"/>
          <p:cNvSpPr txBox="1"/>
          <p:nvPr>
            <p:ph idx="1" type="subTitle"/>
          </p:nvPr>
        </p:nvSpPr>
        <p:spPr>
          <a:xfrm>
            <a:off x="4923076" y="2980825"/>
            <a:ext cx="2640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18"/>
          <p:cNvSpPr txBox="1"/>
          <p:nvPr>
            <p:ph idx="2" type="subTitle"/>
          </p:nvPr>
        </p:nvSpPr>
        <p:spPr>
          <a:xfrm>
            <a:off x="1580900" y="2980825"/>
            <a:ext cx="26400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8"/>
          <p:cNvSpPr txBox="1"/>
          <p:nvPr>
            <p:ph idx="3" type="subTitle"/>
          </p:nvPr>
        </p:nvSpPr>
        <p:spPr>
          <a:xfrm>
            <a:off x="1580905" y="2498125"/>
            <a:ext cx="264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18"/>
          <p:cNvSpPr txBox="1"/>
          <p:nvPr>
            <p:ph idx="4" type="subTitle"/>
          </p:nvPr>
        </p:nvSpPr>
        <p:spPr>
          <a:xfrm>
            <a:off x="4923082" y="2498125"/>
            <a:ext cx="264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9" name="Google Shape;429;p18"/>
          <p:cNvSpPr/>
          <p:nvPr/>
        </p:nvSpPr>
        <p:spPr>
          <a:xfrm>
            <a:off x="8430766" y="3527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70B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9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432" name="Google Shape;432;p19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495" name="Google Shape;495;p19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19"/>
          <p:cNvSpPr txBox="1"/>
          <p:nvPr>
            <p:ph type="title"/>
          </p:nvPr>
        </p:nvSpPr>
        <p:spPr>
          <a:xfrm>
            <a:off x="2135550" y="1058588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2135550" y="306425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0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504" name="Google Shape;504;p20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173287" y="130863"/>
            <a:ext cx="8797260" cy="4881744"/>
            <a:chOff x="916986" y="2500875"/>
            <a:chExt cx="2280619" cy="1217119"/>
          </a:xfrm>
        </p:grpSpPr>
        <p:sp>
          <p:nvSpPr>
            <p:cNvPr id="567" name="Google Shape;567;p20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3" name="Google Shape;573;p20"/>
          <p:cNvSpPr txBox="1"/>
          <p:nvPr>
            <p:ph idx="1" type="subTitle"/>
          </p:nvPr>
        </p:nvSpPr>
        <p:spPr>
          <a:xfrm>
            <a:off x="4832075" y="1667625"/>
            <a:ext cx="32541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0"/>
          <p:cNvSpPr txBox="1"/>
          <p:nvPr>
            <p:ph idx="2" type="subTitle"/>
          </p:nvPr>
        </p:nvSpPr>
        <p:spPr>
          <a:xfrm>
            <a:off x="816925" y="1667625"/>
            <a:ext cx="32541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20"/>
          <p:cNvSpPr/>
          <p:nvPr/>
        </p:nvSpPr>
        <p:spPr>
          <a:xfrm>
            <a:off x="533316" y="45278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rgbClr val="FCD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21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578" name="Google Shape;578;p21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21"/>
          <p:cNvGrpSpPr/>
          <p:nvPr/>
        </p:nvGrpSpPr>
        <p:grpSpPr>
          <a:xfrm>
            <a:off x="192408" y="135664"/>
            <a:ext cx="8759173" cy="4872494"/>
            <a:chOff x="916986" y="2500875"/>
            <a:chExt cx="2280619" cy="1217119"/>
          </a:xfrm>
        </p:grpSpPr>
        <p:sp>
          <p:nvSpPr>
            <p:cNvPr id="641" name="Google Shape;641;p21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6" name="Google Shape;646;p2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7" name="Google Shape;647;p21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2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650" name="Google Shape;650;p22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22"/>
          <p:cNvGrpSpPr/>
          <p:nvPr/>
        </p:nvGrpSpPr>
        <p:grpSpPr>
          <a:xfrm>
            <a:off x="173287" y="130863"/>
            <a:ext cx="8797260" cy="4881744"/>
            <a:chOff x="916986" y="2500875"/>
            <a:chExt cx="2280619" cy="1217119"/>
          </a:xfrm>
        </p:grpSpPr>
        <p:sp>
          <p:nvSpPr>
            <p:cNvPr id="713" name="Google Shape;713;p22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9" name="Google Shape;719;p22"/>
          <p:cNvSpPr txBox="1"/>
          <p:nvPr>
            <p:ph idx="1" type="subTitle"/>
          </p:nvPr>
        </p:nvSpPr>
        <p:spPr>
          <a:xfrm>
            <a:off x="937625" y="2992400"/>
            <a:ext cx="217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22"/>
          <p:cNvSpPr txBox="1"/>
          <p:nvPr>
            <p:ph idx="2" type="subTitle"/>
          </p:nvPr>
        </p:nvSpPr>
        <p:spPr>
          <a:xfrm>
            <a:off x="3484348" y="2992400"/>
            <a:ext cx="217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2"/>
          <p:cNvSpPr txBox="1"/>
          <p:nvPr>
            <p:ph idx="3" type="subTitle"/>
          </p:nvPr>
        </p:nvSpPr>
        <p:spPr>
          <a:xfrm>
            <a:off x="6031075" y="2992400"/>
            <a:ext cx="2175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22"/>
          <p:cNvSpPr txBox="1"/>
          <p:nvPr>
            <p:ph idx="4" type="subTitle"/>
          </p:nvPr>
        </p:nvSpPr>
        <p:spPr>
          <a:xfrm>
            <a:off x="937625" y="2408598"/>
            <a:ext cx="2175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3" name="Google Shape;723;p22"/>
          <p:cNvSpPr txBox="1"/>
          <p:nvPr>
            <p:ph idx="5" type="subTitle"/>
          </p:nvPr>
        </p:nvSpPr>
        <p:spPr>
          <a:xfrm>
            <a:off x="3484348" y="2408598"/>
            <a:ext cx="2175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4" name="Google Shape;724;p22"/>
          <p:cNvSpPr txBox="1"/>
          <p:nvPr>
            <p:ph idx="6" type="subTitle"/>
          </p:nvPr>
        </p:nvSpPr>
        <p:spPr>
          <a:xfrm>
            <a:off x="6031075" y="2408598"/>
            <a:ext cx="2175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23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727" name="Google Shape;727;p23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23"/>
          <p:cNvGrpSpPr/>
          <p:nvPr/>
        </p:nvGrpSpPr>
        <p:grpSpPr>
          <a:xfrm>
            <a:off x="173287" y="130863"/>
            <a:ext cx="8797260" cy="4881744"/>
            <a:chOff x="916986" y="2500875"/>
            <a:chExt cx="2280619" cy="1217119"/>
          </a:xfrm>
        </p:grpSpPr>
        <p:sp>
          <p:nvSpPr>
            <p:cNvPr id="790" name="Google Shape;790;p23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6" name="Google Shape;796;p23"/>
          <p:cNvSpPr txBox="1"/>
          <p:nvPr>
            <p:ph idx="1" type="subTitle"/>
          </p:nvPr>
        </p:nvSpPr>
        <p:spPr>
          <a:xfrm>
            <a:off x="2110311" y="18429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23"/>
          <p:cNvSpPr txBox="1"/>
          <p:nvPr>
            <p:ph idx="2" type="subTitle"/>
          </p:nvPr>
        </p:nvSpPr>
        <p:spPr>
          <a:xfrm>
            <a:off x="4903089" y="18429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23"/>
          <p:cNvSpPr txBox="1"/>
          <p:nvPr>
            <p:ph idx="3" type="subTitle"/>
          </p:nvPr>
        </p:nvSpPr>
        <p:spPr>
          <a:xfrm>
            <a:off x="2110311" y="34857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23"/>
          <p:cNvSpPr txBox="1"/>
          <p:nvPr>
            <p:ph idx="4" type="subTitle"/>
          </p:nvPr>
        </p:nvSpPr>
        <p:spPr>
          <a:xfrm>
            <a:off x="4903089" y="34857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23"/>
          <p:cNvSpPr txBox="1"/>
          <p:nvPr>
            <p:ph idx="5" type="subTitle"/>
          </p:nvPr>
        </p:nvSpPr>
        <p:spPr>
          <a:xfrm>
            <a:off x="2110311" y="14897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1" name="Google Shape;801;p23"/>
          <p:cNvSpPr txBox="1"/>
          <p:nvPr>
            <p:ph idx="6" type="subTitle"/>
          </p:nvPr>
        </p:nvSpPr>
        <p:spPr>
          <a:xfrm>
            <a:off x="2110311" y="313267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2" name="Google Shape;802;p23"/>
          <p:cNvSpPr txBox="1"/>
          <p:nvPr>
            <p:ph idx="7" type="subTitle"/>
          </p:nvPr>
        </p:nvSpPr>
        <p:spPr>
          <a:xfrm>
            <a:off x="4903086" y="14897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3" name="Google Shape;803;p23"/>
          <p:cNvSpPr txBox="1"/>
          <p:nvPr>
            <p:ph idx="8" type="subTitle"/>
          </p:nvPr>
        </p:nvSpPr>
        <p:spPr>
          <a:xfrm>
            <a:off x="4903086" y="313267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24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806" name="Google Shape;806;p24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24"/>
          <p:cNvGrpSpPr/>
          <p:nvPr/>
        </p:nvGrpSpPr>
        <p:grpSpPr>
          <a:xfrm>
            <a:off x="173287" y="130863"/>
            <a:ext cx="8797260" cy="4881744"/>
            <a:chOff x="916986" y="2500875"/>
            <a:chExt cx="2280619" cy="1217119"/>
          </a:xfrm>
        </p:grpSpPr>
        <p:sp>
          <p:nvSpPr>
            <p:cNvPr id="869" name="Google Shape;869;p24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Google Shape;87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5" name="Google Shape;875;p24"/>
          <p:cNvSpPr txBox="1"/>
          <p:nvPr>
            <p:ph idx="1" type="subTitle"/>
          </p:nvPr>
        </p:nvSpPr>
        <p:spPr>
          <a:xfrm>
            <a:off x="956752" y="19968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24"/>
          <p:cNvSpPr txBox="1"/>
          <p:nvPr>
            <p:ph idx="2" type="subTitle"/>
          </p:nvPr>
        </p:nvSpPr>
        <p:spPr>
          <a:xfrm>
            <a:off x="3579000" y="19968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24"/>
          <p:cNvSpPr txBox="1"/>
          <p:nvPr>
            <p:ph idx="3" type="subTitle"/>
          </p:nvPr>
        </p:nvSpPr>
        <p:spPr>
          <a:xfrm>
            <a:off x="956752" y="35032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24"/>
          <p:cNvSpPr txBox="1"/>
          <p:nvPr>
            <p:ph idx="4" type="subTitle"/>
          </p:nvPr>
        </p:nvSpPr>
        <p:spPr>
          <a:xfrm>
            <a:off x="3579000" y="35032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24"/>
          <p:cNvSpPr txBox="1"/>
          <p:nvPr>
            <p:ph idx="5" type="subTitle"/>
          </p:nvPr>
        </p:nvSpPr>
        <p:spPr>
          <a:xfrm>
            <a:off x="6201248" y="19968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24"/>
          <p:cNvSpPr txBox="1"/>
          <p:nvPr>
            <p:ph idx="6" type="subTitle"/>
          </p:nvPr>
        </p:nvSpPr>
        <p:spPr>
          <a:xfrm>
            <a:off x="6201248" y="35032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24"/>
          <p:cNvSpPr txBox="1"/>
          <p:nvPr>
            <p:ph idx="7" type="subTitle"/>
          </p:nvPr>
        </p:nvSpPr>
        <p:spPr>
          <a:xfrm>
            <a:off x="960652" y="16565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2" name="Google Shape;882;p24"/>
          <p:cNvSpPr txBox="1"/>
          <p:nvPr>
            <p:ph idx="8" type="subTitle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3" name="Google Shape;883;p24"/>
          <p:cNvSpPr txBox="1"/>
          <p:nvPr>
            <p:ph idx="9" type="subTitle"/>
          </p:nvPr>
        </p:nvSpPr>
        <p:spPr>
          <a:xfrm>
            <a:off x="6205148" y="16565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4" name="Google Shape;884;p24"/>
          <p:cNvSpPr txBox="1"/>
          <p:nvPr>
            <p:ph idx="13" type="subTitle"/>
          </p:nvPr>
        </p:nvSpPr>
        <p:spPr>
          <a:xfrm>
            <a:off x="960652" y="31630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5" name="Google Shape;885;p24"/>
          <p:cNvSpPr txBox="1"/>
          <p:nvPr>
            <p:ph idx="14" type="subTitle"/>
          </p:nvPr>
        </p:nvSpPr>
        <p:spPr>
          <a:xfrm>
            <a:off x="3582900" y="31630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6" name="Google Shape;886;p24"/>
          <p:cNvSpPr txBox="1"/>
          <p:nvPr>
            <p:ph idx="15" type="subTitle"/>
          </p:nvPr>
        </p:nvSpPr>
        <p:spPr>
          <a:xfrm>
            <a:off x="6205148" y="31630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25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889" name="Google Shape;889;p25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25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952" name="Google Shape;952;p25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Google Shape;957;p25"/>
          <p:cNvSpPr txBox="1"/>
          <p:nvPr>
            <p:ph type="title"/>
          </p:nvPr>
        </p:nvSpPr>
        <p:spPr>
          <a:xfrm>
            <a:off x="1768500" y="2388325"/>
            <a:ext cx="56070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8" name="Google Shape;958;p25"/>
          <p:cNvSpPr/>
          <p:nvPr/>
        </p:nvSpPr>
        <p:spPr>
          <a:xfrm>
            <a:off x="152091" y="2131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25"/>
          <p:cNvSpPr/>
          <p:nvPr/>
        </p:nvSpPr>
        <p:spPr>
          <a:xfrm>
            <a:off x="152091" y="47090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26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962" name="Google Shape;962;p26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Google Shape;1024;p26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1025" name="Google Shape;1025;p26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0" name="Google Shape;1030;p26"/>
          <p:cNvSpPr txBox="1"/>
          <p:nvPr>
            <p:ph type="title"/>
          </p:nvPr>
        </p:nvSpPr>
        <p:spPr>
          <a:xfrm>
            <a:off x="2539225" y="3557500"/>
            <a:ext cx="5378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1" name="Google Shape;1031;p26"/>
          <p:cNvSpPr txBox="1"/>
          <p:nvPr>
            <p:ph idx="1" type="subTitle"/>
          </p:nvPr>
        </p:nvSpPr>
        <p:spPr>
          <a:xfrm>
            <a:off x="1847750" y="975200"/>
            <a:ext cx="6069900" cy="2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7"/>
          <p:cNvSpPr txBox="1"/>
          <p:nvPr>
            <p:ph type="title"/>
          </p:nvPr>
        </p:nvSpPr>
        <p:spPr>
          <a:xfrm>
            <a:off x="1118100" y="4014450"/>
            <a:ext cx="690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2"/>
        </a:soli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28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036" name="Google Shape;1036;p28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8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8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8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>
            <a:off x="192408" y="135664"/>
            <a:ext cx="8759173" cy="4872494"/>
            <a:chOff x="916986" y="2500875"/>
            <a:chExt cx="2280619" cy="1217119"/>
          </a:xfrm>
        </p:grpSpPr>
        <p:sp>
          <p:nvSpPr>
            <p:cNvPr id="1099" name="Google Shape;1099;p28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4" name="Google Shape;1104;p28"/>
          <p:cNvSpPr txBox="1"/>
          <p:nvPr>
            <p:ph type="title"/>
          </p:nvPr>
        </p:nvSpPr>
        <p:spPr>
          <a:xfrm>
            <a:off x="720000" y="1186775"/>
            <a:ext cx="39327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5" name="Google Shape;1105;p28"/>
          <p:cNvSpPr txBox="1"/>
          <p:nvPr>
            <p:ph idx="1" type="subTitle"/>
          </p:nvPr>
        </p:nvSpPr>
        <p:spPr>
          <a:xfrm>
            <a:off x="720000" y="3132225"/>
            <a:ext cx="39327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28"/>
          <p:cNvSpPr/>
          <p:nvPr>
            <p:ph idx="2" type="pic"/>
          </p:nvPr>
        </p:nvSpPr>
        <p:spPr>
          <a:xfrm>
            <a:off x="4790800" y="836175"/>
            <a:ext cx="3519600" cy="3519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29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109" name="Google Shape;1109;p29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1" name="Google Shape;1171;p29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1172" name="Google Shape;1172;p29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7" name="Google Shape;1177;p29"/>
          <p:cNvSpPr txBox="1"/>
          <p:nvPr>
            <p:ph hasCustomPrompt="1" type="title"/>
          </p:nvPr>
        </p:nvSpPr>
        <p:spPr>
          <a:xfrm>
            <a:off x="1284000" y="1092213"/>
            <a:ext cx="6576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78" name="Google Shape;1178;p29"/>
          <p:cNvSpPr txBox="1"/>
          <p:nvPr>
            <p:ph idx="1" type="subTitle"/>
          </p:nvPr>
        </p:nvSpPr>
        <p:spPr>
          <a:xfrm>
            <a:off x="1284000" y="24467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30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181" name="Google Shape;1181;p30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30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1244" name="Google Shape;1244;p30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9" name="Google Shape;1249;p30"/>
          <p:cNvSpPr txBox="1"/>
          <p:nvPr>
            <p:ph type="title"/>
          </p:nvPr>
        </p:nvSpPr>
        <p:spPr>
          <a:xfrm>
            <a:off x="2223600" y="62831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0" name="Google Shape;1250;p30"/>
          <p:cNvSpPr txBox="1"/>
          <p:nvPr>
            <p:ph idx="1" type="subTitle"/>
          </p:nvPr>
        </p:nvSpPr>
        <p:spPr>
          <a:xfrm>
            <a:off x="2223600" y="1361146"/>
            <a:ext cx="4696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51" name="Google Shape;1251;p30"/>
          <p:cNvSpPr txBox="1"/>
          <p:nvPr>
            <p:ph idx="2" type="title"/>
          </p:nvPr>
        </p:nvSpPr>
        <p:spPr>
          <a:xfrm>
            <a:off x="2223600" y="198056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2" name="Google Shape;1252;p30"/>
          <p:cNvSpPr txBox="1"/>
          <p:nvPr>
            <p:ph idx="3" type="subTitle"/>
          </p:nvPr>
        </p:nvSpPr>
        <p:spPr>
          <a:xfrm>
            <a:off x="2223600" y="2714971"/>
            <a:ext cx="4696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53" name="Google Shape;1253;p30"/>
          <p:cNvSpPr txBox="1"/>
          <p:nvPr>
            <p:ph idx="4" type="title"/>
          </p:nvPr>
        </p:nvSpPr>
        <p:spPr>
          <a:xfrm>
            <a:off x="2223600" y="333282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4" name="Google Shape;1254;p30"/>
          <p:cNvSpPr txBox="1"/>
          <p:nvPr>
            <p:ph idx="5" type="subTitle"/>
          </p:nvPr>
        </p:nvSpPr>
        <p:spPr>
          <a:xfrm>
            <a:off x="2223600" y="4068796"/>
            <a:ext cx="4696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8_1_1">
    <p:bg>
      <p:bgPr>
        <a:solidFill>
          <a:schemeClr val="dk2"/>
        </a:solidFill>
      </p:bgPr>
    </p:bg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31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257" name="Google Shape;1257;p31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9" name="Google Shape;1319;p31"/>
          <p:cNvGrpSpPr/>
          <p:nvPr/>
        </p:nvGrpSpPr>
        <p:grpSpPr>
          <a:xfrm>
            <a:off x="173287" y="130863"/>
            <a:ext cx="8797260" cy="4881744"/>
            <a:chOff x="916986" y="2500875"/>
            <a:chExt cx="2280619" cy="1217119"/>
          </a:xfrm>
        </p:grpSpPr>
        <p:sp>
          <p:nvSpPr>
            <p:cNvPr id="1320" name="Google Shape;1320;p31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5" name="Google Shape;132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6" name="Google Shape;1326;p31"/>
          <p:cNvSpPr txBox="1"/>
          <p:nvPr>
            <p:ph idx="1" type="subTitle"/>
          </p:nvPr>
        </p:nvSpPr>
        <p:spPr>
          <a:xfrm>
            <a:off x="5761275" y="3285625"/>
            <a:ext cx="2640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7" name="Google Shape;1327;p31"/>
          <p:cNvSpPr txBox="1"/>
          <p:nvPr>
            <p:ph idx="2" type="subTitle"/>
          </p:nvPr>
        </p:nvSpPr>
        <p:spPr>
          <a:xfrm>
            <a:off x="742700" y="2142625"/>
            <a:ext cx="2640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8" name="Google Shape;1328;p31"/>
          <p:cNvSpPr txBox="1"/>
          <p:nvPr>
            <p:ph idx="3" type="subTitle"/>
          </p:nvPr>
        </p:nvSpPr>
        <p:spPr>
          <a:xfrm>
            <a:off x="742711" y="1659925"/>
            <a:ext cx="264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9" name="Google Shape;1329;p31"/>
          <p:cNvSpPr txBox="1"/>
          <p:nvPr>
            <p:ph idx="4" type="subTitle"/>
          </p:nvPr>
        </p:nvSpPr>
        <p:spPr>
          <a:xfrm>
            <a:off x="5761289" y="2802925"/>
            <a:ext cx="264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" name="Google Shape;1331;p32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332" name="Google Shape;1332;p32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4" name="Google Shape;1394;p32"/>
          <p:cNvGrpSpPr/>
          <p:nvPr/>
        </p:nvGrpSpPr>
        <p:grpSpPr>
          <a:xfrm>
            <a:off x="192408" y="135664"/>
            <a:ext cx="8759173" cy="4872494"/>
            <a:chOff x="916986" y="2500875"/>
            <a:chExt cx="2280619" cy="1217119"/>
          </a:xfrm>
        </p:grpSpPr>
        <p:sp>
          <p:nvSpPr>
            <p:cNvPr id="1395" name="Google Shape;1395;p32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0" name="Google Shape;140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bg>
      <p:bgPr>
        <a:solidFill>
          <a:schemeClr val="dk2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33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403" name="Google Shape;1403;p33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5" name="Google Shape;1465;p33"/>
          <p:cNvGrpSpPr/>
          <p:nvPr/>
        </p:nvGrpSpPr>
        <p:grpSpPr>
          <a:xfrm>
            <a:off x="173287" y="130863"/>
            <a:ext cx="8797260" cy="4881744"/>
            <a:chOff x="916986" y="2500875"/>
            <a:chExt cx="2280619" cy="1217119"/>
          </a:xfrm>
        </p:grpSpPr>
        <p:sp>
          <p:nvSpPr>
            <p:cNvPr id="1466" name="Google Shape;1466;p33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1" name="Google Shape;1471;p33"/>
          <p:cNvSpPr txBox="1"/>
          <p:nvPr>
            <p:ph type="title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2" name="Google Shape;1472;p33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3" name="Google Shape;1473;p33"/>
          <p:cNvSpPr txBox="1"/>
          <p:nvPr>
            <p:ph idx="2" type="subTitle"/>
          </p:nvPr>
        </p:nvSpPr>
        <p:spPr>
          <a:xfrm>
            <a:off x="938500" y="32083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4" name="Google Shape;1474;p33"/>
          <p:cNvSpPr txBox="1"/>
          <p:nvPr>
            <p:ph idx="3" type="title"/>
          </p:nvPr>
        </p:nvSpPr>
        <p:spPr>
          <a:xfrm>
            <a:off x="3873150" y="1962150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5" name="Google Shape;1475;p33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6" name="Google Shape;1476;p33"/>
          <p:cNvSpPr txBox="1"/>
          <p:nvPr>
            <p:ph idx="5" type="subTitle"/>
          </p:nvPr>
        </p:nvSpPr>
        <p:spPr>
          <a:xfrm>
            <a:off x="3485400" y="32083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7" name="Google Shape;1477;p33"/>
          <p:cNvSpPr txBox="1"/>
          <p:nvPr>
            <p:ph idx="6" type="title"/>
          </p:nvPr>
        </p:nvSpPr>
        <p:spPr>
          <a:xfrm>
            <a:off x="6420050" y="1962150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8" name="Google Shape;1478;p33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9" name="Google Shape;1479;p33"/>
          <p:cNvSpPr txBox="1"/>
          <p:nvPr>
            <p:ph idx="8" type="subTitle"/>
          </p:nvPr>
        </p:nvSpPr>
        <p:spPr>
          <a:xfrm>
            <a:off x="6032300" y="320835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0" name="Google Shape;1480;p3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2"/>
        </a:solid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Google Shape;1482;p34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483" name="Google Shape;1483;p34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3921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5" name="Google Shape;1545;p34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1546" name="Google Shape;1546;p34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1" name="Google Shape;1551;p34"/>
          <p:cNvSpPr txBox="1"/>
          <p:nvPr>
            <p:ph type="title"/>
          </p:nvPr>
        </p:nvSpPr>
        <p:spPr>
          <a:xfrm>
            <a:off x="1024800" y="1789950"/>
            <a:ext cx="35979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2" name="Google Shape;1552;p34"/>
          <p:cNvSpPr txBox="1"/>
          <p:nvPr>
            <p:ph idx="1" type="subTitle"/>
          </p:nvPr>
        </p:nvSpPr>
        <p:spPr>
          <a:xfrm>
            <a:off x="1024800" y="3073560"/>
            <a:ext cx="35979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dk2"/>
        </a:solidFill>
      </p:bgPr>
    </p:bg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35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555" name="Google Shape;1555;p35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7" name="Google Shape;1617;p35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1618" name="Google Shape;1618;p35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3" name="Google Shape;1623;p35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4" name="Google Shape;1624;p35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2"/>
        </a:solidFill>
      </p:bgPr>
    </p:bg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6" name="Google Shape;1626;p36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627" name="Google Shape;1627;p36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9" name="Google Shape;1689;p36"/>
          <p:cNvGrpSpPr/>
          <p:nvPr/>
        </p:nvGrpSpPr>
        <p:grpSpPr>
          <a:xfrm>
            <a:off x="192408" y="135664"/>
            <a:ext cx="8759173" cy="4872494"/>
            <a:chOff x="916986" y="2500875"/>
            <a:chExt cx="2280619" cy="1217119"/>
          </a:xfrm>
        </p:grpSpPr>
        <p:sp>
          <p:nvSpPr>
            <p:cNvPr id="1690" name="Google Shape;1690;p36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5" name="Google Shape;1695;p36"/>
          <p:cNvSpPr txBox="1"/>
          <p:nvPr>
            <p:ph type="title"/>
          </p:nvPr>
        </p:nvSpPr>
        <p:spPr>
          <a:xfrm>
            <a:off x="720000" y="2173590"/>
            <a:ext cx="7704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oogle Shape;1697;p37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698" name="Google Shape;1698;p37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0" name="Google Shape;1760;p37"/>
          <p:cNvGrpSpPr/>
          <p:nvPr/>
        </p:nvGrpSpPr>
        <p:grpSpPr>
          <a:xfrm>
            <a:off x="192408" y="135664"/>
            <a:ext cx="8759173" cy="4872494"/>
            <a:chOff x="916986" y="2500875"/>
            <a:chExt cx="2280619" cy="1217119"/>
          </a:xfrm>
        </p:grpSpPr>
        <p:sp>
          <p:nvSpPr>
            <p:cNvPr id="1761" name="Google Shape;1761;p37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6" name="Google Shape;176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2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7" name="Google Shape;1767;p37"/>
          <p:cNvSpPr txBox="1"/>
          <p:nvPr>
            <p:ph idx="1" type="subTitle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8" name="Google Shape;1768;p37"/>
          <p:cNvSpPr txBox="1"/>
          <p:nvPr>
            <p:ph idx="2" type="subTitle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9" name="Google Shape;1769;p37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0" name="Google Shape;1770;p37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2"/>
        </a:solidFill>
      </p:bgPr>
    </p:bg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2" name="Google Shape;1772;p38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773" name="Google Shape;1773;p38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5" name="Google Shape;1835;p38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1836" name="Google Shape;1836;p38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1" name="Google Shape;1841;p38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2" name="Google Shape;1842;p38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3" name="Google Shape;1843;p38"/>
          <p:cNvSpPr txBox="1"/>
          <p:nvPr/>
        </p:nvSpPr>
        <p:spPr>
          <a:xfrm>
            <a:off x="1992000" y="3611950"/>
            <a:ext cx="5160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</a:t>
            </a:r>
            <a:r>
              <a:rPr b="0" i="0" lang="id" sz="12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This presentation template was created by </a:t>
            </a:r>
            <a:r>
              <a:rPr b="1" i="0" lang="id" sz="1200" u="sng" cap="none" strike="noStrike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2"/>
              </a:rPr>
              <a:t>Slidesgo</a:t>
            </a:r>
            <a:r>
              <a:rPr b="0" i="0" lang="id" sz="12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, and includes icons by </a:t>
            </a:r>
            <a:r>
              <a:rPr b="1" i="0" lang="id" sz="1200" u="sng" cap="none" strike="noStrike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Flaticon</a:t>
            </a:r>
            <a:r>
              <a:rPr b="0" i="0" lang="id" sz="12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, and infographics &amp; images by </a:t>
            </a:r>
            <a:r>
              <a:rPr b="1" i="0" lang="id" sz="1200" u="sng" cap="none" strike="noStrike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Freepik</a:t>
            </a:r>
            <a:r>
              <a:rPr b="0" i="0" lang="id" sz="1200" u="sng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bg>
      <p:bgPr>
        <a:solidFill>
          <a:schemeClr val="dk2"/>
        </a:solidFill>
      </p:bgPr>
    </p:bg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" name="Google Shape;1845;p39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846" name="Google Shape;1846;p39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9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9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9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9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9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9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9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8" name="Google Shape;1908;p39"/>
          <p:cNvGrpSpPr/>
          <p:nvPr/>
        </p:nvGrpSpPr>
        <p:grpSpPr>
          <a:xfrm>
            <a:off x="192408" y="135664"/>
            <a:ext cx="8759173" cy="4872494"/>
            <a:chOff x="916986" y="2500875"/>
            <a:chExt cx="2280619" cy="1217119"/>
          </a:xfrm>
        </p:grpSpPr>
        <p:sp>
          <p:nvSpPr>
            <p:cNvPr id="1909" name="Google Shape;1909;p39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4" name="Google Shape;1914;p39"/>
          <p:cNvSpPr txBox="1"/>
          <p:nvPr>
            <p:ph type="title"/>
          </p:nvPr>
        </p:nvSpPr>
        <p:spPr>
          <a:xfrm>
            <a:off x="720000" y="445025"/>
            <a:ext cx="70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5" name="Google Shape;1915;p39"/>
          <p:cNvSpPr txBox="1"/>
          <p:nvPr>
            <p:ph idx="1" type="body"/>
          </p:nvPr>
        </p:nvSpPr>
        <p:spPr>
          <a:xfrm>
            <a:off x="720000" y="1149000"/>
            <a:ext cx="38853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F5D"/>
              </a:buClr>
              <a:buSzPts val="1400"/>
              <a:buFont typeface="Anaheim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1916" name="Google Shape;1916;p39"/>
          <p:cNvSpPr txBox="1"/>
          <p:nvPr>
            <p:ph idx="2" type="body"/>
          </p:nvPr>
        </p:nvSpPr>
        <p:spPr>
          <a:xfrm>
            <a:off x="4680100" y="1149000"/>
            <a:ext cx="37506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F5D"/>
              </a:buClr>
              <a:buSzPts val="1400"/>
              <a:buFont typeface="Anaheim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9" name="Google Shape;1919;p41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920" name="Google Shape;1920;p41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41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41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41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41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41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41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41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41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41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41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41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41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41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41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41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41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41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41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41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41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41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41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41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41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41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41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41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41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41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41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41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41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41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41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41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41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41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41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41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41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41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41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41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41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41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2" name="Google Shape;1982;p41"/>
          <p:cNvGrpSpPr/>
          <p:nvPr/>
        </p:nvGrpSpPr>
        <p:grpSpPr>
          <a:xfrm>
            <a:off x="502465" y="399924"/>
            <a:ext cx="8139073" cy="4343656"/>
            <a:chOff x="916986" y="2500875"/>
            <a:chExt cx="2280619" cy="1217119"/>
          </a:xfrm>
        </p:grpSpPr>
        <p:sp>
          <p:nvSpPr>
            <p:cNvPr id="1983" name="Google Shape;1983;p41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41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41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41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41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9" name="Google Shape;1989;p42"/>
          <p:cNvGrpSpPr/>
          <p:nvPr/>
        </p:nvGrpSpPr>
        <p:grpSpPr>
          <a:xfrm>
            <a:off x="0" y="0"/>
            <a:ext cx="9144091" cy="5143649"/>
            <a:chOff x="0" y="0"/>
            <a:chExt cx="7440875" cy="4152457"/>
          </a:xfrm>
        </p:grpSpPr>
        <p:sp>
          <p:nvSpPr>
            <p:cNvPr id="1990" name="Google Shape;1990;p42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42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42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42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42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42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42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42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42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42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42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42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42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42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42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42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42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42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42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42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42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42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42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42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42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42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42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42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42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42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42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42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42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42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42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42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42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42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42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42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42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42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42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42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42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42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42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42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42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42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42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42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2" name="Google Shape;2052;p42"/>
          <p:cNvGrpSpPr/>
          <p:nvPr/>
        </p:nvGrpSpPr>
        <p:grpSpPr>
          <a:xfrm>
            <a:off x="173287" y="130863"/>
            <a:ext cx="8797260" cy="4881744"/>
            <a:chOff x="916986" y="2500875"/>
            <a:chExt cx="2280619" cy="1217119"/>
          </a:xfrm>
        </p:grpSpPr>
        <p:sp>
          <p:nvSpPr>
            <p:cNvPr id="2053" name="Google Shape;2053;p42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42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42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arela Round"/>
              <a:buNone/>
              <a:defRPr b="1" i="0" sz="35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i="0" sz="3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 b="0" i="0" sz="1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 b="0" i="0" sz="1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 b="0" i="0" sz="1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 b="0" i="0" sz="1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 b="0" i="0" sz="1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 b="0" i="0" sz="1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●"/>
              <a:defRPr b="0" i="0" sz="1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○"/>
              <a:defRPr b="0" i="0" sz="1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ela Round"/>
              <a:buChar char="■"/>
              <a:defRPr b="0" i="0" sz="1400" u="none" cap="none" strike="noStrik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43"/>
          <p:cNvSpPr txBox="1"/>
          <p:nvPr>
            <p:ph type="ctrTitle"/>
          </p:nvPr>
        </p:nvSpPr>
        <p:spPr>
          <a:xfrm>
            <a:off x="1527241" y="704272"/>
            <a:ext cx="6638355" cy="1626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br>
              <a:rPr b="0" lang="id" sz="2300">
                <a:solidFill>
                  <a:schemeClr val="accent1"/>
                </a:solidFill>
              </a:rPr>
            </a:br>
            <a:br>
              <a:rPr lang="id" sz="2300"/>
            </a:br>
            <a:br>
              <a:rPr lang="id" sz="2300">
                <a:solidFill>
                  <a:schemeClr val="accent1"/>
                </a:solidFill>
              </a:rPr>
            </a:br>
            <a:r>
              <a:rPr lang="id" sz="2800">
                <a:solidFill>
                  <a:schemeClr val="dk1"/>
                </a:solidFill>
                <a:highlight>
                  <a:schemeClr val="dk2"/>
                </a:highlight>
              </a:rPr>
              <a:t>Requirement Gathering for </a:t>
            </a:r>
            <a:br>
              <a:rPr lang="id" sz="2800">
                <a:solidFill>
                  <a:schemeClr val="dk1"/>
                </a:solidFill>
                <a:highlight>
                  <a:schemeClr val="dk2"/>
                </a:highlight>
              </a:rPr>
            </a:br>
            <a:r>
              <a:rPr lang="id" sz="2800">
                <a:solidFill>
                  <a:schemeClr val="dk1"/>
                </a:solidFill>
                <a:highlight>
                  <a:schemeClr val="dk2"/>
                </a:highlight>
              </a:rPr>
              <a:t>Web-Based Gaol Production Ordering Application in Tarutung</a:t>
            </a:r>
            <a:endParaRPr sz="280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sp>
        <p:nvSpPr>
          <p:cNvPr id="2063" name="Google Shape;2063;p43"/>
          <p:cNvSpPr txBox="1"/>
          <p:nvPr>
            <p:ph idx="1" type="subTitle"/>
          </p:nvPr>
        </p:nvSpPr>
        <p:spPr>
          <a:xfrm>
            <a:off x="1997106" y="2943580"/>
            <a:ext cx="5304000" cy="1530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 sz="1500">
                <a:solidFill>
                  <a:schemeClr val="accent1"/>
                </a:solidFill>
              </a:rPr>
              <a:t>Group 05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 sz="1500"/>
              <a:t>11321020 – Mega Marbun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 sz="1500"/>
              <a:t>11321021 – Luana Banjarnahor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 sz="1500"/>
              <a:t>11321031 – Albert Aritonang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d" sz="1500"/>
              <a:t>11321058 – Megaria Napitupulu</a:t>
            </a:r>
            <a:endParaRPr sz="1500"/>
          </a:p>
        </p:txBody>
      </p:sp>
      <p:grpSp>
        <p:nvGrpSpPr>
          <p:cNvPr id="2064" name="Google Shape;2064;p43"/>
          <p:cNvGrpSpPr/>
          <p:nvPr/>
        </p:nvGrpSpPr>
        <p:grpSpPr>
          <a:xfrm flipH="1">
            <a:off x="7675986" y="2164423"/>
            <a:ext cx="1468014" cy="1968452"/>
            <a:chOff x="1400935" y="1333409"/>
            <a:chExt cx="760984" cy="1020399"/>
          </a:xfrm>
        </p:grpSpPr>
        <p:sp>
          <p:nvSpPr>
            <p:cNvPr id="2065" name="Google Shape;2065;p43"/>
            <p:cNvSpPr/>
            <p:nvPr/>
          </p:nvSpPr>
          <p:spPr>
            <a:xfrm>
              <a:off x="1400935" y="1333409"/>
              <a:ext cx="760984" cy="1005685"/>
            </a:xfrm>
            <a:custGeom>
              <a:rect b="b" l="l" r="r" t="t"/>
              <a:pathLst>
                <a:path extrusionOk="0" h="18856" w="14268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70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43"/>
            <p:cNvSpPr/>
            <p:nvPr/>
          </p:nvSpPr>
          <p:spPr>
            <a:xfrm>
              <a:off x="1429576" y="1335169"/>
              <a:ext cx="728876" cy="987391"/>
            </a:xfrm>
            <a:custGeom>
              <a:rect b="b" l="l" r="r" t="t"/>
              <a:pathLst>
                <a:path extrusionOk="0" h="18513" w="13666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43"/>
            <p:cNvSpPr/>
            <p:nvPr/>
          </p:nvSpPr>
          <p:spPr>
            <a:xfrm>
              <a:off x="1400935" y="2169375"/>
              <a:ext cx="179472" cy="169712"/>
            </a:xfrm>
            <a:custGeom>
              <a:rect b="b" l="l" r="r" t="t"/>
              <a:pathLst>
                <a:path extrusionOk="0" h="3182" w="3365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1449896" y="2091507"/>
              <a:ext cx="187313" cy="174672"/>
            </a:xfrm>
            <a:custGeom>
              <a:rect b="b" l="l" r="r" t="t"/>
              <a:pathLst>
                <a:path extrusionOk="0" h="3275" w="3512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1464723" y="2113214"/>
              <a:ext cx="156965" cy="131897"/>
            </a:xfrm>
            <a:custGeom>
              <a:rect b="b" l="l" r="r" t="t"/>
              <a:pathLst>
                <a:path extrusionOk="0" h="2473" w="2943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43"/>
            <p:cNvSpPr/>
            <p:nvPr/>
          </p:nvSpPr>
          <p:spPr>
            <a:xfrm>
              <a:off x="2027403" y="1333409"/>
              <a:ext cx="134511" cy="146991"/>
            </a:xfrm>
            <a:custGeom>
              <a:rect b="b" l="l" r="r" t="t"/>
              <a:pathLst>
                <a:path extrusionOk="0" h="2756" w="2522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43"/>
            <p:cNvSpPr/>
            <p:nvPr/>
          </p:nvSpPr>
          <p:spPr>
            <a:xfrm>
              <a:off x="2120845" y="1333409"/>
              <a:ext cx="41068" cy="41228"/>
            </a:xfrm>
            <a:custGeom>
              <a:rect b="b" l="l" r="r" t="t"/>
              <a:pathLst>
                <a:path extrusionOk="0" h="773" w="77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70B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43"/>
            <p:cNvSpPr/>
            <p:nvPr/>
          </p:nvSpPr>
          <p:spPr>
            <a:xfrm>
              <a:off x="1468937" y="2146068"/>
              <a:ext cx="204700" cy="207740"/>
            </a:xfrm>
            <a:custGeom>
              <a:rect b="b" l="l" r="r" t="t"/>
              <a:pathLst>
                <a:path extrusionOk="0" h="3895" w="3838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43"/>
            <p:cNvSpPr/>
            <p:nvPr/>
          </p:nvSpPr>
          <p:spPr>
            <a:xfrm>
              <a:off x="1519498" y="1962651"/>
              <a:ext cx="88856" cy="100856"/>
            </a:xfrm>
            <a:custGeom>
              <a:rect b="b" l="l" r="r" t="t"/>
              <a:pathLst>
                <a:path extrusionOk="0" h="1891" w="1666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2022763" y="1464452"/>
              <a:ext cx="136698" cy="178939"/>
            </a:xfrm>
            <a:custGeom>
              <a:rect b="b" l="l" r="r" t="t"/>
              <a:pathLst>
                <a:path extrusionOk="0" h="3355" w="2563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1791024" y="1775766"/>
              <a:ext cx="90616" cy="109977"/>
            </a:xfrm>
            <a:custGeom>
              <a:rect b="b" l="l" r="r" t="t"/>
              <a:pathLst>
                <a:path extrusionOk="0" h="2062" w="1699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1748196" y="1907023"/>
              <a:ext cx="36641" cy="41281"/>
            </a:xfrm>
            <a:custGeom>
              <a:rect b="b" l="l" r="r" t="t"/>
              <a:pathLst>
                <a:path extrusionOk="0" h="774" w="687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1440616" y="2162655"/>
              <a:ext cx="38988" cy="36961"/>
            </a:xfrm>
            <a:custGeom>
              <a:rect b="b" l="l" r="r" t="t"/>
              <a:pathLst>
                <a:path extrusionOk="0" h="693" w="731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1989535" y="1357463"/>
              <a:ext cx="92376" cy="73496"/>
            </a:xfrm>
            <a:custGeom>
              <a:rect b="b" l="l" r="r" t="t"/>
              <a:pathLst>
                <a:path extrusionOk="0" h="1378" w="1732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9" name="Google Shape;2079;p43"/>
          <p:cNvSpPr/>
          <p:nvPr/>
        </p:nvSpPr>
        <p:spPr>
          <a:xfrm rot="1142950">
            <a:off x="7627326" y="85530"/>
            <a:ext cx="1205042" cy="546307"/>
          </a:xfrm>
          <a:custGeom>
            <a:rect b="b" l="l" r="r" t="t"/>
            <a:pathLst>
              <a:path extrusionOk="0" h="14031" w="36083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43"/>
          <p:cNvSpPr/>
          <p:nvPr/>
        </p:nvSpPr>
        <p:spPr>
          <a:xfrm>
            <a:off x="1527241" y="417706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43"/>
          <p:cNvSpPr/>
          <p:nvPr/>
        </p:nvSpPr>
        <p:spPr>
          <a:xfrm>
            <a:off x="8328146" y="782119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70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43"/>
          <p:cNvSpPr/>
          <p:nvPr/>
        </p:nvSpPr>
        <p:spPr>
          <a:xfrm>
            <a:off x="7727591" y="40394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3" name="Google Shape;2083;p43"/>
          <p:cNvGrpSpPr/>
          <p:nvPr/>
        </p:nvGrpSpPr>
        <p:grpSpPr>
          <a:xfrm rot="1315589">
            <a:off x="842698" y="-69675"/>
            <a:ext cx="902594" cy="1584803"/>
            <a:chOff x="2332850" y="1508965"/>
            <a:chExt cx="495798" cy="870475"/>
          </a:xfrm>
        </p:grpSpPr>
        <p:sp>
          <p:nvSpPr>
            <p:cNvPr id="2084" name="Google Shape;2084;p43"/>
            <p:cNvSpPr/>
            <p:nvPr/>
          </p:nvSpPr>
          <p:spPr>
            <a:xfrm>
              <a:off x="2347410" y="1709183"/>
              <a:ext cx="467748" cy="569138"/>
            </a:xfrm>
            <a:custGeom>
              <a:rect b="b" l="l" r="r" t="t"/>
              <a:pathLst>
                <a:path extrusionOk="0" h="10671" w="877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43"/>
            <p:cNvSpPr/>
            <p:nvPr/>
          </p:nvSpPr>
          <p:spPr>
            <a:xfrm>
              <a:off x="2516587" y="2272290"/>
              <a:ext cx="132964" cy="96323"/>
            </a:xfrm>
            <a:custGeom>
              <a:rect b="b" l="l" r="r" t="t"/>
              <a:pathLst>
                <a:path extrusionOk="0" h="1806" w="2493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2540908" y="1888227"/>
              <a:ext cx="89816" cy="406413"/>
            </a:xfrm>
            <a:custGeom>
              <a:rect b="b" l="l" r="r" t="t"/>
              <a:pathLst>
                <a:path extrusionOk="0" h="7620" w="1684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2485120" y="2193675"/>
              <a:ext cx="205233" cy="132004"/>
            </a:xfrm>
            <a:custGeom>
              <a:rect b="b" l="l" r="r" t="t"/>
              <a:pathLst>
                <a:path extrusionOk="0" h="2475" w="3848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43"/>
            <p:cNvSpPr/>
            <p:nvPr/>
          </p:nvSpPr>
          <p:spPr>
            <a:xfrm>
              <a:off x="2485120" y="2231222"/>
              <a:ext cx="205233" cy="56588"/>
            </a:xfrm>
            <a:custGeom>
              <a:rect b="b" l="l" r="r" t="t"/>
              <a:pathLst>
                <a:path extrusionOk="0" h="1061" w="3848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43"/>
            <p:cNvSpPr/>
            <p:nvPr/>
          </p:nvSpPr>
          <p:spPr>
            <a:xfrm>
              <a:off x="2697711" y="1935802"/>
              <a:ext cx="130937" cy="210247"/>
            </a:xfrm>
            <a:custGeom>
              <a:rect b="b" l="l" r="r" t="t"/>
              <a:pathLst>
                <a:path extrusionOk="0" h="3942" w="2455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43"/>
            <p:cNvSpPr/>
            <p:nvPr/>
          </p:nvSpPr>
          <p:spPr>
            <a:xfrm>
              <a:off x="2727099" y="1748437"/>
              <a:ext cx="93710" cy="106563"/>
            </a:xfrm>
            <a:custGeom>
              <a:rect b="b" l="l" r="r" t="t"/>
              <a:pathLst>
                <a:path extrusionOk="0" h="1998" w="1757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43"/>
            <p:cNvSpPr/>
            <p:nvPr/>
          </p:nvSpPr>
          <p:spPr>
            <a:xfrm>
              <a:off x="2332850" y="1917775"/>
              <a:ext cx="90936" cy="185819"/>
            </a:xfrm>
            <a:custGeom>
              <a:rect b="b" l="l" r="r" t="t"/>
              <a:pathLst>
                <a:path extrusionOk="0" h="3484" w="1705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43"/>
            <p:cNvSpPr/>
            <p:nvPr/>
          </p:nvSpPr>
          <p:spPr>
            <a:xfrm>
              <a:off x="2523201" y="2334265"/>
              <a:ext cx="66615" cy="45175"/>
            </a:xfrm>
            <a:custGeom>
              <a:rect b="b" l="l" r="r" t="t"/>
              <a:pathLst>
                <a:path extrusionOk="0" h="847" w="1249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43"/>
            <p:cNvSpPr/>
            <p:nvPr/>
          </p:nvSpPr>
          <p:spPr>
            <a:xfrm>
              <a:off x="2570029" y="1508965"/>
              <a:ext cx="32428" cy="147738"/>
            </a:xfrm>
            <a:custGeom>
              <a:rect b="b" l="l" r="r" t="t"/>
              <a:pathLst>
                <a:path extrusionOk="0" h="2770" w="608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43"/>
            <p:cNvSpPr/>
            <p:nvPr/>
          </p:nvSpPr>
          <p:spPr>
            <a:xfrm>
              <a:off x="2363091" y="1613501"/>
              <a:ext cx="80483" cy="74776"/>
            </a:xfrm>
            <a:custGeom>
              <a:rect b="b" l="l" r="r" t="t"/>
              <a:pathLst>
                <a:path extrusionOk="0" h="1402" w="1509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43"/>
            <p:cNvSpPr/>
            <p:nvPr/>
          </p:nvSpPr>
          <p:spPr>
            <a:xfrm>
              <a:off x="2758939" y="1619954"/>
              <a:ext cx="62829" cy="68642"/>
            </a:xfrm>
            <a:custGeom>
              <a:rect b="b" l="l" r="r" t="t"/>
              <a:pathLst>
                <a:path extrusionOk="0" h="1287" w="1178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6" name="Google Shape;2096;p43"/>
          <p:cNvGrpSpPr/>
          <p:nvPr/>
        </p:nvGrpSpPr>
        <p:grpSpPr>
          <a:xfrm>
            <a:off x="490857" y="3000656"/>
            <a:ext cx="1059580" cy="1088238"/>
            <a:chOff x="1742490" y="367839"/>
            <a:chExt cx="629242" cy="646260"/>
          </a:xfrm>
        </p:grpSpPr>
        <p:sp>
          <p:nvSpPr>
            <p:cNvPr id="2097" name="Google Shape;2097;p43"/>
            <p:cNvSpPr/>
            <p:nvPr/>
          </p:nvSpPr>
          <p:spPr>
            <a:xfrm>
              <a:off x="1754810" y="367839"/>
              <a:ext cx="604819" cy="646260"/>
            </a:xfrm>
            <a:custGeom>
              <a:rect b="b" l="l" r="r" t="t"/>
              <a:pathLst>
                <a:path extrusionOk="0" h="12117" w="1134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43"/>
            <p:cNvSpPr/>
            <p:nvPr/>
          </p:nvSpPr>
          <p:spPr>
            <a:xfrm>
              <a:off x="1824198" y="398293"/>
              <a:ext cx="361718" cy="477988"/>
            </a:xfrm>
            <a:custGeom>
              <a:rect b="b" l="l" r="r" t="t"/>
              <a:pathLst>
                <a:path extrusionOk="0" h="8962" w="6782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43"/>
            <p:cNvSpPr/>
            <p:nvPr/>
          </p:nvSpPr>
          <p:spPr>
            <a:xfrm>
              <a:off x="1824198" y="470882"/>
              <a:ext cx="317237" cy="405399"/>
            </a:xfrm>
            <a:custGeom>
              <a:rect b="b" l="l" r="r" t="t"/>
              <a:pathLst>
                <a:path extrusionOk="0" h="7601" w="5948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43"/>
            <p:cNvSpPr/>
            <p:nvPr/>
          </p:nvSpPr>
          <p:spPr>
            <a:xfrm>
              <a:off x="2019723" y="584165"/>
              <a:ext cx="47521" cy="41975"/>
            </a:xfrm>
            <a:custGeom>
              <a:rect b="b" l="l" r="r" t="t"/>
              <a:pathLst>
                <a:path extrusionOk="0" h="787" w="891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43"/>
            <p:cNvSpPr/>
            <p:nvPr/>
          </p:nvSpPr>
          <p:spPr>
            <a:xfrm>
              <a:off x="2272422" y="664273"/>
              <a:ext cx="99310" cy="231634"/>
            </a:xfrm>
            <a:custGeom>
              <a:rect b="b" l="l" r="r" t="t"/>
              <a:pathLst>
                <a:path extrusionOk="0" h="4343" w="1862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43"/>
            <p:cNvSpPr/>
            <p:nvPr/>
          </p:nvSpPr>
          <p:spPr>
            <a:xfrm>
              <a:off x="1927080" y="669607"/>
              <a:ext cx="104323" cy="130457"/>
            </a:xfrm>
            <a:custGeom>
              <a:rect b="b" l="l" r="r" t="t"/>
              <a:pathLst>
                <a:path extrusionOk="0" h="2446" w="1956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43"/>
            <p:cNvSpPr/>
            <p:nvPr/>
          </p:nvSpPr>
          <p:spPr>
            <a:xfrm>
              <a:off x="2109111" y="700381"/>
              <a:ext cx="80963" cy="185232"/>
            </a:xfrm>
            <a:custGeom>
              <a:rect b="b" l="l" r="r" t="t"/>
              <a:pathLst>
                <a:path extrusionOk="0" h="3473" w="1518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43"/>
            <p:cNvSpPr/>
            <p:nvPr/>
          </p:nvSpPr>
          <p:spPr>
            <a:xfrm>
              <a:off x="1742490" y="525070"/>
              <a:ext cx="97070" cy="179792"/>
            </a:xfrm>
            <a:custGeom>
              <a:rect b="b" l="l" r="r" t="t"/>
              <a:pathLst>
                <a:path extrusionOk="0" h="3371" w="182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43"/>
            <p:cNvSpPr/>
            <p:nvPr/>
          </p:nvSpPr>
          <p:spPr>
            <a:xfrm>
              <a:off x="1925960" y="804010"/>
              <a:ext cx="42668" cy="90456"/>
            </a:xfrm>
            <a:custGeom>
              <a:rect b="b" l="l" r="r" t="t"/>
              <a:pathLst>
                <a:path extrusionOk="0" h="1696" w="80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43"/>
            <p:cNvSpPr/>
            <p:nvPr/>
          </p:nvSpPr>
          <p:spPr>
            <a:xfrm>
              <a:off x="2113645" y="446828"/>
              <a:ext cx="50348" cy="56695"/>
            </a:xfrm>
            <a:custGeom>
              <a:rect b="b" l="l" r="r" t="t"/>
              <a:pathLst>
                <a:path extrusionOk="0" h="1063" w="944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43"/>
            <p:cNvSpPr/>
            <p:nvPr/>
          </p:nvSpPr>
          <p:spPr>
            <a:xfrm>
              <a:off x="1976735" y="418934"/>
              <a:ext cx="50882" cy="57495"/>
            </a:xfrm>
            <a:custGeom>
              <a:rect b="b" l="l" r="r" t="t"/>
              <a:pathLst>
                <a:path extrusionOk="0" h="1078" w="954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52"/>
          <p:cNvSpPr txBox="1"/>
          <p:nvPr>
            <p:ph idx="2" type="subTitle"/>
          </p:nvPr>
        </p:nvSpPr>
        <p:spPr>
          <a:xfrm>
            <a:off x="816925" y="1667625"/>
            <a:ext cx="53880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Purpose of conducting research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The GAP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Findings or Research result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Recommendation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2224" name="Google Shape;2224;p52"/>
          <p:cNvGrpSpPr/>
          <p:nvPr/>
        </p:nvGrpSpPr>
        <p:grpSpPr>
          <a:xfrm flipH="1" rot="-1837553">
            <a:off x="5826213" y="3189929"/>
            <a:ext cx="1513811" cy="2029860"/>
            <a:chOff x="1400935" y="1333409"/>
            <a:chExt cx="760984" cy="1020399"/>
          </a:xfrm>
        </p:grpSpPr>
        <p:sp>
          <p:nvSpPr>
            <p:cNvPr id="2225" name="Google Shape;2225;p52"/>
            <p:cNvSpPr/>
            <p:nvPr/>
          </p:nvSpPr>
          <p:spPr>
            <a:xfrm>
              <a:off x="1400935" y="1333409"/>
              <a:ext cx="760984" cy="1005685"/>
            </a:xfrm>
            <a:custGeom>
              <a:rect b="b" l="l" r="r" t="t"/>
              <a:pathLst>
                <a:path extrusionOk="0" h="18856" w="14268">
                  <a:moveTo>
                    <a:pt x="14054" y="0"/>
                  </a:moveTo>
                  <a:cubicBezTo>
                    <a:pt x="14038" y="0"/>
                    <a:pt x="14023" y="2"/>
                    <a:pt x="14009" y="5"/>
                  </a:cubicBezTo>
                  <a:cubicBezTo>
                    <a:pt x="13998" y="7"/>
                    <a:pt x="13986" y="9"/>
                    <a:pt x="13975" y="14"/>
                  </a:cubicBezTo>
                  <a:cubicBezTo>
                    <a:pt x="13421" y="273"/>
                    <a:pt x="12939" y="429"/>
                    <a:pt x="12386" y="686"/>
                  </a:cubicBezTo>
                  <a:cubicBezTo>
                    <a:pt x="12370" y="693"/>
                    <a:pt x="12354" y="700"/>
                    <a:pt x="12338" y="709"/>
                  </a:cubicBezTo>
                  <a:cubicBezTo>
                    <a:pt x="12224" y="757"/>
                    <a:pt x="12111" y="805"/>
                    <a:pt x="12001" y="860"/>
                  </a:cubicBezTo>
                  <a:cubicBezTo>
                    <a:pt x="11909" y="906"/>
                    <a:pt x="11819" y="962"/>
                    <a:pt x="11744" y="1035"/>
                  </a:cubicBezTo>
                  <a:cubicBezTo>
                    <a:pt x="11723" y="1056"/>
                    <a:pt x="11703" y="1079"/>
                    <a:pt x="11684" y="1104"/>
                  </a:cubicBezTo>
                  <a:cubicBezTo>
                    <a:pt x="11684" y="1104"/>
                    <a:pt x="11684" y="1102"/>
                    <a:pt x="11684" y="1102"/>
                  </a:cubicBezTo>
                  <a:lnTo>
                    <a:pt x="10759" y="2371"/>
                  </a:lnTo>
                  <a:cubicBezTo>
                    <a:pt x="8436" y="5485"/>
                    <a:pt x="4036" y="11421"/>
                    <a:pt x="2841" y="13062"/>
                  </a:cubicBezTo>
                  <a:cubicBezTo>
                    <a:pt x="2629" y="13355"/>
                    <a:pt x="2311" y="13784"/>
                    <a:pt x="1994" y="14214"/>
                  </a:cubicBezTo>
                  <a:cubicBezTo>
                    <a:pt x="1891" y="14351"/>
                    <a:pt x="1790" y="14489"/>
                    <a:pt x="1691" y="14622"/>
                  </a:cubicBezTo>
                  <a:cubicBezTo>
                    <a:pt x="1613" y="14730"/>
                    <a:pt x="1535" y="14834"/>
                    <a:pt x="1461" y="14934"/>
                  </a:cubicBezTo>
                  <a:cubicBezTo>
                    <a:pt x="1401" y="15017"/>
                    <a:pt x="1342" y="15097"/>
                    <a:pt x="1287" y="15171"/>
                  </a:cubicBezTo>
                  <a:cubicBezTo>
                    <a:pt x="1255" y="15214"/>
                    <a:pt x="1225" y="15254"/>
                    <a:pt x="1197" y="15293"/>
                  </a:cubicBezTo>
                  <a:lnTo>
                    <a:pt x="977" y="15596"/>
                  </a:lnTo>
                  <a:cubicBezTo>
                    <a:pt x="958" y="15623"/>
                    <a:pt x="938" y="15648"/>
                    <a:pt x="919" y="15674"/>
                  </a:cubicBezTo>
                  <a:cubicBezTo>
                    <a:pt x="291" y="16536"/>
                    <a:pt x="1" y="17076"/>
                    <a:pt x="63" y="17512"/>
                  </a:cubicBezTo>
                  <a:cubicBezTo>
                    <a:pt x="107" y="17808"/>
                    <a:pt x="311" y="18056"/>
                    <a:pt x="683" y="18327"/>
                  </a:cubicBezTo>
                  <a:cubicBezTo>
                    <a:pt x="725" y="18357"/>
                    <a:pt x="766" y="18387"/>
                    <a:pt x="809" y="18414"/>
                  </a:cubicBezTo>
                  <a:cubicBezTo>
                    <a:pt x="846" y="18444"/>
                    <a:pt x="887" y="18474"/>
                    <a:pt x="929" y="18506"/>
                  </a:cubicBezTo>
                  <a:cubicBezTo>
                    <a:pt x="1115" y="18641"/>
                    <a:pt x="1282" y="18738"/>
                    <a:pt x="1441" y="18795"/>
                  </a:cubicBezTo>
                  <a:cubicBezTo>
                    <a:pt x="1552" y="18835"/>
                    <a:pt x="1659" y="18856"/>
                    <a:pt x="1764" y="18856"/>
                  </a:cubicBezTo>
                  <a:cubicBezTo>
                    <a:pt x="1808" y="18856"/>
                    <a:pt x="1852" y="18852"/>
                    <a:pt x="1895" y="18845"/>
                  </a:cubicBezTo>
                  <a:cubicBezTo>
                    <a:pt x="2326" y="18772"/>
                    <a:pt x="2746" y="18336"/>
                    <a:pt x="3364" y="17489"/>
                  </a:cubicBezTo>
                  <a:cubicBezTo>
                    <a:pt x="3387" y="17455"/>
                    <a:pt x="3412" y="17422"/>
                    <a:pt x="3437" y="17386"/>
                  </a:cubicBezTo>
                  <a:cubicBezTo>
                    <a:pt x="3469" y="17342"/>
                    <a:pt x="3508" y="17290"/>
                    <a:pt x="3550" y="17232"/>
                  </a:cubicBezTo>
                  <a:cubicBezTo>
                    <a:pt x="3582" y="17189"/>
                    <a:pt x="3614" y="17143"/>
                    <a:pt x="3651" y="17094"/>
                  </a:cubicBezTo>
                  <a:cubicBezTo>
                    <a:pt x="3731" y="16982"/>
                    <a:pt x="3821" y="16858"/>
                    <a:pt x="3919" y="16722"/>
                  </a:cubicBezTo>
                  <a:cubicBezTo>
                    <a:pt x="3990" y="16624"/>
                    <a:pt x="4062" y="16520"/>
                    <a:pt x="4138" y="16413"/>
                  </a:cubicBezTo>
                  <a:cubicBezTo>
                    <a:pt x="4234" y="16282"/>
                    <a:pt x="4332" y="16146"/>
                    <a:pt x="4429" y="16009"/>
                  </a:cubicBezTo>
                  <a:cubicBezTo>
                    <a:pt x="4744" y="15570"/>
                    <a:pt x="5060" y="15129"/>
                    <a:pt x="5274" y="14834"/>
                  </a:cubicBezTo>
                  <a:cubicBezTo>
                    <a:pt x="6469" y="13192"/>
                    <a:pt x="10764" y="7181"/>
                    <a:pt x="13011" y="4010"/>
                  </a:cubicBezTo>
                  <a:lnTo>
                    <a:pt x="13935" y="2742"/>
                  </a:lnTo>
                  <a:lnTo>
                    <a:pt x="13933" y="2742"/>
                  </a:lnTo>
                  <a:cubicBezTo>
                    <a:pt x="14011" y="2630"/>
                    <a:pt x="14048" y="2497"/>
                    <a:pt x="14069" y="2364"/>
                  </a:cubicBezTo>
                  <a:cubicBezTo>
                    <a:pt x="14089" y="2242"/>
                    <a:pt x="14098" y="2120"/>
                    <a:pt x="14110" y="1997"/>
                  </a:cubicBezTo>
                  <a:cubicBezTo>
                    <a:pt x="14112" y="1980"/>
                    <a:pt x="14114" y="1964"/>
                    <a:pt x="14115" y="1946"/>
                  </a:cubicBezTo>
                  <a:cubicBezTo>
                    <a:pt x="14191" y="1338"/>
                    <a:pt x="14191" y="833"/>
                    <a:pt x="14266" y="227"/>
                  </a:cubicBezTo>
                  <a:cubicBezTo>
                    <a:pt x="14268" y="216"/>
                    <a:pt x="14266" y="206"/>
                    <a:pt x="14266" y="197"/>
                  </a:cubicBezTo>
                  <a:cubicBezTo>
                    <a:pt x="14262" y="142"/>
                    <a:pt x="14236" y="87"/>
                    <a:pt x="14177" y="43"/>
                  </a:cubicBezTo>
                  <a:cubicBezTo>
                    <a:pt x="14136" y="13"/>
                    <a:pt x="14094" y="0"/>
                    <a:pt x="14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1429576" y="1335169"/>
              <a:ext cx="728876" cy="987391"/>
            </a:xfrm>
            <a:custGeom>
              <a:rect b="b" l="l" r="r" t="t"/>
              <a:pathLst>
                <a:path extrusionOk="0" h="18513" w="13666">
                  <a:moveTo>
                    <a:pt x="13612" y="1"/>
                  </a:moveTo>
                  <a:cubicBezTo>
                    <a:pt x="13592" y="1"/>
                    <a:pt x="13569" y="11"/>
                    <a:pt x="13545" y="27"/>
                  </a:cubicBezTo>
                  <a:cubicBezTo>
                    <a:pt x="13538" y="31"/>
                    <a:pt x="13530" y="35"/>
                    <a:pt x="13522" y="43"/>
                  </a:cubicBezTo>
                  <a:cubicBezTo>
                    <a:pt x="13107" y="401"/>
                    <a:pt x="12763" y="658"/>
                    <a:pt x="12348" y="1016"/>
                  </a:cubicBezTo>
                  <a:cubicBezTo>
                    <a:pt x="12336" y="1027"/>
                    <a:pt x="12324" y="1038"/>
                    <a:pt x="12311" y="1048"/>
                  </a:cubicBezTo>
                  <a:cubicBezTo>
                    <a:pt x="12228" y="1117"/>
                    <a:pt x="12145" y="1186"/>
                    <a:pt x="12061" y="1261"/>
                  </a:cubicBezTo>
                  <a:cubicBezTo>
                    <a:pt x="11969" y="1342"/>
                    <a:pt x="11877" y="1434"/>
                    <a:pt x="11796" y="1544"/>
                  </a:cubicBezTo>
                  <a:cubicBezTo>
                    <a:pt x="11796" y="1544"/>
                    <a:pt x="11796" y="1544"/>
                    <a:pt x="11796" y="1543"/>
                  </a:cubicBezTo>
                  <a:lnTo>
                    <a:pt x="10872" y="2811"/>
                  </a:lnTo>
                  <a:cubicBezTo>
                    <a:pt x="8570" y="5943"/>
                    <a:pt x="4202" y="11899"/>
                    <a:pt x="3006" y="13541"/>
                  </a:cubicBezTo>
                  <a:cubicBezTo>
                    <a:pt x="2671" y="14002"/>
                    <a:pt x="2081" y="14807"/>
                    <a:pt x="1634" y="15416"/>
                  </a:cubicBezTo>
                  <a:cubicBezTo>
                    <a:pt x="1572" y="15500"/>
                    <a:pt x="1514" y="15579"/>
                    <a:pt x="1459" y="15656"/>
                  </a:cubicBezTo>
                  <a:cubicBezTo>
                    <a:pt x="1424" y="15705"/>
                    <a:pt x="1388" y="15753"/>
                    <a:pt x="1356" y="15797"/>
                  </a:cubicBezTo>
                  <a:cubicBezTo>
                    <a:pt x="1323" y="15843"/>
                    <a:pt x="1292" y="15884"/>
                    <a:pt x="1264" y="15925"/>
                  </a:cubicBezTo>
                  <a:cubicBezTo>
                    <a:pt x="1220" y="15983"/>
                    <a:pt x="1183" y="16037"/>
                    <a:pt x="1151" y="16081"/>
                  </a:cubicBezTo>
                  <a:cubicBezTo>
                    <a:pt x="484" y="16990"/>
                    <a:pt x="139" y="17522"/>
                    <a:pt x="55" y="17864"/>
                  </a:cubicBezTo>
                  <a:cubicBezTo>
                    <a:pt x="1" y="18089"/>
                    <a:pt x="59" y="18232"/>
                    <a:pt x="217" y="18346"/>
                  </a:cubicBezTo>
                  <a:cubicBezTo>
                    <a:pt x="234" y="18360"/>
                    <a:pt x="252" y="18370"/>
                    <a:pt x="270" y="18381"/>
                  </a:cubicBezTo>
                  <a:cubicBezTo>
                    <a:pt x="286" y="18395"/>
                    <a:pt x="304" y="18408"/>
                    <a:pt x="321" y="18422"/>
                  </a:cubicBezTo>
                  <a:cubicBezTo>
                    <a:pt x="402" y="18481"/>
                    <a:pt x="483" y="18512"/>
                    <a:pt x="569" y="18512"/>
                  </a:cubicBezTo>
                  <a:cubicBezTo>
                    <a:pt x="649" y="18512"/>
                    <a:pt x="734" y="18485"/>
                    <a:pt x="830" y="18427"/>
                  </a:cubicBezTo>
                  <a:cubicBezTo>
                    <a:pt x="1129" y="18243"/>
                    <a:pt x="1528" y="17750"/>
                    <a:pt x="2189" y="16838"/>
                  </a:cubicBezTo>
                  <a:cubicBezTo>
                    <a:pt x="2221" y="16793"/>
                    <a:pt x="2260" y="16740"/>
                    <a:pt x="2302" y="16682"/>
                  </a:cubicBezTo>
                  <a:cubicBezTo>
                    <a:pt x="2403" y="16543"/>
                    <a:pt x="2531" y="16368"/>
                    <a:pt x="2671" y="16173"/>
                  </a:cubicBezTo>
                  <a:cubicBezTo>
                    <a:pt x="3116" y="15560"/>
                    <a:pt x="3699" y="14750"/>
                    <a:pt x="4036" y="14289"/>
                  </a:cubicBezTo>
                  <a:cubicBezTo>
                    <a:pt x="5230" y="12647"/>
                    <a:pt x="9554" y="6659"/>
                    <a:pt x="11824" y="3504"/>
                  </a:cubicBezTo>
                  <a:lnTo>
                    <a:pt x="12747" y="2235"/>
                  </a:lnTo>
                  <a:cubicBezTo>
                    <a:pt x="12827" y="2126"/>
                    <a:pt x="12885" y="2009"/>
                    <a:pt x="12935" y="1895"/>
                  </a:cubicBezTo>
                  <a:cubicBezTo>
                    <a:pt x="12979" y="1794"/>
                    <a:pt x="13020" y="1693"/>
                    <a:pt x="13061" y="1592"/>
                  </a:cubicBezTo>
                  <a:cubicBezTo>
                    <a:pt x="13066" y="1578"/>
                    <a:pt x="13073" y="1564"/>
                    <a:pt x="13079" y="1550"/>
                  </a:cubicBezTo>
                  <a:cubicBezTo>
                    <a:pt x="13293" y="1043"/>
                    <a:pt x="13431" y="639"/>
                    <a:pt x="13646" y="132"/>
                  </a:cubicBezTo>
                  <a:cubicBezTo>
                    <a:pt x="13649" y="123"/>
                    <a:pt x="13651" y="116"/>
                    <a:pt x="13653" y="109"/>
                  </a:cubicBezTo>
                  <a:cubicBezTo>
                    <a:pt x="13665" y="66"/>
                    <a:pt x="13665" y="29"/>
                    <a:pt x="13640" y="10"/>
                  </a:cubicBezTo>
                  <a:cubicBezTo>
                    <a:pt x="13632" y="4"/>
                    <a:pt x="13622" y="1"/>
                    <a:pt x="1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1400935" y="2169375"/>
              <a:ext cx="179472" cy="169712"/>
            </a:xfrm>
            <a:custGeom>
              <a:rect b="b" l="l" r="r" t="t"/>
              <a:pathLst>
                <a:path extrusionOk="0" h="3182" w="3365">
                  <a:moveTo>
                    <a:pt x="919" y="0"/>
                  </a:moveTo>
                  <a:cubicBezTo>
                    <a:pt x="291" y="862"/>
                    <a:pt x="1" y="1402"/>
                    <a:pt x="63" y="1838"/>
                  </a:cubicBezTo>
                  <a:cubicBezTo>
                    <a:pt x="107" y="2134"/>
                    <a:pt x="311" y="2382"/>
                    <a:pt x="683" y="2653"/>
                  </a:cubicBezTo>
                  <a:cubicBezTo>
                    <a:pt x="725" y="2683"/>
                    <a:pt x="766" y="2713"/>
                    <a:pt x="809" y="2740"/>
                  </a:cubicBezTo>
                  <a:cubicBezTo>
                    <a:pt x="846" y="2770"/>
                    <a:pt x="887" y="2800"/>
                    <a:pt x="929" y="2832"/>
                  </a:cubicBezTo>
                  <a:cubicBezTo>
                    <a:pt x="1115" y="2967"/>
                    <a:pt x="1282" y="3064"/>
                    <a:pt x="1441" y="3121"/>
                  </a:cubicBezTo>
                  <a:cubicBezTo>
                    <a:pt x="1552" y="3161"/>
                    <a:pt x="1659" y="3182"/>
                    <a:pt x="1764" y="3182"/>
                  </a:cubicBezTo>
                  <a:cubicBezTo>
                    <a:pt x="1808" y="3182"/>
                    <a:pt x="1852" y="3178"/>
                    <a:pt x="1895" y="3171"/>
                  </a:cubicBezTo>
                  <a:cubicBezTo>
                    <a:pt x="2326" y="3098"/>
                    <a:pt x="2746" y="2662"/>
                    <a:pt x="3364" y="1815"/>
                  </a:cubicBezTo>
                  <a:cubicBezTo>
                    <a:pt x="2487" y="1299"/>
                    <a:pt x="1688" y="672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1449896" y="2091507"/>
              <a:ext cx="187313" cy="174672"/>
            </a:xfrm>
            <a:custGeom>
              <a:rect b="b" l="l" r="r" t="t"/>
              <a:pathLst>
                <a:path extrusionOk="0" h="3275" w="3512">
                  <a:moveTo>
                    <a:pt x="1076" y="0"/>
                  </a:moveTo>
                  <a:cubicBezTo>
                    <a:pt x="973" y="137"/>
                    <a:pt x="872" y="275"/>
                    <a:pt x="773" y="408"/>
                  </a:cubicBezTo>
                  <a:cubicBezTo>
                    <a:pt x="693" y="516"/>
                    <a:pt x="617" y="620"/>
                    <a:pt x="543" y="720"/>
                  </a:cubicBezTo>
                  <a:cubicBezTo>
                    <a:pt x="483" y="803"/>
                    <a:pt x="424" y="883"/>
                    <a:pt x="369" y="957"/>
                  </a:cubicBezTo>
                  <a:cubicBezTo>
                    <a:pt x="337" y="1000"/>
                    <a:pt x="307" y="1040"/>
                    <a:pt x="279" y="1079"/>
                  </a:cubicBezTo>
                  <a:lnTo>
                    <a:pt x="59" y="1382"/>
                  </a:lnTo>
                  <a:cubicBezTo>
                    <a:pt x="40" y="1409"/>
                    <a:pt x="20" y="1434"/>
                    <a:pt x="1" y="1460"/>
                  </a:cubicBezTo>
                  <a:cubicBezTo>
                    <a:pt x="770" y="2132"/>
                    <a:pt x="1569" y="2759"/>
                    <a:pt x="2446" y="3275"/>
                  </a:cubicBezTo>
                  <a:cubicBezTo>
                    <a:pt x="2469" y="3241"/>
                    <a:pt x="2494" y="3208"/>
                    <a:pt x="2519" y="3172"/>
                  </a:cubicBezTo>
                  <a:cubicBezTo>
                    <a:pt x="2551" y="3128"/>
                    <a:pt x="2590" y="3076"/>
                    <a:pt x="2632" y="3018"/>
                  </a:cubicBezTo>
                  <a:cubicBezTo>
                    <a:pt x="2664" y="2975"/>
                    <a:pt x="2696" y="2929"/>
                    <a:pt x="2733" y="2880"/>
                  </a:cubicBezTo>
                  <a:cubicBezTo>
                    <a:pt x="2813" y="2770"/>
                    <a:pt x="2903" y="2644"/>
                    <a:pt x="3001" y="2508"/>
                  </a:cubicBezTo>
                  <a:cubicBezTo>
                    <a:pt x="3070" y="2410"/>
                    <a:pt x="3144" y="2306"/>
                    <a:pt x="3220" y="2199"/>
                  </a:cubicBezTo>
                  <a:cubicBezTo>
                    <a:pt x="3316" y="2068"/>
                    <a:pt x="3414" y="1932"/>
                    <a:pt x="3511" y="1795"/>
                  </a:cubicBezTo>
                  <a:cubicBezTo>
                    <a:pt x="2629" y="1308"/>
                    <a:pt x="1835" y="674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1464723" y="2113214"/>
              <a:ext cx="156965" cy="131897"/>
            </a:xfrm>
            <a:custGeom>
              <a:rect b="b" l="l" r="r" t="t"/>
              <a:pathLst>
                <a:path extrusionOk="0" h="2473" w="2943">
                  <a:moveTo>
                    <a:pt x="495" y="1"/>
                  </a:moveTo>
                  <a:cubicBezTo>
                    <a:pt x="415" y="109"/>
                    <a:pt x="339" y="213"/>
                    <a:pt x="265" y="313"/>
                  </a:cubicBezTo>
                  <a:cubicBezTo>
                    <a:pt x="205" y="396"/>
                    <a:pt x="146" y="476"/>
                    <a:pt x="91" y="550"/>
                  </a:cubicBezTo>
                  <a:cubicBezTo>
                    <a:pt x="59" y="593"/>
                    <a:pt x="29" y="633"/>
                    <a:pt x="1" y="672"/>
                  </a:cubicBezTo>
                  <a:cubicBezTo>
                    <a:pt x="798" y="1303"/>
                    <a:pt x="1610" y="1915"/>
                    <a:pt x="2455" y="2473"/>
                  </a:cubicBezTo>
                  <a:cubicBezTo>
                    <a:pt x="2535" y="2361"/>
                    <a:pt x="2625" y="2237"/>
                    <a:pt x="2723" y="2101"/>
                  </a:cubicBezTo>
                  <a:cubicBezTo>
                    <a:pt x="2792" y="2003"/>
                    <a:pt x="2866" y="1899"/>
                    <a:pt x="2942" y="1792"/>
                  </a:cubicBezTo>
                  <a:cubicBezTo>
                    <a:pt x="2099" y="1248"/>
                    <a:pt x="1286" y="633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2027403" y="1333409"/>
              <a:ext cx="134511" cy="146991"/>
            </a:xfrm>
            <a:custGeom>
              <a:rect b="b" l="l" r="r" t="t"/>
              <a:pathLst>
                <a:path extrusionOk="0" h="2756" w="2522">
                  <a:moveTo>
                    <a:pt x="2308" y="0"/>
                  </a:moveTo>
                  <a:cubicBezTo>
                    <a:pt x="2292" y="0"/>
                    <a:pt x="2277" y="2"/>
                    <a:pt x="2263" y="5"/>
                  </a:cubicBezTo>
                  <a:cubicBezTo>
                    <a:pt x="2252" y="7"/>
                    <a:pt x="2240" y="9"/>
                    <a:pt x="2229" y="14"/>
                  </a:cubicBezTo>
                  <a:cubicBezTo>
                    <a:pt x="2064" y="91"/>
                    <a:pt x="1910" y="154"/>
                    <a:pt x="1761" y="211"/>
                  </a:cubicBezTo>
                  <a:cubicBezTo>
                    <a:pt x="1402" y="348"/>
                    <a:pt x="1030" y="505"/>
                    <a:pt x="640" y="686"/>
                  </a:cubicBezTo>
                  <a:cubicBezTo>
                    <a:pt x="624" y="693"/>
                    <a:pt x="608" y="700"/>
                    <a:pt x="592" y="707"/>
                  </a:cubicBezTo>
                  <a:cubicBezTo>
                    <a:pt x="478" y="757"/>
                    <a:pt x="365" y="805"/>
                    <a:pt x="255" y="860"/>
                  </a:cubicBezTo>
                  <a:cubicBezTo>
                    <a:pt x="163" y="906"/>
                    <a:pt x="73" y="962"/>
                    <a:pt x="0" y="1035"/>
                  </a:cubicBezTo>
                  <a:cubicBezTo>
                    <a:pt x="99" y="1212"/>
                    <a:pt x="200" y="1391"/>
                    <a:pt x="299" y="1568"/>
                  </a:cubicBezTo>
                  <a:cubicBezTo>
                    <a:pt x="346" y="1652"/>
                    <a:pt x="385" y="1749"/>
                    <a:pt x="489" y="1772"/>
                  </a:cubicBezTo>
                  <a:cubicBezTo>
                    <a:pt x="510" y="1777"/>
                    <a:pt x="532" y="1779"/>
                    <a:pt x="554" y="1779"/>
                  </a:cubicBezTo>
                  <a:cubicBezTo>
                    <a:pt x="630" y="1779"/>
                    <a:pt x="712" y="1755"/>
                    <a:pt x="785" y="1746"/>
                  </a:cubicBezTo>
                  <a:cubicBezTo>
                    <a:pt x="888" y="1730"/>
                    <a:pt x="991" y="1719"/>
                    <a:pt x="1095" y="1710"/>
                  </a:cubicBezTo>
                  <a:cubicBezTo>
                    <a:pt x="1118" y="1708"/>
                    <a:pt x="1148" y="1704"/>
                    <a:pt x="1177" y="1704"/>
                  </a:cubicBezTo>
                  <a:cubicBezTo>
                    <a:pt x="1204" y="1704"/>
                    <a:pt x="1229" y="1707"/>
                    <a:pt x="1248" y="1721"/>
                  </a:cubicBezTo>
                  <a:cubicBezTo>
                    <a:pt x="1285" y="1747"/>
                    <a:pt x="1295" y="1822"/>
                    <a:pt x="1306" y="1863"/>
                  </a:cubicBezTo>
                  <a:cubicBezTo>
                    <a:pt x="1359" y="2061"/>
                    <a:pt x="1389" y="2268"/>
                    <a:pt x="1391" y="2476"/>
                  </a:cubicBezTo>
                  <a:cubicBezTo>
                    <a:pt x="1393" y="2513"/>
                    <a:pt x="1409" y="2563"/>
                    <a:pt x="1451" y="2573"/>
                  </a:cubicBezTo>
                  <a:cubicBezTo>
                    <a:pt x="1694" y="2634"/>
                    <a:pt x="1937" y="2696"/>
                    <a:pt x="2180" y="2756"/>
                  </a:cubicBezTo>
                  <a:lnTo>
                    <a:pt x="2189" y="2742"/>
                  </a:lnTo>
                  <a:lnTo>
                    <a:pt x="2187" y="2742"/>
                  </a:lnTo>
                  <a:cubicBezTo>
                    <a:pt x="2265" y="2630"/>
                    <a:pt x="2302" y="2497"/>
                    <a:pt x="2323" y="2364"/>
                  </a:cubicBezTo>
                  <a:cubicBezTo>
                    <a:pt x="2343" y="2242"/>
                    <a:pt x="2352" y="2120"/>
                    <a:pt x="2364" y="1997"/>
                  </a:cubicBezTo>
                  <a:cubicBezTo>
                    <a:pt x="2366" y="1980"/>
                    <a:pt x="2368" y="1964"/>
                    <a:pt x="2369" y="1946"/>
                  </a:cubicBezTo>
                  <a:cubicBezTo>
                    <a:pt x="2422" y="1521"/>
                    <a:pt x="2458" y="1122"/>
                    <a:pt x="2477" y="743"/>
                  </a:cubicBezTo>
                  <a:cubicBezTo>
                    <a:pt x="2484" y="578"/>
                    <a:pt x="2497" y="410"/>
                    <a:pt x="2520" y="227"/>
                  </a:cubicBezTo>
                  <a:cubicBezTo>
                    <a:pt x="2522" y="216"/>
                    <a:pt x="2520" y="206"/>
                    <a:pt x="2520" y="197"/>
                  </a:cubicBezTo>
                  <a:cubicBezTo>
                    <a:pt x="2516" y="142"/>
                    <a:pt x="2490" y="87"/>
                    <a:pt x="2431" y="43"/>
                  </a:cubicBezTo>
                  <a:cubicBezTo>
                    <a:pt x="2390" y="13"/>
                    <a:pt x="2348" y="0"/>
                    <a:pt x="2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2120845" y="1333409"/>
              <a:ext cx="41068" cy="41228"/>
            </a:xfrm>
            <a:custGeom>
              <a:rect b="b" l="l" r="r" t="t"/>
              <a:pathLst>
                <a:path extrusionOk="0" h="773" w="770">
                  <a:moveTo>
                    <a:pt x="555" y="0"/>
                  </a:moveTo>
                  <a:cubicBezTo>
                    <a:pt x="540" y="0"/>
                    <a:pt x="525" y="2"/>
                    <a:pt x="511" y="5"/>
                  </a:cubicBezTo>
                  <a:cubicBezTo>
                    <a:pt x="500" y="7"/>
                    <a:pt x="488" y="9"/>
                    <a:pt x="477" y="14"/>
                  </a:cubicBezTo>
                  <a:cubicBezTo>
                    <a:pt x="312" y="91"/>
                    <a:pt x="158" y="154"/>
                    <a:pt x="9" y="211"/>
                  </a:cubicBezTo>
                  <a:cubicBezTo>
                    <a:pt x="1" y="372"/>
                    <a:pt x="64" y="537"/>
                    <a:pt x="235" y="661"/>
                  </a:cubicBezTo>
                  <a:cubicBezTo>
                    <a:pt x="342" y="739"/>
                    <a:pt x="451" y="773"/>
                    <a:pt x="555" y="773"/>
                  </a:cubicBezTo>
                  <a:cubicBezTo>
                    <a:pt x="613" y="773"/>
                    <a:pt x="670" y="762"/>
                    <a:pt x="724" y="743"/>
                  </a:cubicBezTo>
                  <a:cubicBezTo>
                    <a:pt x="732" y="578"/>
                    <a:pt x="745" y="410"/>
                    <a:pt x="768" y="227"/>
                  </a:cubicBezTo>
                  <a:cubicBezTo>
                    <a:pt x="770" y="216"/>
                    <a:pt x="768" y="206"/>
                    <a:pt x="768" y="197"/>
                  </a:cubicBezTo>
                  <a:cubicBezTo>
                    <a:pt x="764" y="142"/>
                    <a:pt x="738" y="87"/>
                    <a:pt x="679" y="43"/>
                  </a:cubicBezTo>
                  <a:cubicBezTo>
                    <a:pt x="638" y="13"/>
                    <a:pt x="595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1468937" y="2146068"/>
              <a:ext cx="204700" cy="207740"/>
            </a:xfrm>
            <a:custGeom>
              <a:rect b="b" l="l" r="r" t="t"/>
              <a:pathLst>
                <a:path extrusionOk="0" h="3895" w="3838">
                  <a:moveTo>
                    <a:pt x="3616" y="0"/>
                  </a:moveTo>
                  <a:cubicBezTo>
                    <a:pt x="3574" y="0"/>
                    <a:pt x="3532" y="19"/>
                    <a:pt x="3500" y="63"/>
                  </a:cubicBezTo>
                  <a:cubicBezTo>
                    <a:pt x="3090" y="632"/>
                    <a:pt x="2679" y="1199"/>
                    <a:pt x="2268" y="1766"/>
                  </a:cubicBezTo>
                  <a:cubicBezTo>
                    <a:pt x="2062" y="2046"/>
                    <a:pt x="1859" y="2328"/>
                    <a:pt x="1653" y="2610"/>
                  </a:cubicBezTo>
                  <a:cubicBezTo>
                    <a:pt x="1552" y="2748"/>
                    <a:pt x="1449" y="2890"/>
                    <a:pt x="1347" y="3028"/>
                  </a:cubicBezTo>
                  <a:cubicBezTo>
                    <a:pt x="1258" y="3149"/>
                    <a:pt x="1166" y="3271"/>
                    <a:pt x="1052" y="3372"/>
                  </a:cubicBezTo>
                  <a:cubicBezTo>
                    <a:pt x="924" y="3488"/>
                    <a:pt x="744" y="3584"/>
                    <a:pt x="569" y="3584"/>
                  </a:cubicBezTo>
                  <a:cubicBezTo>
                    <a:pt x="482" y="3584"/>
                    <a:pt x="395" y="3560"/>
                    <a:pt x="317" y="3501"/>
                  </a:cubicBezTo>
                  <a:cubicBezTo>
                    <a:pt x="287" y="3480"/>
                    <a:pt x="257" y="3470"/>
                    <a:pt x="228" y="3470"/>
                  </a:cubicBezTo>
                  <a:cubicBezTo>
                    <a:pt x="100" y="3470"/>
                    <a:pt x="1" y="3656"/>
                    <a:pt x="133" y="3755"/>
                  </a:cubicBezTo>
                  <a:cubicBezTo>
                    <a:pt x="262" y="3851"/>
                    <a:pt x="417" y="3894"/>
                    <a:pt x="574" y="3894"/>
                  </a:cubicBezTo>
                  <a:cubicBezTo>
                    <a:pt x="712" y="3894"/>
                    <a:pt x="852" y="3860"/>
                    <a:pt x="976" y="3799"/>
                  </a:cubicBezTo>
                  <a:cubicBezTo>
                    <a:pt x="1284" y="3650"/>
                    <a:pt x="1488" y="3363"/>
                    <a:pt x="1685" y="3094"/>
                  </a:cubicBezTo>
                  <a:cubicBezTo>
                    <a:pt x="2126" y="2491"/>
                    <a:pt x="2566" y="1887"/>
                    <a:pt x="3003" y="1281"/>
                  </a:cubicBezTo>
                  <a:cubicBezTo>
                    <a:pt x="3253" y="937"/>
                    <a:pt x="3503" y="592"/>
                    <a:pt x="3751" y="248"/>
                  </a:cubicBezTo>
                  <a:cubicBezTo>
                    <a:pt x="3837" y="129"/>
                    <a:pt x="3728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1519498" y="1962651"/>
              <a:ext cx="88856" cy="100856"/>
            </a:xfrm>
            <a:custGeom>
              <a:rect b="b" l="l" r="r" t="t"/>
              <a:pathLst>
                <a:path extrusionOk="0" h="1891" w="1666">
                  <a:moveTo>
                    <a:pt x="1439" y="1"/>
                  </a:moveTo>
                  <a:cubicBezTo>
                    <a:pt x="1397" y="1"/>
                    <a:pt x="1354" y="18"/>
                    <a:pt x="1320" y="59"/>
                  </a:cubicBezTo>
                  <a:cubicBezTo>
                    <a:pt x="896" y="577"/>
                    <a:pt x="485" y="1107"/>
                    <a:pt x="87" y="1644"/>
                  </a:cubicBezTo>
                  <a:cubicBezTo>
                    <a:pt x="0" y="1761"/>
                    <a:pt x="110" y="1890"/>
                    <a:pt x="222" y="1890"/>
                  </a:cubicBezTo>
                  <a:cubicBezTo>
                    <a:pt x="264" y="1890"/>
                    <a:pt x="307" y="1872"/>
                    <a:pt x="340" y="1828"/>
                  </a:cubicBezTo>
                  <a:cubicBezTo>
                    <a:pt x="737" y="1289"/>
                    <a:pt x="1148" y="761"/>
                    <a:pt x="1572" y="244"/>
                  </a:cubicBezTo>
                  <a:cubicBezTo>
                    <a:pt x="1665" y="129"/>
                    <a:pt x="1555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2022763" y="1464452"/>
              <a:ext cx="136698" cy="178939"/>
            </a:xfrm>
            <a:custGeom>
              <a:rect b="b" l="l" r="r" t="t"/>
              <a:pathLst>
                <a:path extrusionOk="0" h="3355" w="2563">
                  <a:moveTo>
                    <a:pt x="2337" y="0"/>
                  </a:moveTo>
                  <a:cubicBezTo>
                    <a:pt x="2294" y="0"/>
                    <a:pt x="2251" y="18"/>
                    <a:pt x="2217" y="60"/>
                  </a:cubicBezTo>
                  <a:cubicBezTo>
                    <a:pt x="1428" y="1020"/>
                    <a:pt x="853" y="2129"/>
                    <a:pt x="91" y="3111"/>
                  </a:cubicBezTo>
                  <a:cubicBezTo>
                    <a:pt x="0" y="3226"/>
                    <a:pt x="110" y="3355"/>
                    <a:pt x="224" y="3355"/>
                  </a:cubicBezTo>
                  <a:cubicBezTo>
                    <a:pt x="266" y="3355"/>
                    <a:pt x="309" y="3337"/>
                    <a:pt x="342" y="3294"/>
                  </a:cubicBezTo>
                  <a:cubicBezTo>
                    <a:pt x="1104" y="2314"/>
                    <a:pt x="1682" y="1203"/>
                    <a:pt x="2470" y="242"/>
                  </a:cubicBezTo>
                  <a:cubicBezTo>
                    <a:pt x="2563" y="129"/>
                    <a:pt x="245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1791024" y="1775766"/>
              <a:ext cx="90616" cy="109977"/>
            </a:xfrm>
            <a:custGeom>
              <a:rect b="b" l="l" r="r" t="t"/>
              <a:pathLst>
                <a:path extrusionOk="0" h="2062" w="1699">
                  <a:moveTo>
                    <a:pt x="1478" y="0"/>
                  </a:moveTo>
                  <a:cubicBezTo>
                    <a:pt x="1436" y="0"/>
                    <a:pt x="1394" y="19"/>
                    <a:pt x="1361" y="63"/>
                  </a:cubicBezTo>
                  <a:lnTo>
                    <a:pt x="87" y="1814"/>
                  </a:lnTo>
                  <a:cubicBezTo>
                    <a:pt x="1" y="1933"/>
                    <a:pt x="110" y="2061"/>
                    <a:pt x="221" y="2061"/>
                  </a:cubicBezTo>
                  <a:cubicBezTo>
                    <a:pt x="263" y="2061"/>
                    <a:pt x="306" y="2043"/>
                    <a:pt x="338" y="1998"/>
                  </a:cubicBezTo>
                  <a:lnTo>
                    <a:pt x="1613" y="248"/>
                  </a:lnTo>
                  <a:cubicBezTo>
                    <a:pt x="1699" y="129"/>
                    <a:pt x="1590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1748196" y="1907023"/>
              <a:ext cx="36641" cy="41281"/>
            </a:xfrm>
            <a:custGeom>
              <a:rect b="b" l="l" r="r" t="t"/>
              <a:pathLst>
                <a:path extrusionOk="0" h="774" w="687">
                  <a:moveTo>
                    <a:pt x="510" y="1"/>
                  </a:moveTo>
                  <a:cubicBezTo>
                    <a:pt x="463" y="1"/>
                    <a:pt x="417" y="22"/>
                    <a:pt x="387" y="64"/>
                  </a:cubicBezTo>
                  <a:lnTo>
                    <a:pt x="48" y="528"/>
                  </a:lnTo>
                  <a:cubicBezTo>
                    <a:pt x="0" y="594"/>
                    <a:pt x="13" y="698"/>
                    <a:pt x="84" y="744"/>
                  </a:cubicBezTo>
                  <a:cubicBezTo>
                    <a:pt x="112" y="764"/>
                    <a:pt x="145" y="774"/>
                    <a:pt x="178" y="774"/>
                  </a:cubicBezTo>
                  <a:cubicBezTo>
                    <a:pt x="225" y="774"/>
                    <a:pt x="271" y="753"/>
                    <a:pt x="302" y="711"/>
                  </a:cubicBezTo>
                  <a:lnTo>
                    <a:pt x="638" y="248"/>
                  </a:lnTo>
                  <a:cubicBezTo>
                    <a:pt x="686" y="181"/>
                    <a:pt x="674" y="76"/>
                    <a:pt x="605" y="30"/>
                  </a:cubicBezTo>
                  <a:cubicBezTo>
                    <a:pt x="576" y="11"/>
                    <a:pt x="543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1440616" y="2162655"/>
              <a:ext cx="38988" cy="36961"/>
            </a:xfrm>
            <a:custGeom>
              <a:rect b="b" l="l" r="r" t="t"/>
              <a:pathLst>
                <a:path extrusionOk="0" h="693" w="731">
                  <a:moveTo>
                    <a:pt x="172" y="1"/>
                  </a:moveTo>
                  <a:cubicBezTo>
                    <a:pt x="138" y="1"/>
                    <a:pt x="105" y="11"/>
                    <a:pt x="79" y="34"/>
                  </a:cubicBezTo>
                  <a:cubicBezTo>
                    <a:pt x="15" y="91"/>
                    <a:pt x="1" y="185"/>
                    <a:pt x="54" y="254"/>
                  </a:cubicBezTo>
                  <a:cubicBezTo>
                    <a:pt x="173" y="406"/>
                    <a:pt x="313" y="545"/>
                    <a:pt x="465" y="663"/>
                  </a:cubicBezTo>
                  <a:cubicBezTo>
                    <a:pt x="491" y="683"/>
                    <a:pt x="523" y="692"/>
                    <a:pt x="556" y="692"/>
                  </a:cubicBezTo>
                  <a:cubicBezTo>
                    <a:pt x="606" y="692"/>
                    <a:pt x="656" y="670"/>
                    <a:pt x="683" y="628"/>
                  </a:cubicBezTo>
                  <a:cubicBezTo>
                    <a:pt x="731" y="557"/>
                    <a:pt x="719" y="463"/>
                    <a:pt x="649" y="410"/>
                  </a:cubicBezTo>
                  <a:cubicBezTo>
                    <a:pt x="596" y="369"/>
                    <a:pt x="545" y="327"/>
                    <a:pt x="495" y="281"/>
                  </a:cubicBezTo>
                  <a:cubicBezTo>
                    <a:pt x="424" y="211"/>
                    <a:pt x="359" y="139"/>
                    <a:pt x="299" y="59"/>
                  </a:cubicBezTo>
                  <a:cubicBezTo>
                    <a:pt x="269" y="22"/>
                    <a:pt x="220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1989535" y="1357463"/>
              <a:ext cx="92376" cy="73496"/>
            </a:xfrm>
            <a:custGeom>
              <a:rect b="b" l="l" r="r" t="t"/>
              <a:pathLst>
                <a:path extrusionOk="0" h="1378" w="1732">
                  <a:moveTo>
                    <a:pt x="1508" y="1"/>
                  </a:moveTo>
                  <a:cubicBezTo>
                    <a:pt x="1488" y="1"/>
                    <a:pt x="1466" y="5"/>
                    <a:pt x="1444" y="15"/>
                  </a:cubicBezTo>
                  <a:lnTo>
                    <a:pt x="1036" y="192"/>
                  </a:lnTo>
                  <a:cubicBezTo>
                    <a:pt x="900" y="253"/>
                    <a:pt x="761" y="311"/>
                    <a:pt x="650" y="412"/>
                  </a:cubicBezTo>
                  <a:cubicBezTo>
                    <a:pt x="426" y="614"/>
                    <a:pt x="244" y="878"/>
                    <a:pt x="79" y="1128"/>
                  </a:cubicBezTo>
                  <a:cubicBezTo>
                    <a:pt x="0" y="1248"/>
                    <a:pt x="108" y="1377"/>
                    <a:pt x="216" y="1377"/>
                  </a:cubicBezTo>
                  <a:cubicBezTo>
                    <a:pt x="258" y="1377"/>
                    <a:pt x="300" y="1358"/>
                    <a:pt x="331" y="1311"/>
                  </a:cubicBezTo>
                  <a:cubicBezTo>
                    <a:pt x="411" y="1192"/>
                    <a:pt x="494" y="1075"/>
                    <a:pt x="581" y="963"/>
                  </a:cubicBezTo>
                  <a:cubicBezTo>
                    <a:pt x="662" y="857"/>
                    <a:pt x="745" y="745"/>
                    <a:pt x="843" y="657"/>
                  </a:cubicBezTo>
                  <a:cubicBezTo>
                    <a:pt x="944" y="566"/>
                    <a:pt x="1068" y="520"/>
                    <a:pt x="1188" y="467"/>
                  </a:cubicBezTo>
                  <a:lnTo>
                    <a:pt x="1569" y="301"/>
                  </a:lnTo>
                  <a:cubicBezTo>
                    <a:pt x="1731" y="229"/>
                    <a:pt x="1654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9" name="Google Shape;2239;p52"/>
          <p:cNvSpPr/>
          <p:nvPr/>
        </p:nvSpPr>
        <p:spPr>
          <a:xfrm rot="144386">
            <a:off x="3451452" y="3419308"/>
            <a:ext cx="1770886" cy="1490097"/>
          </a:xfrm>
          <a:custGeom>
            <a:rect b="b" l="l" r="r" t="t"/>
            <a:pathLst>
              <a:path extrusionOk="0" h="20150" w="23947">
                <a:moveTo>
                  <a:pt x="6831" y="1"/>
                </a:moveTo>
                <a:cubicBezTo>
                  <a:pt x="6782" y="1"/>
                  <a:pt x="6732" y="1"/>
                  <a:pt x="6683" y="3"/>
                </a:cubicBezTo>
                <a:cubicBezTo>
                  <a:pt x="6612" y="3"/>
                  <a:pt x="6538" y="6"/>
                  <a:pt x="6467" y="10"/>
                </a:cubicBezTo>
                <a:cubicBezTo>
                  <a:pt x="6352" y="17"/>
                  <a:pt x="6265" y="112"/>
                  <a:pt x="6270" y="228"/>
                </a:cubicBezTo>
                <a:cubicBezTo>
                  <a:pt x="6277" y="337"/>
                  <a:pt x="6368" y="423"/>
                  <a:pt x="6475" y="423"/>
                </a:cubicBezTo>
                <a:cubicBezTo>
                  <a:pt x="6480" y="423"/>
                  <a:pt x="6484" y="423"/>
                  <a:pt x="6488" y="422"/>
                </a:cubicBezTo>
                <a:cubicBezTo>
                  <a:pt x="6555" y="419"/>
                  <a:pt x="6625" y="417"/>
                  <a:pt x="6692" y="415"/>
                </a:cubicBezTo>
                <a:cubicBezTo>
                  <a:pt x="6734" y="414"/>
                  <a:pt x="6777" y="414"/>
                  <a:pt x="6819" y="414"/>
                </a:cubicBezTo>
                <a:cubicBezTo>
                  <a:pt x="6995" y="414"/>
                  <a:pt x="7172" y="422"/>
                  <a:pt x="7346" y="437"/>
                </a:cubicBezTo>
                <a:cubicBezTo>
                  <a:pt x="7353" y="437"/>
                  <a:pt x="7358" y="438"/>
                  <a:pt x="7364" y="438"/>
                </a:cubicBezTo>
                <a:cubicBezTo>
                  <a:pt x="7470" y="438"/>
                  <a:pt x="7560" y="357"/>
                  <a:pt x="7569" y="249"/>
                </a:cubicBezTo>
                <a:cubicBezTo>
                  <a:pt x="7580" y="135"/>
                  <a:pt x="7496" y="34"/>
                  <a:pt x="7381" y="26"/>
                </a:cubicBezTo>
                <a:cubicBezTo>
                  <a:pt x="7200" y="9"/>
                  <a:pt x="7016" y="1"/>
                  <a:pt x="6831" y="1"/>
                </a:cubicBezTo>
                <a:close/>
                <a:moveTo>
                  <a:pt x="5596" y="114"/>
                </a:moveTo>
                <a:cubicBezTo>
                  <a:pt x="5583" y="114"/>
                  <a:pt x="5571" y="115"/>
                  <a:pt x="5558" y="118"/>
                </a:cubicBezTo>
                <a:cubicBezTo>
                  <a:pt x="5260" y="174"/>
                  <a:pt x="4962" y="249"/>
                  <a:pt x="4672" y="343"/>
                </a:cubicBezTo>
                <a:cubicBezTo>
                  <a:pt x="4564" y="378"/>
                  <a:pt x="4503" y="495"/>
                  <a:pt x="4539" y="603"/>
                </a:cubicBezTo>
                <a:cubicBezTo>
                  <a:pt x="4567" y="692"/>
                  <a:pt x="4649" y="747"/>
                  <a:pt x="4736" y="747"/>
                </a:cubicBezTo>
                <a:cubicBezTo>
                  <a:pt x="4757" y="747"/>
                  <a:pt x="4778" y="743"/>
                  <a:pt x="4799" y="736"/>
                </a:cubicBezTo>
                <a:cubicBezTo>
                  <a:pt x="5072" y="648"/>
                  <a:pt x="5352" y="577"/>
                  <a:pt x="5634" y="525"/>
                </a:cubicBezTo>
                <a:cubicBezTo>
                  <a:pt x="5746" y="504"/>
                  <a:pt x="5820" y="396"/>
                  <a:pt x="5799" y="284"/>
                </a:cubicBezTo>
                <a:cubicBezTo>
                  <a:pt x="5780" y="184"/>
                  <a:pt x="5693" y="114"/>
                  <a:pt x="5596" y="114"/>
                </a:cubicBezTo>
                <a:close/>
                <a:moveTo>
                  <a:pt x="8241" y="162"/>
                </a:moveTo>
                <a:cubicBezTo>
                  <a:pt x="8147" y="162"/>
                  <a:pt x="8062" y="227"/>
                  <a:pt x="8039" y="323"/>
                </a:cubicBezTo>
                <a:cubicBezTo>
                  <a:pt x="8014" y="435"/>
                  <a:pt x="8083" y="545"/>
                  <a:pt x="8195" y="571"/>
                </a:cubicBezTo>
                <a:cubicBezTo>
                  <a:pt x="8469" y="635"/>
                  <a:pt x="8746" y="718"/>
                  <a:pt x="9017" y="819"/>
                </a:cubicBezTo>
                <a:cubicBezTo>
                  <a:pt x="9040" y="828"/>
                  <a:pt x="9065" y="834"/>
                  <a:pt x="9090" y="834"/>
                </a:cubicBezTo>
                <a:cubicBezTo>
                  <a:pt x="9173" y="834"/>
                  <a:pt x="9251" y="782"/>
                  <a:pt x="9283" y="699"/>
                </a:cubicBezTo>
                <a:cubicBezTo>
                  <a:pt x="9323" y="593"/>
                  <a:pt x="9269" y="474"/>
                  <a:pt x="9162" y="433"/>
                </a:cubicBezTo>
                <a:cubicBezTo>
                  <a:pt x="8875" y="325"/>
                  <a:pt x="8581" y="236"/>
                  <a:pt x="8287" y="167"/>
                </a:cubicBezTo>
                <a:cubicBezTo>
                  <a:pt x="8271" y="164"/>
                  <a:pt x="8256" y="162"/>
                  <a:pt x="8241" y="162"/>
                </a:cubicBezTo>
                <a:close/>
                <a:moveTo>
                  <a:pt x="3910" y="660"/>
                </a:moveTo>
                <a:cubicBezTo>
                  <a:pt x="3881" y="660"/>
                  <a:pt x="3851" y="666"/>
                  <a:pt x="3823" y="679"/>
                </a:cubicBezTo>
                <a:cubicBezTo>
                  <a:pt x="3546" y="811"/>
                  <a:pt x="3277" y="959"/>
                  <a:pt x="3022" y="1122"/>
                </a:cubicBezTo>
                <a:cubicBezTo>
                  <a:pt x="2926" y="1184"/>
                  <a:pt x="2898" y="1312"/>
                  <a:pt x="2960" y="1408"/>
                </a:cubicBezTo>
                <a:cubicBezTo>
                  <a:pt x="3001" y="1470"/>
                  <a:pt x="3066" y="1503"/>
                  <a:pt x="3135" y="1503"/>
                </a:cubicBezTo>
                <a:cubicBezTo>
                  <a:pt x="3173" y="1503"/>
                  <a:pt x="3212" y="1493"/>
                  <a:pt x="3245" y="1470"/>
                </a:cubicBezTo>
                <a:cubicBezTo>
                  <a:pt x="3486" y="1316"/>
                  <a:pt x="3740" y="1176"/>
                  <a:pt x="3998" y="1053"/>
                </a:cubicBezTo>
                <a:cubicBezTo>
                  <a:pt x="4103" y="1006"/>
                  <a:pt x="4147" y="881"/>
                  <a:pt x="4098" y="779"/>
                </a:cubicBezTo>
                <a:cubicBezTo>
                  <a:pt x="4063" y="704"/>
                  <a:pt x="3988" y="660"/>
                  <a:pt x="3910" y="660"/>
                </a:cubicBezTo>
                <a:close/>
                <a:moveTo>
                  <a:pt x="9899" y="785"/>
                </a:moveTo>
                <a:cubicBezTo>
                  <a:pt x="9824" y="785"/>
                  <a:pt x="9752" y="825"/>
                  <a:pt x="9715" y="896"/>
                </a:cubicBezTo>
                <a:cubicBezTo>
                  <a:pt x="9662" y="997"/>
                  <a:pt x="9701" y="1121"/>
                  <a:pt x="9802" y="1174"/>
                </a:cubicBezTo>
                <a:cubicBezTo>
                  <a:pt x="10052" y="1307"/>
                  <a:pt x="10300" y="1457"/>
                  <a:pt x="10539" y="1622"/>
                </a:cubicBezTo>
                <a:cubicBezTo>
                  <a:pt x="10575" y="1647"/>
                  <a:pt x="10615" y="1658"/>
                  <a:pt x="10656" y="1658"/>
                </a:cubicBezTo>
                <a:cubicBezTo>
                  <a:pt x="10722" y="1658"/>
                  <a:pt x="10787" y="1628"/>
                  <a:pt x="10826" y="1569"/>
                </a:cubicBezTo>
                <a:cubicBezTo>
                  <a:pt x="10892" y="1475"/>
                  <a:pt x="10867" y="1346"/>
                  <a:pt x="10773" y="1282"/>
                </a:cubicBezTo>
                <a:cubicBezTo>
                  <a:pt x="10521" y="1107"/>
                  <a:pt x="10259" y="949"/>
                  <a:pt x="9995" y="809"/>
                </a:cubicBezTo>
                <a:cubicBezTo>
                  <a:pt x="9964" y="793"/>
                  <a:pt x="9932" y="785"/>
                  <a:pt x="9899" y="785"/>
                </a:cubicBezTo>
                <a:close/>
                <a:moveTo>
                  <a:pt x="2421" y="1617"/>
                </a:moveTo>
                <a:cubicBezTo>
                  <a:pt x="2374" y="1617"/>
                  <a:pt x="2326" y="1633"/>
                  <a:pt x="2287" y="1667"/>
                </a:cubicBezTo>
                <a:cubicBezTo>
                  <a:pt x="2054" y="1863"/>
                  <a:pt x="1833" y="2076"/>
                  <a:pt x="1629" y="2299"/>
                </a:cubicBezTo>
                <a:cubicBezTo>
                  <a:pt x="1551" y="2384"/>
                  <a:pt x="1556" y="2515"/>
                  <a:pt x="1641" y="2592"/>
                </a:cubicBezTo>
                <a:cubicBezTo>
                  <a:pt x="1680" y="2629"/>
                  <a:pt x="1732" y="2646"/>
                  <a:pt x="1781" y="2646"/>
                </a:cubicBezTo>
                <a:cubicBezTo>
                  <a:pt x="1836" y="2646"/>
                  <a:pt x="1893" y="2623"/>
                  <a:pt x="1934" y="2579"/>
                </a:cubicBezTo>
                <a:cubicBezTo>
                  <a:pt x="2127" y="2368"/>
                  <a:pt x="2336" y="2168"/>
                  <a:pt x="2554" y="1982"/>
                </a:cubicBezTo>
                <a:cubicBezTo>
                  <a:pt x="2641" y="1908"/>
                  <a:pt x="2653" y="1778"/>
                  <a:pt x="2579" y="1691"/>
                </a:cubicBezTo>
                <a:cubicBezTo>
                  <a:pt x="2538" y="1642"/>
                  <a:pt x="2480" y="1617"/>
                  <a:pt x="2421" y="1617"/>
                </a:cubicBezTo>
                <a:close/>
                <a:moveTo>
                  <a:pt x="11359" y="1786"/>
                </a:moveTo>
                <a:cubicBezTo>
                  <a:pt x="11301" y="1786"/>
                  <a:pt x="11243" y="1810"/>
                  <a:pt x="11202" y="1858"/>
                </a:cubicBezTo>
                <a:cubicBezTo>
                  <a:pt x="11129" y="1945"/>
                  <a:pt x="11138" y="2076"/>
                  <a:pt x="11225" y="2150"/>
                </a:cubicBezTo>
                <a:cubicBezTo>
                  <a:pt x="11441" y="2335"/>
                  <a:pt x="11654" y="2535"/>
                  <a:pt x="11854" y="2746"/>
                </a:cubicBezTo>
                <a:cubicBezTo>
                  <a:pt x="11895" y="2788"/>
                  <a:pt x="11950" y="2810"/>
                  <a:pt x="12005" y="2810"/>
                </a:cubicBezTo>
                <a:cubicBezTo>
                  <a:pt x="12056" y="2810"/>
                  <a:pt x="12107" y="2790"/>
                  <a:pt x="12146" y="2753"/>
                </a:cubicBezTo>
                <a:cubicBezTo>
                  <a:pt x="12230" y="2673"/>
                  <a:pt x="12231" y="2542"/>
                  <a:pt x="12154" y="2460"/>
                </a:cubicBezTo>
                <a:cubicBezTo>
                  <a:pt x="11943" y="2239"/>
                  <a:pt x="11721" y="2030"/>
                  <a:pt x="11494" y="1835"/>
                </a:cubicBezTo>
                <a:cubicBezTo>
                  <a:pt x="11455" y="1802"/>
                  <a:pt x="11407" y="1786"/>
                  <a:pt x="11359" y="1786"/>
                </a:cubicBezTo>
                <a:close/>
                <a:moveTo>
                  <a:pt x="23069" y="3254"/>
                </a:moveTo>
                <a:cubicBezTo>
                  <a:pt x="22994" y="3254"/>
                  <a:pt x="22918" y="3255"/>
                  <a:pt x="22843" y="3256"/>
                </a:cubicBezTo>
                <a:cubicBezTo>
                  <a:pt x="22729" y="3258"/>
                  <a:pt x="22637" y="3352"/>
                  <a:pt x="22641" y="3467"/>
                </a:cubicBezTo>
                <a:cubicBezTo>
                  <a:pt x="22643" y="3579"/>
                  <a:pt x="22735" y="3669"/>
                  <a:pt x="22847" y="3669"/>
                </a:cubicBezTo>
                <a:cubicBezTo>
                  <a:pt x="22848" y="3669"/>
                  <a:pt x="22849" y="3669"/>
                  <a:pt x="22850" y="3669"/>
                </a:cubicBezTo>
                <a:cubicBezTo>
                  <a:pt x="22923" y="3668"/>
                  <a:pt x="22996" y="3667"/>
                  <a:pt x="23069" y="3667"/>
                </a:cubicBezTo>
                <a:cubicBezTo>
                  <a:pt x="23288" y="3667"/>
                  <a:pt x="23507" y="3673"/>
                  <a:pt x="23724" y="3685"/>
                </a:cubicBezTo>
                <a:lnTo>
                  <a:pt x="23734" y="3685"/>
                </a:lnTo>
                <a:cubicBezTo>
                  <a:pt x="23844" y="3685"/>
                  <a:pt x="23934" y="3600"/>
                  <a:pt x="23941" y="3488"/>
                </a:cubicBezTo>
                <a:cubicBezTo>
                  <a:pt x="23947" y="3375"/>
                  <a:pt x="23860" y="3277"/>
                  <a:pt x="23745" y="3272"/>
                </a:cubicBezTo>
                <a:cubicBezTo>
                  <a:pt x="23521" y="3260"/>
                  <a:pt x="23295" y="3254"/>
                  <a:pt x="23069" y="3254"/>
                </a:cubicBezTo>
                <a:close/>
                <a:moveTo>
                  <a:pt x="21962" y="3303"/>
                </a:moveTo>
                <a:cubicBezTo>
                  <a:pt x="21955" y="3303"/>
                  <a:pt x="21949" y="3303"/>
                  <a:pt x="21943" y="3304"/>
                </a:cubicBezTo>
                <a:cubicBezTo>
                  <a:pt x="21643" y="3331"/>
                  <a:pt x="21342" y="3369"/>
                  <a:pt x="21046" y="3416"/>
                </a:cubicBezTo>
                <a:cubicBezTo>
                  <a:pt x="20934" y="3435"/>
                  <a:pt x="20856" y="3541"/>
                  <a:pt x="20876" y="3653"/>
                </a:cubicBezTo>
                <a:cubicBezTo>
                  <a:pt x="20892" y="3756"/>
                  <a:pt x="20979" y="3827"/>
                  <a:pt x="21080" y="3827"/>
                </a:cubicBezTo>
                <a:cubicBezTo>
                  <a:pt x="21090" y="3827"/>
                  <a:pt x="21101" y="3827"/>
                  <a:pt x="21111" y="3825"/>
                </a:cubicBezTo>
                <a:cubicBezTo>
                  <a:pt x="21399" y="3779"/>
                  <a:pt x="21689" y="3742"/>
                  <a:pt x="21978" y="3717"/>
                </a:cubicBezTo>
                <a:cubicBezTo>
                  <a:pt x="22093" y="3706"/>
                  <a:pt x="22176" y="3605"/>
                  <a:pt x="22166" y="3492"/>
                </a:cubicBezTo>
                <a:cubicBezTo>
                  <a:pt x="22156" y="3385"/>
                  <a:pt x="22067" y="3303"/>
                  <a:pt x="21962" y="3303"/>
                </a:cubicBezTo>
                <a:close/>
                <a:moveTo>
                  <a:pt x="1225" y="2925"/>
                </a:moveTo>
                <a:cubicBezTo>
                  <a:pt x="1160" y="2925"/>
                  <a:pt x="1095" y="2956"/>
                  <a:pt x="1055" y="3013"/>
                </a:cubicBezTo>
                <a:cubicBezTo>
                  <a:pt x="878" y="3267"/>
                  <a:pt x="720" y="3531"/>
                  <a:pt x="585" y="3798"/>
                </a:cubicBezTo>
                <a:cubicBezTo>
                  <a:pt x="534" y="3901"/>
                  <a:pt x="575" y="4025"/>
                  <a:pt x="676" y="4077"/>
                </a:cubicBezTo>
                <a:cubicBezTo>
                  <a:pt x="706" y="4093"/>
                  <a:pt x="738" y="4100"/>
                  <a:pt x="770" y="4100"/>
                </a:cubicBezTo>
                <a:cubicBezTo>
                  <a:pt x="844" y="4100"/>
                  <a:pt x="917" y="4057"/>
                  <a:pt x="954" y="3984"/>
                </a:cubicBezTo>
                <a:cubicBezTo>
                  <a:pt x="1080" y="3735"/>
                  <a:pt x="1229" y="3488"/>
                  <a:pt x="1395" y="3249"/>
                </a:cubicBezTo>
                <a:cubicBezTo>
                  <a:pt x="1461" y="3157"/>
                  <a:pt x="1438" y="3027"/>
                  <a:pt x="1344" y="2962"/>
                </a:cubicBezTo>
                <a:cubicBezTo>
                  <a:pt x="1308" y="2937"/>
                  <a:pt x="1266" y="2925"/>
                  <a:pt x="1225" y="2925"/>
                </a:cubicBezTo>
                <a:close/>
                <a:moveTo>
                  <a:pt x="12588" y="3065"/>
                </a:moveTo>
                <a:cubicBezTo>
                  <a:pt x="12542" y="3065"/>
                  <a:pt x="12497" y="3080"/>
                  <a:pt x="12458" y="3111"/>
                </a:cubicBezTo>
                <a:cubicBezTo>
                  <a:pt x="12370" y="3182"/>
                  <a:pt x="12356" y="3311"/>
                  <a:pt x="12426" y="3400"/>
                </a:cubicBezTo>
                <a:cubicBezTo>
                  <a:pt x="12604" y="3625"/>
                  <a:pt x="12776" y="3862"/>
                  <a:pt x="12937" y="4105"/>
                </a:cubicBezTo>
                <a:cubicBezTo>
                  <a:pt x="12976" y="4165"/>
                  <a:pt x="13041" y="4197"/>
                  <a:pt x="13109" y="4197"/>
                </a:cubicBezTo>
                <a:cubicBezTo>
                  <a:pt x="13148" y="4197"/>
                  <a:pt x="13188" y="4186"/>
                  <a:pt x="13224" y="4163"/>
                </a:cubicBezTo>
                <a:cubicBezTo>
                  <a:pt x="13318" y="4100"/>
                  <a:pt x="13344" y="3972"/>
                  <a:pt x="13281" y="3876"/>
                </a:cubicBezTo>
                <a:cubicBezTo>
                  <a:pt x="13114" y="3623"/>
                  <a:pt x="12935" y="3377"/>
                  <a:pt x="12749" y="3143"/>
                </a:cubicBezTo>
                <a:cubicBezTo>
                  <a:pt x="12708" y="3092"/>
                  <a:pt x="12648" y="3065"/>
                  <a:pt x="12588" y="3065"/>
                </a:cubicBezTo>
                <a:close/>
                <a:moveTo>
                  <a:pt x="20208" y="3586"/>
                </a:moveTo>
                <a:cubicBezTo>
                  <a:pt x="20192" y="3586"/>
                  <a:pt x="20177" y="3588"/>
                  <a:pt x="20162" y="3591"/>
                </a:cubicBezTo>
                <a:cubicBezTo>
                  <a:pt x="19869" y="3660"/>
                  <a:pt x="19575" y="3740"/>
                  <a:pt x="19290" y="3828"/>
                </a:cubicBezTo>
                <a:cubicBezTo>
                  <a:pt x="19182" y="3864"/>
                  <a:pt x="19120" y="3979"/>
                  <a:pt x="19155" y="4089"/>
                </a:cubicBezTo>
                <a:cubicBezTo>
                  <a:pt x="19182" y="4178"/>
                  <a:pt x="19263" y="4234"/>
                  <a:pt x="19352" y="4234"/>
                </a:cubicBezTo>
                <a:cubicBezTo>
                  <a:pt x="19373" y="4234"/>
                  <a:pt x="19393" y="4231"/>
                  <a:pt x="19414" y="4224"/>
                </a:cubicBezTo>
                <a:cubicBezTo>
                  <a:pt x="19690" y="4139"/>
                  <a:pt x="19974" y="4061"/>
                  <a:pt x="20256" y="3993"/>
                </a:cubicBezTo>
                <a:cubicBezTo>
                  <a:pt x="20367" y="3968"/>
                  <a:pt x="20436" y="3857"/>
                  <a:pt x="20410" y="3745"/>
                </a:cubicBezTo>
                <a:cubicBezTo>
                  <a:pt x="20387" y="3649"/>
                  <a:pt x="20301" y="3586"/>
                  <a:pt x="20208" y="3586"/>
                </a:cubicBezTo>
                <a:close/>
                <a:moveTo>
                  <a:pt x="18515" y="4115"/>
                </a:moveTo>
                <a:cubicBezTo>
                  <a:pt x="18490" y="4115"/>
                  <a:pt x="18464" y="4120"/>
                  <a:pt x="18439" y="4130"/>
                </a:cubicBezTo>
                <a:cubicBezTo>
                  <a:pt x="18297" y="4185"/>
                  <a:pt x="18154" y="4245"/>
                  <a:pt x="18016" y="4305"/>
                </a:cubicBezTo>
                <a:cubicBezTo>
                  <a:pt x="17881" y="4364"/>
                  <a:pt x="17746" y="4426"/>
                  <a:pt x="17612" y="4489"/>
                </a:cubicBezTo>
                <a:cubicBezTo>
                  <a:pt x="17509" y="4539"/>
                  <a:pt x="17464" y="4663"/>
                  <a:pt x="17514" y="4766"/>
                </a:cubicBezTo>
                <a:cubicBezTo>
                  <a:pt x="17550" y="4840"/>
                  <a:pt x="17624" y="4883"/>
                  <a:pt x="17700" y="4883"/>
                </a:cubicBezTo>
                <a:cubicBezTo>
                  <a:pt x="17730" y="4883"/>
                  <a:pt x="17760" y="4876"/>
                  <a:pt x="17791" y="4863"/>
                </a:cubicBezTo>
                <a:cubicBezTo>
                  <a:pt x="17920" y="4801"/>
                  <a:pt x="18051" y="4741"/>
                  <a:pt x="18180" y="4684"/>
                </a:cubicBezTo>
                <a:cubicBezTo>
                  <a:pt x="18315" y="4626"/>
                  <a:pt x="18453" y="4567"/>
                  <a:pt x="18590" y="4514"/>
                </a:cubicBezTo>
                <a:cubicBezTo>
                  <a:pt x="18696" y="4472"/>
                  <a:pt x="18749" y="4353"/>
                  <a:pt x="18707" y="4247"/>
                </a:cubicBezTo>
                <a:cubicBezTo>
                  <a:pt x="18674" y="4165"/>
                  <a:pt x="18597" y="4115"/>
                  <a:pt x="18515" y="4115"/>
                </a:cubicBezTo>
                <a:close/>
                <a:moveTo>
                  <a:pt x="16912" y="4877"/>
                </a:moveTo>
                <a:cubicBezTo>
                  <a:pt x="16878" y="4877"/>
                  <a:pt x="16844" y="4885"/>
                  <a:pt x="16812" y="4902"/>
                </a:cubicBezTo>
                <a:cubicBezTo>
                  <a:pt x="16562" y="5041"/>
                  <a:pt x="16302" y="5193"/>
                  <a:pt x="16038" y="5358"/>
                </a:cubicBezTo>
                <a:cubicBezTo>
                  <a:pt x="15940" y="5416"/>
                  <a:pt x="15910" y="5544"/>
                  <a:pt x="15971" y="5641"/>
                </a:cubicBezTo>
                <a:cubicBezTo>
                  <a:pt x="16010" y="5705"/>
                  <a:pt x="16077" y="5741"/>
                  <a:pt x="16146" y="5741"/>
                </a:cubicBezTo>
                <a:cubicBezTo>
                  <a:pt x="16183" y="5741"/>
                  <a:pt x="16220" y="5730"/>
                  <a:pt x="16254" y="5709"/>
                </a:cubicBezTo>
                <a:cubicBezTo>
                  <a:pt x="16513" y="5549"/>
                  <a:pt x="16768" y="5400"/>
                  <a:pt x="17013" y="5264"/>
                </a:cubicBezTo>
                <a:cubicBezTo>
                  <a:pt x="17112" y="5209"/>
                  <a:pt x="17147" y="5083"/>
                  <a:pt x="17092" y="4984"/>
                </a:cubicBezTo>
                <a:cubicBezTo>
                  <a:pt x="17055" y="4915"/>
                  <a:pt x="16984" y="4877"/>
                  <a:pt x="16912" y="4877"/>
                </a:cubicBezTo>
                <a:close/>
                <a:moveTo>
                  <a:pt x="13566" y="4544"/>
                </a:moveTo>
                <a:cubicBezTo>
                  <a:pt x="13533" y="4544"/>
                  <a:pt x="13500" y="4552"/>
                  <a:pt x="13468" y="4569"/>
                </a:cubicBezTo>
                <a:cubicBezTo>
                  <a:pt x="13367" y="4622"/>
                  <a:pt x="13330" y="4748"/>
                  <a:pt x="13383" y="4849"/>
                </a:cubicBezTo>
                <a:cubicBezTo>
                  <a:pt x="13516" y="5097"/>
                  <a:pt x="13637" y="5361"/>
                  <a:pt x="13740" y="5632"/>
                </a:cubicBezTo>
                <a:cubicBezTo>
                  <a:pt x="13771" y="5716"/>
                  <a:pt x="13849" y="5765"/>
                  <a:pt x="13933" y="5765"/>
                </a:cubicBezTo>
                <a:cubicBezTo>
                  <a:pt x="13958" y="5765"/>
                  <a:pt x="13982" y="5762"/>
                  <a:pt x="14007" y="5753"/>
                </a:cubicBezTo>
                <a:cubicBezTo>
                  <a:pt x="14113" y="5712"/>
                  <a:pt x="14167" y="5592"/>
                  <a:pt x="14126" y="5485"/>
                </a:cubicBezTo>
                <a:cubicBezTo>
                  <a:pt x="14016" y="5198"/>
                  <a:pt x="13890" y="4918"/>
                  <a:pt x="13748" y="4654"/>
                </a:cubicBezTo>
                <a:cubicBezTo>
                  <a:pt x="13712" y="4584"/>
                  <a:pt x="13640" y="4544"/>
                  <a:pt x="13566" y="4544"/>
                </a:cubicBezTo>
                <a:close/>
                <a:moveTo>
                  <a:pt x="434" y="4507"/>
                </a:moveTo>
                <a:cubicBezTo>
                  <a:pt x="346" y="4507"/>
                  <a:pt x="264" y="4563"/>
                  <a:pt x="236" y="4651"/>
                </a:cubicBezTo>
                <a:cubicBezTo>
                  <a:pt x="142" y="4948"/>
                  <a:pt x="75" y="5251"/>
                  <a:pt x="36" y="5553"/>
                </a:cubicBezTo>
                <a:cubicBezTo>
                  <a:pt x="22" y="5666"/>
                  <a:pt x="102" y="5769"/>
                  <a:pt x="215" y="5783"/>
                </a:cubicBezTo>
                <a:cubicBezTo>
                  <a:pt x="224" y="5785"/>
                  <a:pt x="233" y="5785"/>
                  <a:pt x="242" y="5785"/>
                </a:cubicBezTo>
                <a:cubicBezTo>
                  <a:pt x="344" y="5785"/>
                  <a:pt x="433" y="5709"/>
                  <a:pt x="447" y="5604"/>
                </a:cubicBezTo>
                <a:cubicBezTo>
                  <a:pt x="483" y="5329"/>
                  <a:pt x="543" y="5049"/>
                  <a:pt x="630" y="4775"/>
                </a:cubicBezTo>
                <a:cubicBezTo>
                  <a:pt x="665" y="4667"/>
                  <a:pt x="605" y="4550"/>
                  <a:pt x="495" y="4516"/>
                </a:cubicBezTo>
                <a:cubicBezTo>
                  <a:pt x="475" y="4510"/>
                  <a:pt x="454" y="4507"/>
                  <a:pt x="434" y="4507"/>
                </a:cubicBezTo>
                <a:close/>
                <a:moveTo>
                  <a:pt x="15399" y="5807"/>
                </a:moveTo>
                <a:cubicBezTo>
                  <a:pt x="15359" y="5807"/>
                  <a:pt x="15320" y="5818"/>
                  <a:pt x="15285" y="5842"/>
                </a:cubicBezTo>
                <a:cubicBezTo>
                  <a:pt x="15058" y="5992"/>
                  <a:pt x="14817" y="6159"/>
                  <a:pt x="14548" y="6347"/>
                </a:cubicBezTo>
                <a:cubicBezTo>
                  <a:pt x="14454" y="6412"/>
                  <a:pt x="14432" y="6540"/>
                  <a:pt x="14498" y="6634"/>
                </a:cubicBezTo>
                <a:cubicBezTo>
                  <a:pt x="14537" y="6692"/>
                  <a:pt x="14603" y="6722"/>
                  <a:pt x="14666" y="6722"/>
                </a:cubicBezTo>
                <a:cubicBezTo>
                  <a:pt x="14707" y="6722"/>
                  <a:pt x="14750" y="6710"/>
                  <a:pt x="14785" y="6685"/>
                </a:cubicBezTo>
                <a:cubicBezTo>
                  <a:pt x="15051" y="6499"/>
                  <a:pt x="15290" y="6336"/>
                  <a:pt x="15513" y="6185"/>
                </a:cubicBezTo>
                <a:cubicBezTo>
                  <a:pt x="15609" y="6122"/>
                  <a:pt x="15634" y="5994"/>
                  <a:pt x="15572" y="5898"/>
                </a:cubicBezTo>
                <a:cubicBezTo>
                  <a:pt x="15532" y="5839"/>
                  <a:pt x="15466" y="5807"/>
                  <a:pt x="15399" y="5807"/>
                </a:cubicBezTo>
                <a:close/>
                <a:moveTo>
                  <a:pt x="214" y="6258"/>
                </a:moveTo>
                <a:cubicBezTo>
                  <a:pt x="209" y="6258"/>
                  <a:pt x="205" y="6258"/>
                  <a:pt x="201" y="6258"/>
                </a:cubicBezTo>
                <a:cubicBezTo>
                  <a:pt x="87" y="6267"/>
                  <a:pt x="1" y="6364"/>
                  <a:pt x="8" y="6480"/>
                </a:cubicBezTo>
                <a:cubicBezTo>
                  <a:pt x="11" y="6513"/>
                  <a:pt x="13" y="6547"/>
                  <a:pt x="16" y="6582"/>
                </a:cubicBezTo>
                <a:cubicBezTo>
                  <a:pt x="41" y="6857"/>
                  <a:pt x="94" y="7132"/>
                  <a:pt x="178" y="7397"/>
                </a:cubicBezTo>
                <a:cubicBezTo>
                  <a:pt x="204" y="7486"/>
                  <a:pt x="286" y="7543"/>
                  <a:pt x="374" y="7543"/>
                </a:cubicBezTo>
                <a:cubicBezTo>
                  <a:pt x="394" y="7543"/>
                  <a:pt x="415" y="7539"/>
                  <a:pt x="435" y="7534"/>
                </a:cubicBezTo>
                <a:cubicBezTo>
                  <a:pt x="545" y="7500"/>
                  <a:pt x="607" y="7383"/>
                  <a:pt x="573" y="7275"/>
                </a:cubicBezTo>
                <a:cubicBezTo>
                  <a:pt x="498" y="7036"/>
                  <a:pt x="451" y="6791"/>
                  <a:pt x="428" y="6545"/>
                </a:cubicBezTo>
                <a:cubicBezTo>
                  <a:pt x="426" y="6513"/>
                  <a:pt x="422" y="6483"/>
                  <a:pt x="420" y="6451"/>
                </a:cubicBezTo>
                <a:cubicBezTo>
                  <a:pt x="414" y="6342"/>
                  <a:pt x="322" y="6258"/>
                  <a:pt x="214" y="6258"/>
                </a:cubicBezTo>
                <a:close/>
                <a:moveTo>
                  <a:pt x="14200" y="6198"/>
                </a:moveTo>
                <a:cubicBezTo>
                  <a:pt x="14183" y="6198"/>
                  <a:pt x="14166" y="6200"/>
                  <a:pt x="14149" y="6205"/>
                </a:cubicBezTo>
                <a:cubicBezTo>
                  <a:pt x="14039" y="6233"/>
                  <a:pt x="13972" y="6347"/>
                  <a:pt x="14000" y="6456"/>
                </a:cubicBezTo>
                <a:cubicBezTo>
                  <a:pt x="14037" y="6600"/>
                  <a:pt x="14071" y="6747"/>
                  <a:pt x="14099" y="6894"/>
                </a:cubicBezTo>
                <a:cubicBezTo>
                  <a:pt x="14059" y="6847"/>
                  <a:pt x="14000" y="6823"/>
                  <a:pt x="13942" y="6823"/>
                </a:cubicBezTo>
                <a:cubicBezTo>
                  <a:pt x="13900" y="6823"/>
                  <a:pt x="13859" y="6835"/>
                  <a:pt x="13823" y="6861"/>
                </a:cubicBezTo>
                <a:lnTo>
                  <a:pt x="13552" y="7055"/>
                </a:lnTo>
                <a:cubicBezTo>
                  <a:pt x="13401" y="7164"/>
                  <a:pt x="13250" y="7272"/>
                  <a:pt x="13100" y="7378"/>
                </a:cubicBezTo>
                <a:cubicBezTo>
                  <a:pt x="13008" y="7445"/>
                  <a:pt x="12986" y="7573"/>
                  <a:pt x="13052" y="7667"/>
                </a:cubicBezTo>
                <a:cubicBezTo>
                  <a:pt x="13093" y="7724"/>
                  <a:pt x="13157" y="7754"/>
                  <a:pt x="13220" y="7754"/>
                </a:cubicBezTo>
                <a:cubicBezTo>
                  <a:pt x="13263" y="7754"/>
                  <a:pt x="13304" y="7741"/>
                  <a:pt x="13341" y="7715"/>
                </a:cubicBezTo>
                <a:cubicBezTo>
                  <a:pt x="13491" y="7607"/>
                  <a:pt x="13642" y="7498"/>
                  <a:pt x="13793" y="7390"/>
                </a:cubicBezTo>
                <a:lnTo>
                  <a:pt x="14062" y="7197"/>
                </a:lnTo>
                <a:cubicBezTo>
                  <a:pt x="14097" y="7172"/>
                  <a:pt x="14124" y="7137"/>
                  <a:pt x="14136" y="7100"/>
                </a:cubicBezTo>
                <a:cubicBezTo>
                  <a:pt x="14149" y="7167"/>
                  <a:pt x="14160" y="7236"/>
                  <a:pt x="14170" y="7305"/>
                </a:cubicBezTo>
                <a:cubicBezTo>
                  <a:pt x="14185" y="7409"/>
                  <a:pt x="14273" y="7483"/>
                  <a:pt x="14375" y="7483"/>
                </a:cubicBezTo>
                <a:cubicBezTo>
                  <a:pt x="14384" y="7483"/>
                  <a:pt x="14394" y="7482"/>
                  <a:pt x="14404" y="7481"/>
                </a:cubicBezTo>
                <a:cubicBezTo>
                  <a:pt x="14517" y="7463"/>
                  <a:pt x="14595" y="7358"/>
                  <a:pt x="14580" y="7245"/>
                </a:cubicBezTo>
                <a:cubicBezTo>
                  <a:pt x="14535" y="6944"/>
                  <a:pt x="14475" y="6643"/>
                  <a:pt x="14401" y="6354"/>
                </a:cubicBezTo>
                <a:cubicBezTo>
                  <a:pt x="14377" y="6261"/>
                  <a:pt x="14293" y="6198"/>
                  <a:pt x="14200" y="6198"/>
                </a:cubicBezTo>
                <a:close/>
                <a:moveTo>
                  <a:pt x="12494" y="7851"/>
                </a:moveTo>
                <a:cubicBezTo>
                  <a:pt x="12454" y="7851"/>
                  <a:pt x="12413" y="7863"/>
                  <a:pt x="12377" y="7888"/>
                </a:cubicBezTo>
                <a:cubicBezTo>
                  <a:pt x="12208" y="8005"/>
                  <a:pt x="12054" y="8112"/>
                  <a:pt x="11902" y="8213"/>
                </a:cubicBezTo>
                <a:cubicBezTo>
                  <a:pt x="11817" y="8269"/>
                  <a:pt x="11732" y="8326"/>
                  <a:pt x="11647" y="8383"/>
                </a:cubicBezTo>
                <a:cubicBezTo>
                  <a:pt x="11551" y="8445"/>
                  <a:pt x="11524" y="8572"/>
                  <a:pt x="11586" y="8668"/>
                </a:cubicBezTo>
                <a:cubicBezTo>
                  <a:pt x="11625" y="8730"/>
                  <a:pt x="11693" y="8762"/>
                  <a:pt x="11760" y="8762"/>
                </a:cubicBezTo>
                <a:cubicBezTo>
                  <a:pt x="11799" y="8762"/>
                  <a:pt x="11838" y="8751"/>
                  <a:pt x="11872" y="8728"/>
                </a:cubicBezTo>
                <a:cubicBezTo>
                  <a:pt x="11960" y="8672"/>
                  <a:pt x="12047" y="8613"/>
                  <a:pt x="12132" y="8556"/>
                </a:cubicBezTo>
                <a:cubicBezTo>
                  <a:pt x="12286" y="8454"/>
                  <a:pt x="12442" y="8346"/>
                  <a:pt x="12612" y="8229"/>
                </a:cubicBezTo>
                <a:cubicBezTo>
                  <a:pt x="12706" y="8163"/>
                  <a:pt x="12729" y="8034"/>
                  <a:pt x="12664" y="7940"/>
                </a:cubicBezTo>
                <a:cubicBezTo>
                  <a:pt x="12624" y="7883"/>
                  <a:pt x="12560" y="7851"/>
                  <a:pt x="12494" y="7851"/>
                </a:cubicBezTo>
                <a:close/>
                <a:moveTo>
                  <a:pt x="729" y="7941"/>
                </a:moveTo>
                <a:cubicBezTo>
                  <a:pt x="694" y="7941"/>
                  <a:pt x="659" y="7949"/>
                  <a:pt x="626" y="7968"/>
                </a:cubicBezTo>
                <a:cubicBezTo>
                  <a:pt x="527" y="8025"/>
                  <a:pt x="493" y="8151"/>
                  <a:pt x="550" y="8250"/>
                </a:cubicBezTo>
                <a:cubicBezTo>
                  <a:pt x="700" y="8512"/>
                  <a:pt x="881" y="8767"/>
                  <a:pt x="1089" y="9005"/>
                </a:cubicBezTo>
                <a:cubicBezTo>
                  <a:pt x="1129" y="9051"/>
                  <a:pt x="1188" y="9076"/>
                  <a:pt x="1245" y="9076"/>
                </a:cubicBezTo>
                <a:cubicBezTo>
                  <a:pt x="1292" y="9076"/>
                  <a:pt x="1342" y="9058"/>
                  <a:pt x="1381" y="9024"/>
                </a:cubicBezTo>
                <a:cubicBezTo>
                  <a:pt x="1466" y="8948"/>
                  <a:pt x="1475" y="8819"/>
                  <a:pt x="1400" y="8732"/>
                </a:cubicBezTo>
                <a:cubicBezTo>
                  <a:pt x="1211" y="8516"/>
                  <a:pt x="1046" y="8284"/>
                  <a:pt x="908" y="8044"/>
                </a:cubicBezTo>
                <a:cubicBezTo>
                  <a:pt x="870" y="7978"/>
                  <a:pt x="801" y="7941"/>
                  <a:pt x="729" y="7941"/>
                </a:cubicBezTo>
                <a:close/>
                <a:moveTo>
                  <a:pt x="14457" y="7952"/>
                </a:moveTo>
                <a:cubicBezTo>
                  <a:pt x="14455" y="7952"/>
                  <a:pt x="14452" y="7952"/>
                  <a:pt x="14450" y="7952"/>
                </a:cubicBezTo>
                <a:cubicBezTo>
                  <a:pt x="14335" y="7959"/>
                  <a:pt x="14246" y="8055"/>
                  <a:pt x="14253" y="8170"/>
                </a:cubicBezTo>
                <a:cubicBezTo>
                  <a:pt x="14259" y="8291"/>
                  <a:pt x="14262" y="8413"/>
                  <a:pt x="14262" y="8535"/>
                </a:cubicBezTo>
                <a:cubicBezTo>
                  <a:pt x="14262" y="8562"/>
                  <a:pt x="14264" y="8588"/>
                  <a:pt x="14264" y="8615"/>
                </a:cubicBezTo>
                <a:cubicBezTo>
                  <a:pt x="14264" y="8755"/>
                  <a:pt x="14261" y="8897"/>
                  <a:pt x="14253" y="9038"/>
                </a:cubicBezTo>
                <a:cubicBezTo>
                  <a:pt x="14248" y="9152"/>
                  <a:pt x="14337" y="9249"/>
                  <a:pt x="14450" y="9255"/>
                </a:cubicBezTo>
                <a:lnTo>
                  <a:pt x="14461" y="9255"/>
                </a:lnTo>
                <a:cubicBezTo>
                  <a:pt x="14571" y="9255"/>
                  <a:pt x="14661" y="9168"/>
                  <a:pt x="14666" y="9056"/>
                </a:cubicBezTo>
                <a:cubicBezTo>
                  <a:pt x="14673" y="8909"/>
                  <a:pt x="14677" y="8760"/>
                  <a:pt x="14677" y="8615"/>
                </a:cubicBezTo>
                <a:cubicBezTo>
                  <a:pt x="14677" y="8587"/>
                  <a:pt x="14677" y="8560"/>
                  <a:pt x="14677" y="8532"/>
                </a:cubicBezTo>
                <a:cubicBezTo>
                  <a:pt x="14675" y="8404"/>
                  <a:pt x="14672" y="8276"/>
                  <a:pt x="14666" y="8149"/>
                </a:cubicBezTo>
                <a:cubicBezTo>
                  <a:pt x="14661" y="8038"/>
                  <a:pt x="14567" y="7952"/>
                  <a:pt x="14457" y="7952"/>
                </a:cubicBezTo>
                <a:close/>
                <a:moveTo>
                  <a:pt x="11007" y="8820"/>
                </a:moveTo>
                <a:cubicBezTo>
                  <a:pt x="10971" y="8820"/>
                  <a:pt x="10934" y="8830"/>
                  <a:pt x="10901" y="8851"/>
                </a:cubicBezTo>
                <a:cubicBezTo>
                  <a:pt x="10642" y="9005"/>
                  <a:pt x="10385" y="9150"/>
                  <a:pt x="10137" y="9283"/>
                </a:cubicBezTo>
                <a:cubicBezTo>
                  <a:pt x="10036" y="9336"/>
                  <a:pt x="9999" y="9462"/>
                  <a:pt x="10052" y="9561"/>
                </a:cubicBezTo>
                <a:cubicBezTo>
                  <a:pt x="10089" y="9632"/>
                  <a:pt x="10160" y="9671"/>
                  <a:pt x="10234" y="9671"/>
                </a:cubicBezTo>
                <a:cubicBezTo>
                  <a:pt x="10266" y="9671"/>
                  <a:pt x="10300" y="9664"/>
                  <a:pt x="10332" y="9648"/>
                </a:cubicBezTo>
                <a:cubicBezTo>
                  <a:pt x="10585" y="9512"/>
                  <a:pt x="10849" y="9363"/>
                  <a:pt x="11113" y="9205"/>
                </a:cubicBezTo>
                <a:cubicBezTo>
                  <a:pt x="11211" y="9147"/>
                  <a:pt x="11243" y="9019"/>
                  <a:pt x="11184" y="8921"/>
                </a:cubicBezTo>
                <a:cubicBezTo>
                  <a:pt x="11146" y="8856"/>
                  <a:pt x="11077" y="8820"/>
                  <a:pt x="11007" y="8820"/>
                </a:cubicBezTo>
                <a:close/>
                <a:moveTo>
                  <a:pt x="1885" y="9275"/>
                </a:moveTo>
                <a:cubicBezTo>
                  <a:pt x="1825" y="9275"/>
                  <a:pt x="1765" y="9302"/>
                  <a:pt x="1725" y="9352"/>
                </a:cubicBezTo>
                <a:cubicBezTo>
                  <a:pt x="1652" y="9441"/>
                  <a:pt x="1666" y="9572"/>
                  <a:pt x="1755" y="9643"/>
                </a:cubicBezTo>
                <a:cubicBezTo>
                  <a:pt x="1991" y="9832"/>
                  <a:pt x="2246" y="10008"/>
                  <a:pt x="2513" y="10162"/>
                </a:cubicBezTo>
                <a:cubicBezTo>
                  <a:pt x="2547" y="10181"/>
                  <a:pt x="2582" y="10190"/>
                  <a:pt x="2616" y="10190"/>
                </a:cubicBezTo>
                <a:cubicBezTo>
                  <a:pt x="2689" y="10190"/>
                  <a:pt x="2758" y="10153"/>
                  <a:pt x="2797" y="10087"/>
                </a:cubicBezTo>
                <a:cubicBezTo>
                  <a:pt x="2854" y="9988"/>
                  <a:pt x="2820" y="9862"/>
                  <a:pt x="2721" y="9804"/>
                </a:cubicBezTo>
                <a:cubicBezTo>
                  <a:pt x="2471" y="9660"/>
                  <a:pt x="2233" y="9497"/>
                  <a:pt x="2015" y="9322"/>
                </a:cubicBezTo>
                <a:cubicBezTo>
                  <a:pt x="1977" y="9291"/>
                  <a:pt x="1931" y="9275"/>
                  <a:pt x="1885" y="9275"/>
                </a:cubicBezTo>
                <a:close/>
                <a:moveTo>
                  <a:pt x="9438" y="9652"/>
                </a:moveTo>
                <a:cubicBezTo>
                  <a:pt x="9409" y="9652"/>
                  <a:pt x="9380" y="9658"/>
                  <a:pt x="9352" y="9671"/>
                </a:cubicBezTo>
                <a:cubicBezTo>
                  <a:pt x="9081" y="9795"/>
                  <a:pt x="8810" y="9909"/>
                  <a:pt x="8547" y="10006"/>
                </a:cubicBezTo>
                <a:cubicBezTo>
                  <a:pt x="8439" y="10047"/>
                  <a:pt x="8384" y="10165"/>
                  <a:pt x="8425" y="10272"/>
                </a:cubicBezTo>
                <a:cubicBezTo>
                  <a:pt x="8455" y="10355"/>
                  <a:pt x="8535" y="10406"/>
                  <a:pt x="8618" y="10406"/>
                </a:cubicBezTo>
                <a:cubicBezTo>
                  <a:pt x="8643" y="10406"/>
                  <a:pt x="8668" y="10403"/>
                  <a:pt x="8691" y="10394"/>
                </a:cubicBezTo>
                <a:cubicBezTo>
                  <a:pt x="8964" y="10291"/>
                  <a:pt x="9244" y="10176"/>
                  <a:pt x="9524" y="10047"/>
                </a:cubicBezTo>
                <a:cubicBezTo>
                  <a:pt x="9628" y="9999"/>
                  <a:pt x="9674" y="9877"/>
                  <a:pt x="9627" y="9774"/>
                </a:cubicBezTo>
                <a:cubicBezTo>
                  <a:pt x="9592" y="9697"/>
                  <a:pt x="9517" y="9652"/>
                  <a:pt x="9438" y="9652"/>
                </a:cubicBezTo>
                <a:close/>
                <a:moveTo>
                  <a:pt x="3417" y="10162"/>
                </a:moveTo>
                <a:cubicBezTo>
                  <a:pt x="3335" y="10162"/>
                  <a:pt x="3257" y="10211"/>
                  <a:pt x="3224" y="10293"/>
                </a:cubicBezTo>
                <a:cubicBezTo>
                  <a:pt x="3181" y="10399"/>
                  <a:pt x="3235" y="10520"/>
                  <a:pt x="3341" y="10561"/>
                </a:cubicBezTo>
                <a:cubicBezTo>
                  <a:pt x="3626" y="10674"/>
                  <a:pt x="3920" y="10766"/>
                  <a:pt x="4216" y="10835"/>
                </a:cubicBezTo>
                <a:cubicBezTo>
                  <a:pt x="4232" y="10839"/>
                  <a:pt x="4248" y="10841"/>
                  <a:pt x="4264" y="10841"/>
                </a:cubicBezTo>
                <a:cubicBezTo>
                  <a:pt x="4358" y="10841"/>
                  <a:pt x="4443" y="10775"/>
                  <a:pt x="4464" y="10681"/>
                </a:cubicBezTo>
                <a:cubicBezTo>
                  <a:pt x="4491" y="10570"/>
                  <a:pt x="4422" y="10458"/>
                  <a:pt x="4310" y="10433"/>
                </a:cubicBezTo>
                <a:cubicBezTo>
                  <a:pt x="4034" y="10367"/>
                  <a:pt x="3759" y="10282"/>
                  <a:pt x="3492" y="10176"/>
                </a:cubicBezTo>
                <a:cubicBezTo>
                  <a:pt x="3467" y="10167"/>
                  <a:pt x="3442" y="10162"/>
                  <a:pt x="3417" y="10162"/>
                </a:cubicBezTo>
                <a:close/>
                <a:moveTo>
                  <a:pt x="7775" y="10268"/>
                </a:moveTo>
                <a:cubicBezTo>
                  <a:pt x="7757" y="10268"/>
                  <a:pt x="7738" y="10270"/>
                  <a:pt x="7720" y="10275"/>
                </a:cubicBezTo>
                <a:cubicBezTo>
                  <a:pt x="7434" y="10355"/>
                  <a:pt x="7151" y="10419"/>
                  <a:pt x="6874" y="10467"/>
                </a:cubicBezTo>
                <a:cubicBezTo>
                  <a:pt x="6761" y="10486"/>
                  <a:pt x="6685" y="10593"/>
                  <a:pt x="6704" y="10706"/>
                </a:cubicBezTo>
                <a:cubicBezTo>
                  <a:pt x="6722" y="10805"/>
                  <a:pt x="6811" y="10878"/>
                  <a:pt x="6908" y="10878"/>
                </a:cubicBezTo>
                <a:cubicBezTo>
                  <a:pt x="6921" y="10878"/>
                  <a:pt x="6931" y="10876"/>
                  <a:pt x="6944" y="10874"/>
                </a:cubicBezTo>
                <a:cubicBezTo>
                  <a:pt x="7234" y="10825"/>
                  <a:pt x="7532" y="10757"/>
                  <a:pt x="7830" y="10674"/>
                </a:cubicBezTo>
                <a:cubicBezTo>
                  <a:pt x="7939" y="10644"/>
                  <a:pt x="8005" y="10529"/>
                  <a:pt x="7973" y="10419"/>
                </a:cubicBezTo>
                <a:cubicBezTo>
                  <a:pt x="7948" y="10327"/>
                  <a:pt x="7865" y="10268"/>
                  <a:pt x="7775" y="10268"/>
                </a:cubicBezTo>
                <a:close/>
                <a:moveTo>
                  <a:pt x="5139" y="10562"/>
                </a:moveTo>
                <a:cubicBezTo>
                  <a:pt x="5033" y="10562"/>
                  <a:pt x="4942" y="10644"/>
                  <a:pt x="4934" y="10752"/>
                </a:cubicBezTo>
                <a:cubicBezTo>
                  <a:pt x="4925" y="10867"/>
                  <a:pt x="5012" y="10966"/>
                  <a:pt x="5125" y="10974"/>
                </a:cubicBezTo>
                <a:cubicBezTo>
                  <a:pt x="5189" y="10979"/>
                  <a:pt x="5253" y="10982"/>
                  <a:pt x="5317" y="10986"/>
                </a:cubicBezTo>
                <a:cubicBezTo>
                  <a:pt x="5412" y="10989"/>
                  <a:pt x="5512" y="10991"/>
                  <a:pt x="5607" y="10991"/>
                </a:cubicBezTo>
                <a:lnTo>
                  <a:pt x="5609" y="10991"/>
                </a:lnTo>
                <a:cubicBezTo>
                  <a:pt x="5751" y="10991"/>
                  <a:pt x="5896" y="10988"/>
                  <a:pt x="6040" y="10979"/>
                </a:cubicBezTo>
                <a:cubicBezTo>
                  <a:pt x="6153" y="10972"/>
                  <a:pt x="6240" y="10874"/>
                  <a:pt x="6233" y="10761"/>
                </a:cubicBezTo>
                <a:cubicBezTo>
                  <a:pt x="6228" y="10650"/>
                  <a:pt x="6136" y="10566"/>
                  <a:pt x="6028" y="10566"/>
                </a:cubicBezTo>
                <a:cubicBezTo>
                  <a:pt x="6024" y="10566"/>
                  <a:pt x="6019" y="10566"/>
                  <a:pt x="6015" y="10566"/>
                </a:cubicBezTo>
                <a:cubicBezTo>
                  <a:pt x="5880" y="10573"/>
                  <a:pt x="5742" y="10578"/>
                  <a:pt x="5609" y="10578"/>
                </a:cubicBezTo>
                <a:lnTo>
                  <a:pt x="5607" y="10578"/>
                </a:lnTo>
                <a:cubicBezTo>
                  <a:pt x="5517" y="10578"/>
                  <a:pt x="5423" y="10577"/>
                  <a:pt x="5333" y="10571"/>
                </a:cubicBezTo>
                <a:cubicBezTo>
                  <a:pt x="5274" y="10570"/>
                  <a:pt x="5214" y="10566"/>
                  <a:pt x="5156" y="10562"/>
                </a:cubicBezTo>
                <a:cubicBezTo>
                  <a:pt x="5150" y="10562"/>
                  <a:pt x="5145" y="10562"/>
                  <a:pt x="5139" y="10562"/>
                </a:cubicBezTo>
                <a:close/>
                <a:moveTo>
                  <a:pt x="14381" y="9724"/>
                </a:moveTo>
                <a:cubicBezTo>
                  <a:pt x="14279" y="9724"/>
                  <a:pt x="14190" y="9799"/>
                  <a:pt x="14175" y="9903"/>
                </a:cubicBezTo>
                <a:cubicBezTo>
                  <a:pt x="14136" y="10189"/>
                  <a:pt x="14083" y="10476"/>
                  <a:pt x="14020" y="10759"/>
                </a:cubicBezTo>
                <a:cubicBezTo>
                  <a:pt x="13995" y="10871"/>
                  <a:pt x="14064" y="10981"/>
                  <a:pt x="14175" y="11007"/>
                </a:cubicBezTo>
                <a:cubicBezTo>
                  <a:pt x="14191" y="11009"/>
                  <a:pt x="14207" y="11011"/>
                  <a:pt x="14222" y="11011"/>
                </a:cubicBezTo>
                <a:cubicBezTo>
                  <a:pt x="14315" y="11011"/>
                  <a:pt x="14402" y="10947"/>
                  <a:pt x="14424" y="10851"/>
                </a:cubicBezTo>
                <a:cubicBezTo>
                  <a:pt x="14491" y="10555"/>
                  <a:pt x="14544" y="10256"/>
                  <a:pt x="14585" y="9960"/>
                </a:cubicBezTo>
                <a:cubicBezTo>
                  <a:pt x="14601" y="9846"/>
                  <a:pt x="14521" y="9742"/>
                  <a:pt x="14408" y="9726"/>
                </a:cubicBezTo>
                <a:cubicBezTo>
                  <a:pt x="14399" y="9725"/>
                  <a:pt x="14390" y="9724"/>
                  <a:pt x="14381" y="9724"/>
                </a:cubicBezTo>
                <a:close/>
                <a:moveTo>
                  <a:pt x="13988" y="11454"/>
                </a:moveTo>
                <a:cubicBezTo>
                  <a:pt x="13901" y="11454"/>
                  <a:pt x="13819" y="11511"/>
                  <a:pt x="13791" y="11599"/>
                </a:cubicBezTo>
                <a:cubicBezTo>
                  <a:pt x="13704" y="11872"/>
                  <a:pt x="13605" y="12148"/>
                  <a:pt x="13495" y="12418"/>
                </a:cubicBezTo>
                <a:cubicBezTo>
                  <a:pt x="13451" y="12522"/>
                  <a:pt x="13502" y="12643"/>
                  <a:pt x="13608" y="12687"/>
                </a:cubicBezTo>
                <a:cubicBezTo>
                  <a:pt x="13633" y="12698"/>
                  <a:pt x="13660" y="12703"/>
                  <a:pt x="13686" y="12703"/>
                </a:cubicBezTo>
                <a:cubicBezTo>
                  <a:pt x="13768" y="12703"/>
                  <a:pt x="13844" y="12653"/>
                  <a:pt x="13878" y="12574"/>
                </a:cubicBezTo>
                <a:cubicBezTo>
                  <a:pt x="13991" y="12294"/>
                  <a:pt x="14096" y="12008"/>
                  <a:pt x="14186" y="11723"/>
                </a:cubicBezTo>
                <a:cubicBezTo>
                  <a:pt x="14220" y="11615"/>
                  <a:pt x="14160" y="11498"/>
                  <a:pt x="14051" y="11464"/>
                </a:cubicBezTo>
                <a:cubicBezTo>
                  <a:pt x="14030" y="11458"/>
                  <a:pt x="14009" y="11454"/>
                  <a:pt x="13988" y="11454"/>
                </a:cubicBezTo>
                <a:close/>
                <a:moveTo>
                  <a:pt x="13317" y="13096"/>
                </a:moveTo>
                <a:cubicBezTo>
                  <a:pt x="13242" y="13096"/>
                  <a:pt x="13168" y="13137"/>
                  <a:pt x="13132" y="13210"/>
                </a:cubicBezTo>
                <a:cubicBezTo>
                  <a:pt x="13002" y="13467"/>
                  <a:pt x="12861" y="13724"/>
                  <a:pt x="12710" y="13972"/>
                </a:cubicBezTo>
                <a:cubicBezTo>
                  <a:pt x="12650" y="14069"/>
                  <a:pt x="12682" y="14197"/>
                  <a:pt x="12779" y="14255"/>
                </a:cubicBezTo>
                <a:cubicBezTo>
                  <a:pt x="12813" y="14277"/>
                  <a:pt x="12850" y="14286"/>
                  <a:pt x="12885" y="14286"/>
                </a:cubicBezTo>
                <a:cubicBezTo>
                  <a:pt x="12956" y="14286"/>
                  <a:pt x="13024" y="14250"/>
                  <a:pt x="13063" y="14186"/>
                </a:cubicBezTo>
                <a:cubicBezTo>
                  <a:pt x="13219" y="13929"/>
                  <a:pt x="13367" y="13664"/>
                  <a:pt x="13502" y="13396"/>
                </a:cubicBezTo>
                <a:cubicBezTo>
                  <a:pt x="13553" y="13295"/>
                  <a:pt x="13513" y="13169"/>
                  <a:pt x="13410" y="13118"/>
                </a:cubicBezTo>
                <a:cubicBezTo>
                  <a:pt x="13380" y="13103"/>
                  <a:pt x="13349" y="13096"/>
                  <a:pt x="13317" y="13096"/>
                </a:cubicBezTo>
                <a:close/>
                <a:moveTo>
                  <a:pt x="12397" y="14613"/>
                </a:moveTo>
                <a:cubicBezTo>
                  <a:pt x="12333" y="14613"/>
                  <a:pt x="12269" y="14643"/>
                  <a:pt x="12230" y="14700"/>
                </a:cubicBezTo>
                <a:cubicBezTo>
                  <a:pt x="12061" y="14936"/>
                  <a:pt x="11881" y="15168"/>
                  <a:pt x="11695" y="15390"/>
                </a:cubicBezTo>
                <a:cubicBezTo>
                  <a:pt x="11622" y="15476"/>
                  <a:pt x="11633" y="15608"/>
                  <a:pt x="11721" y="15680"/>
                </a:cubicBezTo>
                <a:cubicBezTo>
                  <a:pt x="11760" y="15714"/>
                  <a:pt x="11806" y="15728"/>
                  <a:pt x="11854" y="15728"/>
                </a:cubicBezTo>
                <a:cubicBezTo>
                  <a:pt x="11913" y="15728"/>
                  <a:pt x="11971" y="15703"/>
                  <a:pt x="12012" y="15655"/>
                </a:cubicBezTo>
                <a:cubicBezTo>
                  <a:pt x="12205" y="15425"/>
                  <a:pt x="12391" y="15184"/>
                  <a:pt x="12565" y="14941"/>
                </a:cubicBezTo>
                <a:cubicBezTo>
                  <a:pt x="12632" y="14847"/>
                  <a:pt x="12611" y="14718"/>
                  <a:pt x="12517" y="14652"/>
                </a:cubicBezTo>
                <a:cubicBezTo>
                  <a:pt x="12480" y="14626"/>
                  <a:pt x="12438" y="14613"/>
                  <a:pt x="12397" y="14613"/>
                </a:cubicBezTo>
                <a:close/>
                <a:moveTo>
                  <a:pt x="11258" y="15974"/>
                </a:moveTo>
                <a:cubicBezTo>
                  <a:pt x="11204" y="15974"/>
                  <a:pt x="11150" y="15995"/>
                  <a:pt x="11110" y="16036"/>
                </a:cubicBezTo>
                <a:cubicBezTo>
                  <a:pt x="10908" y="16246"/>
                  <a:pt x="10695" y="16448"/>
                  <a:pt x="10479" y="16639"/>
                </a:cubicBezTo>
                <a:cubicBezTo>
                  <a:pt x="10394" y="16713"/>
                  <a:pt x="10385" y="16844"/>
                  <a:pt x="10461" y="16930"/>
                </a:cubicBezTo>
                <a:cubicBezTo>
                  <a:pt x="10502" y="16977"/>
                  <a:pt x="10559" y="17000"/>
                  <a:pt x="10615" y="17000"/>
                </a:cubicBezTo>
                <a:cubicBezTo>
                  <a:pt x="10665" y="17000"/>
                  <a:pt x="10713" y="16983"/>
                  <a:pt x="10752" y="16949"/>
                </a:cubicBezTo>
                <a:cubicBezTo>
                  <a:pt x="10977" y="16751"/>
                  <a:pt x="11197" y="16541"/>
                  <a:pt x="11407" y="16325"/>
                </a:cubicBezTo>
                <a:cubicBezTo>
                  <a:pt x="11487" y="16244"/>
                  <a:pt x="11485" y="16113"/>
                  <a:pt x="11402" y="16033"/>
                </a:cubicBezTo>
                <a:cubicBezTo>
                  <a:pt x="11362" y="15994"/>
                  <a:pt x="11310" y="15974"/>
                  <a:pt x="11258" y="15974"/>
                </a:cubicBezTo>
                <a:close/>
                <a:moveTo>
                  <a:pt x="9928" y="17148"/>
                </a:moveTo>
                <a:cubicBezTo>
                  <a:pt x="9884" y="17148"/>
                  <a:pt x="9841" y="17162"/>
                  <a:pt x="9804" y="17190"/>
                </a:cubicBezTo>
                <a:cubicBezTo>
                  <a:pt x="9697" y="17270"/>
                  <a:pt x="9588" y="17350"/>
                  <a:pt x="9478" y="17426"/>
                </a:cubicBezTo>
                <a:cubicBezTo>
                  <a:pt x="9350" y="17514"/>
                  <a:pt x="9219" y="17603"/>
                  <a:pt x="9088" y="17688"/>
                </a:cubicBezTo>
                <a:cubicBezTo>
                  <a:pt x="8990" y="17748"/>
                  <a:pt x="8964" y="17876"/>
                  <a:pt x="9024" y="17973"/>
                </a:cubicBezTo>
                <a:cubicBezTo>
                  <a:pt x="9065" y="18034"/>
                  <a:pt x="9130" y="18067"/>
                  <a:pt x="9199" y="18067"/>
                </a:cubicBezTo>
                <a:cubicBezTo>
                  <a:pt x="9237" y="18067"/>
                  <a:pt x="9276" y="18057"/>
                  <a:pt x="9309" y="18035"/>
                </a:cubicBezTo>
                <a:cubicBezTo>
                  <a:pt x="9446" y="17948"/>
                  <a:pt x="9582" y="17856"/>
                  <a:pt x="9715" y="17764"/>
                </a:cubicBezTo>
                <a:cubicBezTo>
                  <a:pt x="9829" y="17686"/>
                  <a:pt x="9942" y="17603"/>
                  <a:pt x="10052" y="17520"/>
                </a:cubicBezTo>
                <a:cubicBezTo>
                  <a:pt x="10144" y="17451"/>
                  <a:pt x="10162" y="17321"/>
                  <a:pt x="10093" y="17231"/>
                </a:cubicBezTo>
                <a:cubicBezTo>
                  <a:pt x="10052" y="17176"/>
                  <a:pt x="9990" y="17148"/>
                  <a:pt x="9928" y="17148"/>
                </a:cubicBezTo>
                <a:close/>
                <a:moveTo>
                  <a:pt x="8434" y="18106"/>
                </a:moveTo>
                <a:cubicBezTo>
                  <a:pt x="8400" y="18106"/>
                  <a:pt x="8366" y="18114"/>
                  <a:pt x="8335" y="18131"/>
                </a:cubicBezTo>
                <a:cubicBezTo>
                  <a:pt x="8081" y="18269"/>
                  <a:pt x="7819" y="18399"/>
                  <a:pt x="7553" y="18521"/>
                </a:cubicBezTo>
                <a:cubicBezTo>
                  <a:pt x="7450" y="18567"/>
                  <a:pt x="7404" y="18691"/>
                  <a:pt x="7450" y="18794"/>
                </a:cubicBezTo>
                <a:cubicBezTo>
                  <a:pt x="7486" y="18870"/>
                  <a:pt x="7560" y="18916"/>
                  <a:pt x="7640" y="18916"/>
                </a:cubicBezTo>
                <a:cubicBezTo>
                  <a:pt x="7668" y="18916"/>
                  <a:pt x="7697" y="18909"/>
                  <a:pt x="7725" y="18897"/>
                </a:cubicBezTo>
                <a:cubicBezTo>
                  <a:pt x="8000" y="18773"/>
                  <a:pt x="8271" y="18636"/>
                  <a:pt x="8533" y="18494"/>
                </a:cubicBezTo>
                <a:cubicBezTo>
                  <a:pt x="8632" y="18439"/>
                  <a:pt x="8670" y="18314"/>
                  <a:pt x="8616" y="18214"/>
                </a:cubicBezTo>
                <a:cubicBezTo>
                  <a:pt x="8579" y="18145"/>
                  <a:pt x="8508" y="18106"/>
                  <a:pt x="8434" y="18106"/>
                </a:cubicBezTo>
                <a:close/>
                <a:moveTo>
                  <a:pt x="6820" y="18842"/>
                </a:moveTo>
                <a:cubicBezTo>
                  <a:pt x="6796" y="18842"/>
                  <a:pt x="6771" y="18847"/>
                  <a:pt x="6747" y="18856"/>
                </a:cubicBezTo>
                <a:cubicBezTo>
                  <a:pt x="6476" y="18957"/>
                  <a:pt x="6198" y="19051"/>
                  <a:pt x="5919" y="19136"/>
                </a:cubicBezTo>
                <a:cubicBezTo>
                  <a:pt x="5809" y="19168"/>
                  <a:pt x="5747" y="19283"/>
                  <a:pt x="5781" y="19393"/>
                </a:cubicBezTo>
                <a:cubicBezTo>
                  <a:pt x="5808" y="19483"/>
                  <a:pt x="5889" y="19540"/>
                  <a:pt x="5978" y="19540"/>
                </a:cubicBezTo>
                <a:cubicBezTo>
                  <a:pt x="5997" y="19540"/>
                  <a:pt x="6019" y="19536"/>
                  <a:pt x="6038" y="19531"/>
                </a:cubicBezTo>
                <a:cubicBezTo>
                  <a:pt x="6327" y="19444"/>
                  <a:pt x="6614" y="19347"/>
                  <a:pt x="6892" y="19242"/>
                </a:cubicBezTo>
                <a:cubicBezTo>
                  <a:pt x="6998" y="19201"/>
                  <a:pt x="7053" y="19083"/>
                  <a:pt x="7013" y="18976"/>
                </a:cubicBezTo>
                <a:cubicBezTo>
                  <a:pt x="6981" y="18893"/>
                  <a:pt x="6903" y="18842"/>
                  <a:pt x="6820" y="18842"/>
                </a:cubicBezTo>
                <a:close/>
                <a:moveTo>
                  <a:pt x="5120" y="19356"/>
                </a:moveTo>
                <a:cubicBezTo>
                  <a:pt x="5105" y="19356"/>
                  <a:pt x="5089" y="19357"/>
                  <a:pt x="5074" y="19361"/>
                </a:cubicBezTo>
                <a:cubicBezTo>
                  <a:pt x="4792" y="19426"/>
                  <a:pt x="4503" y="19485"/>
                  <a:pt x="4216" y="19535"/>
                </a:cubicBezTo>
                <a:cubicBezTo>
                  <a:pt x="4103" y="19552"/>
                  <a:pt x="4027" y="19660"/>
                  <a:pt x="4046" y="19772"/>
                </a:cubicBezTo>
                <a:cubicBezTo>
                  <a:pt x="4064" y="19873"/>
                  <a:pt x="4151" y="19944"/>
                  <a:pt x="4250" y="19944"/>
                </a:cubicBezTo>
                <a:cubicBezTo>
                  <a:pt x="4262" y="19944"/>
                  <a:pt x="4273" y="19944"/>
                  <a:pt x="4285" y="19942"/>
                </a:cubicBezTo>
                <a:cubicBezTo>
                  <a:pt x="4581" y="19892"/>
                  <a:pt x="4877" y="19832"/>
                  <a:pt x="5168" y="19765"/>
                </a:cubicBezTo>
                <a:cubicBezTo>
                  <a:pt x="5280" y="19738"/>
                  <a:pt x="5349" y="19627"/>
                  <a:pt x="5322" y="19515"/>
                </a:cubicBezTo>
                <a:cubicBezTo>
                  <a:pt x="5299" y="19420"/>
                  <a:pt x="5214" y="19356"/>
                  <a:pt x="5120" y="19356"/>
                </a:cubicBezTo>
                <a:close/>
                <a:moveTo>
                  <a:pt x="3371" y="19652"/>
                </a:moveTo>
                <a:cubicBezTo>
                  <a:pt x="3363" y="19652"/>
                  <a:pt x="3356" y="19652"/>
                  <a:pt x="3348" y="19653"/>
                </a:cubicBezTo>
                <a:cubicBezTo>
                  <a:pt x="3061" y="19685"/>
                  <a:pt x="2767" y="19706"/>
                  <a:pt x="2476" y="19721"/>
                </a:cubicBezTo>
                <a:cubicBezTo>
                  <a:pt x="2361" y="19726"/>
                  <a:pt x="2274" y="19823"/>
                  <a:pt x="2279" y="19937"/>
                </a:cubicBezTo>
                <a:cubicBezTo>
                  <a:pt x="2285" y="20048"/>
                  <a:pt x="2375" y="20133"/>
                  <a:pt x="2485" y="20133"/>
                </a:cubicBezTo>
                <a:lnTo>
                  <a:pt x="2496" y="20133"/>
                </a:lnTo>
                <a:cubicBezTo>
                  <a:pt x="2795" y="20119"/>
                  <a:pt x="3096" y="20096"/>
                  <a:pt x="3392" y="20064"/>
                </a:cubicBezTo>
                <a:cubicBezTo>
                  <a:pt x="3506" y="20052"/>
                  <a:pt x="3589" y="19951"/>
                  <a:pt x="3577" y="19838"/>
                </a:cubicBezTo>
                <a:cubicBezTo>
                  <a:pt x="3565" y="19732"/>
                  <a:pt x="3476" y="19652"/>
                  <a:pt x="3371" y="19652"/>
                </a:cubicBezTo>
                <a:close/>
                <a:moveTo>
                  <a:pt x="712" y="19699"/>
                </a:moveTo>
                <a:cubicBezTo>
                  <a:pt x="604" y="19699"/>
                  <a:pt x="512" y="19782"/>
                  <a:pt x="504" y="19891"/>
                </a:cubicBezTo>
                <a:cubicBezTo>
                  <a:pt x="497" y="20006"/>
                  <a:pt x="582" y="20103"/>
                  <a:pt x="697" y="20112"/>
                </a:cubicBezTo>
                <a:cubicBezTo>
                  <a:pt x="995" y="20133"/>
                  <a:pt x="1296" y="20146"/>
                  <a:pt x="1595" y="20149"/>
                </a:cubicBezTo>
                <a:lnTo>
                  <a:pt x="1597" y="20149"/>
                </a:lnTo>
                <a:cubicBezTo>
                  <a:pt x="1711" y="20149"/>
                  <a:pt x="1803" y="20059"/>
                  <a:pt x="1804" y="19946"/>
                </a:cubicBezTo>
                <a:cubicBezTo>
                  <a:pt x="1806" y="19830"/>
                  <a:pt x="1714" y="19737"/>
                  <a:pt x="1601" y="19737"/>
                </a:cubicBezTo>
                <a:cubicBezTo>
                  <a:pt x="1310" y="19733"/>
                  <a:pt x="1016" y="19721"/>
                  <a:pt x="725" y="19699"/>
                </a:cubicBezTo>
                <a:cubicBezTo>
                  <a:pt x="721" y="19699"/>
                  <a:pt x="716" y="19699"/>
                  <a:pt x="712" y="196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52"/>
          <p:cNvSpPr/>
          <p:nvPr/>
        </p:nvSpPr>
        <p:spPr>
          <a:xfrm>
            <a:off x="7878766" y="4461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52"/>
          <p:cNvSpPr/>
          <p:nvPr/>
        </p:nvSpPr>
        <p:spPr>
          <a:xfrm>
            <a:off x="8327066" y="88176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52"/>
          <p:cNvSpPr/>
          <p:nvPr/>
        </p:nvSpPr>
        <p:spPr>
          <a:xfrm>
            <a:off x="5142166" y="41677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p52"/>
          <p:cNvSpPr/>
          <p:nvPr/>
        </p:nvSpPr>
        <p:spPr>
          <a:xfrm>
            <a:off x="997451" y="568700"/>
            <a:ext cx="3974056" cy="734654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52"/>
          <p:cNvSpPr txBox="1"/>
          <p:nvPr>
            <p:ph idx="4294967295" type="title"/>
          </p:nvPr>
        </p:nvSpPr>
        <p:spPr>
          <a:xfrm>
            <a:off x="1140182" y="611875"/>
            <a:ext cx="3597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d" sz="2500"/>
              <a:t>Conclusion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5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id"/>
              <a:t>References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250" name="Google Shape;2250;p53"/>
          <p:cNvSpPr txBox="1"/>
          <p:nvPr>
            <p:ph idx="1" type="subTitle"/>
          </p:nvPr>
        </p:nvSpPr>
        <p:spPr>
          <a:xfrm>
            <a:off x="623325" y="1156950"/>
            <a:ext cx="43914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AutoNum type="arabicPeriod"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Casadei, D., Serra, G., &amp; Tani, K. (2019). Implementation of a Direct Control Algorithm for Induction Motors Based on Discrete Space Vector Modulation.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Power Electronics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769-777.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AutoNum type="arabicPeriod"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Ward, J., &amp; Peppard, J. (2020).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planning for Information Systems 4th ed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New York: John Willey &amp; Sons.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AutoNum type="arabicPeriod"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Game, A. (2019). Creative Ways of Being. In J. R. Morss, N. Stephenson &amp; J. F. H. V. Rappard (Eds.),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issues in psychology: Proceedings of the International Society for Theoretical Psychology 1999 Conference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(pp. 3-12). Sydney: Springer.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Sutabri, Tata. (2020). Analisis Sistem Informasi, Penerbit Andi, Yogyakarta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Alamsyah, M. N., Mulyono, H., &amp; Sari, D. P. (2021).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Informasi Wedding Decoration Berbasis Web Mobile Pada Melati Wedding Organizer Kota Lubuklinggau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125–127.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	Aman, M., &amp; Suroso. (2021). Pengembangan Sistem Informasi Wedding Organizer Menggunakan Pendekatan Sistem Berorientasi Objek Pada CV Pesta.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Jurnal Janitra Informatika Dan Sistem Informasi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47–60.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	Ankur B. (2019). Methods for Decision-Making in Survey Questionnaires Based on Likert Scale.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Asian Scientific Research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35–38.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	Wahyuni, T., Indriyanti, I., Ermawati, E., Fatah, H., &amp; Ichsan, N. (2021). Rancang Bangun Sistem Penyewaan Baju Dan Dekorasi Berbasis Web Pada Nita Wedding Organizer.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Jurnal Interkom: Jurnal Publikasi Ilmiah Bidang Teknologi Informasi Dan Komunikasi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(1), 1–9.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	Andini, R. P. (2021). Sistem Informasi Manajemen Nazwa Wedding Organizer Berbasis Web.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Jurnal Perangkat Lunak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124–135. 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	Joshi, A., Kale, S., Chandel, S., &amp; Pal, D. (201). Likert Scale: Explored and Explained.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British Journal of Applied Science &amp; Technology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id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(4), 396–403. https://doi.org/10.9734/bjast/2015/14975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2251" name="Google Shape;2251;p53"/>
          <p:cNvGrpSpPr/>
          <p:nvPr/>
        </p:nvGrpSpPr>
        <p:grpSpPr>
          <a:xfrm>
            <a:off x="5931748" y="1970410"/>
            <a:ext cx="2039604" cy="1554502"/>
            <a:chOff x="4512152" y="433974"/>
            <a:chExt cx="938483" cy="715272"/>
          </a:xfrm>
        </p:grpSpPr>
        <p:sp>
          <p:nvSpPr>
            <p:cNvPr id="2252" name="Google Shape;2252;p53"/>
            <p:cNvSpPr/>
            <p:nvPr/>
          </p:nvSpPr>
          <p:spPr>
            <a:xfrm>
              <a:off x="4620634" y="433974"/>
              <a:ext cx="720236" cy="700342"/>
            </a:xfrm>
            <a:custGeom>
              <a:rect b="b" l="l" r="r" t="t"/>
              <a:pathLst>
                <a:path extrusionOk="0" h="13131" w="13504">
                  <a:moveTo>
                    <a:pt x="7043" y="0"/>
                  </a:moveTo>
                  <a:cubicBezTo>
                    <a:pt x="6925" y="0"/>
                    <a:pt x="6807" y="3"/>
                    <a:pt x="6689" y="10"/>
                  </a:cubicBezTo>
                  <a:cubicBezTo>
                    <a:pt x="5425" y="82"/>
                    <a:pt x="4378" y="295"/>
                    <a:pt x="3254" y="880"/>
                  </a:cubicBezTo>
                  <a:cubicBezTo>
                    <a:pt x="2907" y="1061"/>
                    <a:pt x="2581" y="1282"/>
                    <a:pt x="2280" y="1532"/>
                  </a:cubicBezTo>
                  <a:cubicBezTo>
                    <a:pt x="1516" y="2168"/>
                    <a:pt x="917" y="3003"/>
                    <a:pt x="534" y="3908"/>
                  </a:cubicBezTo>
                  <a:cubicBezTo>
                    <a:pt x="213" y="4665"/>
                    <a:pt x="199" y="4709"/>
                    <a:pt x="89" y="5530"/>
                  </a:cubicBezTo>
                  <a:cubicBezTo>
                    <a:pt x="80" y="5594"/>
                    <a:pt x="73" y="5657"/>
                    <a:pt x="66" y="5721"/>
                  </a:cubicBezTo>
                  <a:cubicBezTo>
                    <a:pt x="2" y="6281"/>
                    <a:pt x="1" y="6847"/>
                    <a:pt x="96" y="7403"/>
                  </a:cubicBezTo>
                  <a:cubicBezTo>
                    <a:pt x="126" y="7593"/>
                    <a:pt x="169" y="7779"/>
                    <a:pt x="226" y="7967"/>
                  </a:cubicBezTo>
                  <a:cubicBezTo>
                    <a:pt x="343" y="8362"/>
                    <a:pt x="500" y="8746"/>
                    <a:pt x="694" y="9113"/>
                  </a:cubicBezTo>
                  <a:cubicBezTo>
                    <a:pt x="818" y="9420"/>
                    <a:pt x="963" y="9719"/>
                    <a:pt x="1121" y="9985"/>
                  </a:cubicBezTo>
                  <a:cubicBezTo>
                    <a:pt x="1666" y="10912"/>
                    <a:pt x="2513" y="11787"/>
                    <a:pt x="3449" y="12321"/>
                  </a:cubicBezTo>
                  <a:cubicBezTo>
                    <a:pt x="4413" y="12869"/>
                    <a:pt x="5492" y="13131"/>
                    <a:pt x="6580" y="13131"/>
                  </a:cubicBezTo>
                  <a:cubicBezTo>
                    <a:pt x="7122" y="13131"/>
                    <a:pt x="7667" y="13066"/>
                    <a:pt x="8200" y="12939"/>
                  </a:cubicBezTo>
                  <a:cubicBezTo>
                    <a:pt x="8765" y="12806"/>
                    <a:pt x="9359" y="12533"/>
                    <a:pt x="9873" y="12271"/>
                  </a:cubicBezTo>
                  <a:cubicBezTo>
                    <a:pt x="9992" y="12209"/>
                    <a:pt x="10100" y="12138"/>
                    <a:pt x="10210" y="12062"/>
                  </a:cubicBezTo>
                  <a:cubicBezTo>
                    <a:pt x="11020" y="11489"/>
                    <a:pt x="11727" y="10885"/>
                    <a:pt x="12278" y="10082"/>
                  </a:cubicBezTo>
                  <a:cubicBezTo>
                    <a:pt x="12379" y="9939"/>
                    <a:pt x="12474" y="9788"/>
                    <a:pt x="12563" y="9630"/>
                  </a:cubicBezTo>
                  <a:cubicBezTo>
                    <a:pt x="13224" y="8468"/>
                    <a:pt x="13504" y="7114"/>
                    <a:pt x="13391" y="5796"/>
                  </a:cubicBezTo>
                  <a:cubicBezTo>
                    <a:pt x="13307" y="4823"/>
                    <a:pt x="13008" y="3869"/>
                    <a:pt x="12490" y="3026"/>
                  </a:cubicBezTo>
                  <a:cubicBezTo>
                    <a:pt x="12150" y="2473"/>
                    <a:pt x="11735" y="1986"/>
                    <a:pt x="11262" y="1575"/>
                  </a:cubicBezTo>
                  <a:cubicBezTo>
                    <a:pt x="10474" y="885"/>
                    <a:pt x="9526" y="403"/>
                    <a:pt x="8505" y="168"/>
                  </a:cubicBezTo>
                  <a:cubicBezTo>
                    <a:pt x="8031" y="57"/>
                    <a:pt x="7540" y="0"/>
                    <a:pt x="7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53"/>
            <p:cNvSpPr/>
            <p:nvPr/>
          </p:nvSpPr>
          <p:spPr>
            <a:xfrm>
              <a:off x="4624154" y="515683"/>
              <a:ext cx="710689" cy="238354"/>
            </a:xfrm>
            <a:custGeom>
              <a:rect b="b" l="l" r="r" t="t"/>
              <a:pathLst>
                <a:path extrusionOk="0" h="4469" w="13325">
                  <a:moveTo>
                    <a:pt x="2214" y="0"/>
                  </a:moveTo>
                  <a:cubicBezTo>
                    <a:pt x="1450" y="636"/>
                    <a:pt x="851" y="1471"/>
                    <a:pt x="468" y="2376"/>
                  </a:cubicBezTo>
                  <a:cubicBezTo>
                    <a:pt x="454" y="2410"/>
                    <a:pt x="440" y="2442"/>
                    <a:pt x="429" y="2472"/>
                  </a:cubicBezTo>
                  <a:cubicBezTo>
                    <a:pt x="364" y="2623"/>
                    <a:pt x="314" y="2743"/>
                    <a:pt x="273" y="2850"/>
                  </a:cubicBezTo>
                  <a:cubicBezTo>
                    <a:pt x="133" y="3209"/>
                    <a:pt x="105" y="3392"/>
                    <a:pt x="23" y="3998"/>
                  </a:cubicBezTo>
                  <a:cubicBezTo>
                    <a:pt x="14" y="4062"/>
                    <a:pt x="7" y="4125"/>
                    <a:pt x="0" y="4189"/>
                  </a:cubicBezTo>
                  <a:cubicBezTo>
                    <a:pt x="2506" y="4364"/>
                    <a:pt x="5011" y="4469"/>
                    <a:pt x="7514" y="4469"/>
                  </a:cubicBezTo>
                  <a:cubicBezTo>
                    <a:pt x="9453" y="4469"/>
                    <a:pt x="11390" y="4406"/>
                    <a:pt x="13325" y="4264"/>
                  </a:cubicBezTo>
                  <a:cubicBezTo>
                    <a:pt x="13282" y="3775"/>
                    <a:pt x="13186" y="3291"/>
                    <a:pt x="13034" y="2823"/>
                  </a:cubicBezTo>
                  <a:cubicBezTo>
                    <a:pt x="12995" y="2699"/>
                    <a:pt x="12951" y="2577"/>
                    <a:pt x="12903" y="2456"/>
                  </a:cubicBezTo>
                  <a:cubicBezTo>
                    <a:pt x="12772" y="2123"/>
                    <a:pt x="12614" y="1802"/>
                    <a:pt x="12424" y="1494"/>
                  </a:cubicBezTo>
                  <a:cubicBezTo>
                    <a:pt x="12084" y="941"/>
                    <a:pt x="11669" y="454"/>
                    <a:pt x="11196" y="43"/>
                  </a:cubicBezTo>
                  <a:cubicBezTo>
                    <a:pt x="9891" y="118"/>
                    <a:pt x="8582" y="152"/>
                    <a:pt x="7271" y="152"/>
                  </a:cubicBezTo>
                  <a:cubicBezTo>
                    <a:pt x="5587" y="152"/>
                    <a:pt x="3900" y="96"/>
                    <a:pt x="2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53"/>
            <p:cNvSpPr/>
            <p:nvPr/>
          </p:nvSpPr>
          <p:spPr>
            <a:xfrm>
              <a:off x="4625754" y="828757"/>
              <a:ext cx="649727" cy="305556"/>
            </a:xfrm>
            <a:custGeom>
              <a:rect b="b" l="l" r="r" t="t"/>
              <a:pathLst>
                <a:path extrusionOk="0" h="5729" w="12182">
                  <a:moveTo>
                    <a:pt x="0" y="1"/>
                  </a:moveTo>
                  <a:lnTo>
                    <a:pt x="0" y="1"/>
                  </a:lnTo>
                  <a:cubicBezTo>
                    <a:pt x="30" y="191"/>
                    <a:pt x="73" y="377"/>
                    <a:pt x="130" y="565"/>
                  </a:cubicBezTo>
                  <a:cubicBezTo>
                    <a:pt x="247" y="960"/>
                    <a:pt x="404" y="1344"/>
                    <a:pt x="598" y="1711"/>
                  </a:cubicBezTo>
                  <a:cubicBezTo>
                    <a:pt x="722" y="2018"/>
                    <a:pt x="867" y="2317"/>
                    <a:pt x="1025" y="2583"/>
                  </a:cubicBezTo>
                  <a:cubicBezTo>
                    <a:pt x="1570" y="3510"/>
                    <a:pt x="2417" y="4385"/>
                    <a:pt x="3353" y="4919"/>
                  </a:cubicBezTo>
                  <a:cubicBezTo>
                    <a:pt x="4317" y="5467"/>
                    <a:pt x="5396" y="5729"/>
                    <a:pt x="6484" y="5729"/>
                  </a:cubicBezTo>
                  <a:cubicBezTo>
                    <a:pt x="7026" y="5729"/>
                    <a:pt x="7571" y="5664"/>
                    <a:pt x="8104" y="5537"/>
                  </a:cubicBezTo>
                  <a:cubicBezTo>
                    <a:pt x="8669" y="5404"/>
                    <a:pt x="9263" y="5131"/>
                    <a:pt x="9777" y="4869"/>
                  </a:cubicBezTo>
                  <a:cubicBezTo>
                    <a:pt x="9896" y="4807"/>
                    <a:pt x="10004" y="4736"/>
                    <a:pt x="10114" y="4660"/>
                  </a:cubicBezTo>
                  <a:cubicBezTo>
                    <a:pt x="10924" y="4087"/>
                    <a:pt x="11631" y="3483"/>
                    <a:pt x="12182" y="2680"/>
                  </a:cubicBezTo>
                  <a:cubicBezTo>
                    <a:pt x="8065" y="2147"/>
                    <a:pt x="4005" y="117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4512152" y="646673"/>
              <a:ext cx="938483" cy="326677"/>
            </a:xfrm>
            <a:custGeom>
              <a:rect b="b" l="l" r="r" t="t"/>
              <a:pathLst>
                <a:path extrusionOk="0" h="6125" w="17596">
                  <a:moveTo>
                    <a:pt x="15003" y="0"/>
                  </a:moveTo>
                  <a:lnTo>
                    <a:pt x="15003" y="0"/>
                  </a:lnTo>
                  <a:cubicBezTo>
                    <a:pt x="15051" y="121"/>
                    <a:pt x="15095" y="243"/>
                    <a:pt x="15134" y="367"/>
                  </a:cubicBezTo>
                  <a:cubicBezTo>
                    <a:pt x="15483" y="519"/>
                    <a:pt x="15793" y="686"/>
                    <a:pt x="16063" y="863"/>
                  </a:cubicBezTo>
                  <a:cubicBezTo>
                    <a:pt x="16676" y="1269"/>
                    <a:pt x="17055" y="1733"/>
                    <a:pt x="17154" y="2210"/>
                  </a:cubicBezTo>
                  <a:cubicBezTo>
                    <a:pt x="17172" y="2297"/>
                    <a:pt x="17183" y="2384"/>
                    <a:pt x="17183" y="2472"/>
                  </a:cubicBezTo>
                  <a:cubicBezTo>
                    <a:pt x="17183" y="3018"/>
                    <a:pt x="16825" y="3569"/>
                    <a:pt x="16153" y="4049"/>
                  </a:cubicBezTo>
                  <a:cubicBezTo>
                    <a:pt x="16045" y="4126"/>
                    <a:pt x="15926" y="4202"/>
                    <a:pt x="15798" y="4276"/>
                  </a:cubicBezTo>
                  <a:cubicBezTo>
                    <a:pt x="15192" y="4632"/>
                    <a:pt x="14386" y="4944"/>
                    <a:pt x="13183" y="5288"/>
                  </a:cubicBezTo>
                  <a:cubicBezTo>
                    <a:pt x="13057" y="5324"/>
                    <a:pt x="12917" y="5361"/>
                    <a:pt x="12763" y="5393"/>
                  </a:cubicBezTo>
                  <a:cubicBezTo>
                    <a:pt x="12219" y="5506"/>
                    <a:pt x="11409" y="5664"/>
                    <a:pt x="10636" y="5736"/>
                  </a:cubicBezTo>
                  <a:cubicBezTo>
                    <a:pt x="9945" y="5803"/>
                    <a:pt x="9252" y="5836"/>
                    <a:pt x="8569" y="5836"/>
                  </a:cubicBezTo>
                  <a:cubicBezTo>
                    <a:pt x="7157" y="5836"/>
                    <a:pt x="5793" y="5695"/>
                    <a:pt x="4599" y="5419"/>
                  </a:cubicBezTo>
                  <a:cubicBezTo>
                    <a:pt x="3449" y="5155"/>
                    <a:pt x="2380" y="4721"/>
                    <a:pt x="1666" y="4232"/>
                  </a:cubicBezTo>
                  <a:cubicBezTo>
                    <a:pt x="1478" y="4103"/>
                    <a:pt x="1296" y="3952"/>
                    <a:pt x="1140" y="3796"/>
                  </a:cubicBezTo>
                  <a:cubicBezTo>
                    <a:pt x="1136" y="3791"/>
                    <a:pt x="1131" y="3787"/>
                    <a:pt x="1126" y="3784"/>
                  </a:cubicBezTo>
                  <a:cubicBezTo>
                    <a:pt x="888" y="3601"/>
                    <a:pt x="695" y="3410"/>
                    <a:pt x="555" y="3218"/>
                  </a:cubicBezTo>
                  <a:cubicBezTo>
                    <a:pt x="493" y="3133"/>
                    <a:pt x="443" y="3048"/>
                    <a:pt x="404" y="2956"/>
                  </a:cubicBezTo>
                  <a:cubicBezTo>
                    <a:pt x="305" y="2717"/>
                    <a:pt x="294" y="2462"/>
                    <a:pt x="374" y="2176"/>
                  </a:cubicBezTo>
                  <a:cubicBezTo>
                    <a:pt x="381" y="2146"/>
                    <a:pt x="390" y="2118"/>
                    <a:pt x="401" y="2086"/>
                  </a:cubicBezTo>
                  <a:cubicBezTo>
                    <a:pt x="532" y="1691"/>
                    <a:pt x="537" y="1684"/>
                    <a:pt x="934" y="1304"/>
                  </a:cubicBezTo>
                  <a:cubicBezTo>
                    <a:pt x="1285" y="968"/>
                    <a:pt x="1776" y="658"/>
                    <a:pt x="2373" y="394"/>
                  </a:cubicBezTo>
                  <a:cubicBezTo>
                    <a:pt x="2414" y="287"/>
                    <a:pt x="2464" y="167"/>
                    <a:pt x="2529" y="16"/>
                  </a:cubicBezTo>
                  <a:lnTo>
                    <a:pt x="2529" y="16"/>
                  </a:lnTo>
                  <a:cubicBezTo>
                    <a:pt x="1776" y="316"/>
                    <a:pt x="1163" y="686"/>
                    <a:pt x="734" y="1095"/>
                  </a:cubicBezTo>
                  <a:cubicBezTo>
                    <a:pt x="314" y="1498"/>
                    <a:pt x="279" y="1540"/>
                    <a:pt x="128" y="1996"/>
                  </a:cubicBezTo>
                  <a:cubicBezTo>
                    <a:pt x="115" y="2031"/>
                    <a:pt x="105" y="2066"/>
                    <a:pt x="96" y="2102"/>
                  </a:cubicBezTo>
                  <a:cubicBezTo>
                    <a:pt x="0" y="2446"/>
                    <a:pt x="16" y="2770"/>
                    <a:pt x="140" y="3066"/>
                  </a:cubicBezTo>
                  <a:cubicBezTo>
                    <a:pt x="185" y="3178"/>
                    <a:pt x="247" y="3287"/>
                    <a:pt x="323" y="3388"/>
                  </a:cubicBezTo>
                  <a:cubicBezTo>
                    <a:pt x="479" y="3601"/>
                    <a:pt x="686" y="3808"/>
                    <a:pt x="943" y="4007"/>
                  </a:cubicBezTo>
                  <a:cubicBezTo>
                    <a:pt x="1111" y="4173"/>
                    <a:pt x="1299" y="4329"/>
                    <a:pt x="1503" y="4469"/>
                  </a:cubicBezTo>
                  <a:cubicBezTo>
                    <a:pt x="2246" y="4978"/>
                    <a:pt x="3350" y="5428"/>
                    <a:pt x="4535" y="5701"/>
                  </a:cubicBezTo>
                  <a:cubicBezTo>
                    <a:pt x="5751" y="5981"/>
                    <a:pt x="7140" y="6125"/>
                    <a:pt x="8575" y="6125"/>
                  </a:cubicBezTo>
                  <a:cubicBezTo>
                    <a:pt x="9265" y="6125"/>
                    <a:pt x="9967" y="6093"/>
                    <a:pt x="10665" y="6025"/>
                  </a:cubicBezTo>
                  <a:cubicBezTo>
                    <a:pt x="11450" y="5949"/>
                    <a:pt x="12270" y="5790"/>
                    <a:pt x="12821" y="5676"/>
                  </a:cubicBezTo>
                  <a:cubicBezTo>
                    <a:pt x="12984" y="5641"/>
                    <a:pt x="13130" y="5602"/>
                    <a:pt x="13261" y="5565"/>
                  </a:cubicBezTo>
                  <a:cubicBezTo>
                    <a:pt x="14489" y="5214"/>
                    <a:pt x="15316" y="4893"/>
                    <a:pt x="15942" y="4524"/>
                  </a:cubicBezTo>
                  <a:cubicBezTo>
                    <a:pt x="16077" y="4446"/>
                    <a:pt x="16204" y="4367"/>
                    <a:pt x="16319" y="4283"/>
                  </a:cubicBezTo>
                  <a:cubicBezTo>
                    <a:pt x="17200" y="3658"/>
                    <a:pt x="17595" y="2899"/>
                    <a:pt x="17436" y="2150"/>
                  </a:cubicBezTo>
                  <a:cubicBezTo>
                    <a:pt x="17321" y="1599"/>
                    <a:pt x="16901" y="1070"/>
                    <a:pt x="16222" y="624"/>
                  </a:cubicBezTo>
                  <a:cubicBezTo>
                    <a:pt x="15876" y="394"/>
                    <a:pt x="15467" y="186"/>
                    <a:pt x="15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542872" y="533337"/>
              <a:ext cx="879494" cy="494362"/>
            </a:xfrm>
            <a:custGeom>
              <a:rect b="b" l="l" r="r" t="t"/>
              <a:pathLst>
                <a:path extrusionOk="0" h="9269" w="16490">
                  <a:moveTo>
                    <a:pt x="3353" y="0"/>
                  </a:moveTo>
                  <a:cubicBezTo>
                    <a:pt x="2544" y="0"/>
                    <a:pt x="1841" y="112"/>
                    <a:pt x="1292" y="332"/>
                  </a:cubicBezTo>
                  <a:cubicBezTo>
                    <a:pt x="753" y="548"/>
                    <a:pt x="706" y="573"/>
                    <a:pt x="394" y="940"/>
                  </a:cubicBezTo>
                  <a:cubicBezTo>
                    <a:pt x="369" y="968"/>
                    <a:pt x="346" y="998"/>
                    <a:pt x="325" y="1026"/>
                  </a:cubicBezTo>
                  <a:cubicBezTo>
                    <a:pt x="108" y="1310"/>
                    <a:pt x="0" y="1617"/>
                    <a:pt x="6" y="1937"/>
                  </a:cubicBezTo>
                  <a:cubicBezTo>
                    <a:pt x="6" y="2060"/>
                    <a:pt x="21" y="2184"/>
                    <a:pt x="53" y="2306"/>
                  </a:cubicBezTo>
                  <a:cubicBezTo>
                    <a:pt x="119" y="2559"/>
                    <a:pt x="234" y="2830"/>
                    <a:pt x="399" y="3110"/>
                  </a:cubicBezTo>
                  <a:cubicBezTo>
                    <a:pt x="493" y="3328"/>
                    <a:pt x="610" y="3543"/>
                    <a:pt x="745" y="3748"/>
                  </a:cubicBezTo>
                  <a:cubicBezTo>
                    <a:pt x="939" y="4041"/>
                    <a:pt x="1188" y="4346"/>
                    <a:pt x="1480" y="4650"/>
                  </a:cubicBezTo>
                  <a:cubicBezTo>
                    <a:pt x="1934" y="5125"/>
                    <a:pt x="2488" y="5598"/>
                    <a:pt x="3098" y="6024"/>
                  </a:cubicBezTo>
                  <a:cubicBezTo>
                    <a:pt x="4613" y="7082"/>
                    <a:pt x="6589" y="8003"/>
                    <a:pt x="8662" y="8615"/>
                  </a:cubicBezTo>
                  <a:cubicBezTo>
                    <a:pt x="9419" y="8838"/>
                    <a:pt x="10239" y="8996"/>
                    <a:pt x="10792" y="9097"/>
                  </a:cubicBezTo>
                  <a:cubicBezTo>
                    <a:pt x="10959" y="9127"/>
                    <a:pt x="11106" y="9143"/>
                    <a:pt x="11242" y="9159"/>
                  </a:cubicBezTo>
                  <a:cubicBezTo>
                    <a:pt x="11852" y="9222"/>
                    <a:pt x="12373" y="9258"/>
                    <a:pt x="12828" y="9267"/>
                  </a:cubicBezTo>
                  <a:cubicBezTo>
                    <a:pt x="12898" y="9267"/>
                    <a:pt x="12965" y="9268"/>
                    <a:pt x="13030" y="9268"/>
                  </a:cubicBezTo>
                  <a:cubicBezTo>
                    <a:pt x="13440" y="9268"/>
                    <a:pt x="13796" y="9244"/>
                    <a:pt x="14118" y="9196"/>
                  </a:cubicBezTo>
                  <a:cubicBezTo>
                    <a:pt x="14273" y="9175"/>
                    <a:pt x="14422" y="9146"/>
                    <a:pt x="14558" y="9113"/>
                  </a:cubicBezTo>
                  <a:cubicBezTo>
                    <a:pt x="15609" y="8861"/>
                    <a:pt x="16259" y="8306"/>
                    <a:pt x="16390" y="7551"/>
                  </a:cubicBezTo>
                  <a:cubicBezTo>
                    <a:pt x="16490" y="6997"/>
                    <a:pt x="16298" y="6350"/>
                    <a:pt x="15836" y="5682"/>
                  </a:cubicBezTo>
                  <a:cubicBezTo>
                    <a:pt x="15586" y="5318"/>
                    <a:pt x="15261" y="4952"/>
                    <a:pt x="14872" y="4587"/>
                  </a:cubicBezTo>
                  <a:cubicBezTo>
                    <a:pt x="14872" y="4714"/>
                    <a:pt x="14866" y="4844"/>
                    <a:pt x="14856" y="4971"/>
                  </a:cubicBezTo>
                  <a:cubicBezTo>
                    <a:pt x="15150" y="5264"/>
                    <a:pt x="15400" y="5558"/>
                    <a:pt x="15598" y="5845"/>
                  </a:cubicBezTo>
                  <a:cubicBezTo>
                    <a:pt x="16016" y="6451"/>
                    <a:pt x="16192" y="7021"/>
                    <a:pt x="16107" y="7500"/>
                  </a:cubicBezTo>
                  <a:cubicBezTo>
                    <a:pt x="15997" y="8136"/>
                    <a:pt x="15423" y="8609"/>
                    <a:pt x="14491" y="8833"/>
                  </a:cubicBezTo>
                  <a:cubicBezTo>
                    <a:pt x="14363" y="8864"/>
                    <a:pt x="14223" y="8889"/>
                    <a:pt x="14078" y="8910"/>
                  </a:cubicBezTo>
                  <a:cubicBezTo>
                    <a:pt x="13791" y="8953"/>
                    <a:pt x="13475" y="8976"/>
                    <a:pt x="13117" y="8980"/>
                  </a:cubicBezTo>
                  <a:cubicBezTo>
                    <a:pt x="13084" y="8980"/>
                    <a:pt x="13050" y="8980"/>
                    <a:pt x="13016" y="8980"/>
                  </a:cubicBezTo>
                  <a:cubicBezTo>
                    <a:pt x="12526" y="8980"/>
                    <a:pt x="11957" y="8944"/>
                    <a:pt x="11273" y="8872"/>
                  </a:cubicBezTo>
                  <a:cubicBezTo>
                    <a:pt x="11143" y="8857"/>
                    <a:pt x="11000" y="8841"/>
                    <a:pt x="10844" y="8813"/>
                  </a:cubicBezTo>
                  <a:cubicBezTo>
                    <a:pt x="10298" y="8714"/>
                    <a:pt x="9486" y="8558"/>
                    <a:pt x="8744" y="8338"/>
                  </a:cubicBezTo>
                  <a:cubicBezTo>
                    <a:pt x="6701" y="7734"/>
                    <a:pt x="4753" y="6828"/>
                    <a:pt x="3261" y="5786"/>
                  </a:cubicBezTo>
                  <a:cubicBezTo>
                    <a:pt x="2577" y="5308"/>
                    <a:pt x="1962" y="4767"/>
                    <a:pt x="1491" y="4237"/>
                  </a:cubicBezTo>
                  <a:cubicBezTo>
                    <a:pt x="1296" y="4018"/>
                    <a:pt x="1126" y="3800"/>
                    <a:pt x="986" y="3589"/>
                  </a:cubicBezTo>
                  <a:cubicBezTo>
                    <a:pt x="860" y="3398"/>
                    <a:pt x="746" y="3190"/>
                    <a:pt x="661" y="2988"/>
                  </a:cubicBezTo>
                  <a:cubicBezTo>
                    <a:pt x="658" y="2981"/>
                    <a:pt x="654" y="2978"/>
                    <a:pt x="652" y="2970"/>
                  </a:cubicBezTo>
                  <a:cubicBezTo>
                    <a:pt x="498" y="2713"/>
                    <a:pt x="392" y="2464"/>
                    <a:pt x="333" y="2233"/>
                  </a:cubicBezTo>
                  <a:cubicBezTo>
                    <a:pt x="307" y="2132"/>
                    <a:pt x="294" y="2035"/>
                    <a:pt x="293" y="1934"/>
                  </a:cubicBezTo>
                  <a:cubicBezTo>
                    <a:pt x="289" y="1675"/>
                    <a:pt x="376" y="1436"/>
                    <a:pt x="555" y="1200"/>
                  </a:cubicBezTo>
                  <a:cubicBezTo>
                    <a:pt x="573" y="1175"/>
                    <a:pt x="592" y="1151"/>
                    <a:pt x="613" y="1126"/>
                  </a:cubicBezTo>
                  <a:cubicBezTo>
                    <a:pt x="883" y="808"/>
                    <a:pt x="890" y="803"/>
                    <a:pt x="1400" y="599"/>
                  </a:cubicBezTo>
                  <a:cubicBezTo>
                    <a:pt x="1857" y="417"/>
                    <a:pt x="2433" y="312"/>
                    <a:pt x="3096" y="291"/>
                  </a:cubicBezTo>
                  <a:cubicBezTo>
                    <a:pt x="3185" y="192"/>
                    <a:pt x="3277" y="94"/>
                    <a:pt x="3373" y="0"/>
                  </a:cubicBezTo>
                  <a:cubicBezTo>
                    <a:pt x="3366" y="0"/>
                    <a:pt x="3360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5167953" y="470082"/>
              <a:ext cx="160752" cy="216967"/>
            </a:xfrm>
            <a:custGeom>
              <a:rect b="b" l="l" r="r" t="t"/>
              <a:pathLst>
                <a:path extrusionOk="0" h="4068" w="3014">
                  <a:moveTo>
                    <a:pt x="262" y="1"/>
                  </a:moveTo>
                  <a:cubicBezTo>
                    <a:pt x="204" y="1"/>
                    <a:pt x="147" y="22"/>
                    <a:pt x="100" y="68"/>
                  </a:cubicBezTo>
                  <a:cubicBezTo>
                    <a:pt x="15" y="155"/>
                    <a:pt x="1" y="325"/>
                    <a:pt x="100" y="408"/>
                  </a:cubicBezTo>
                  <a:cubicBezTo>
                    <a:pt x="1202" y="1326"/>
                    <a:pt x="2044" y="2533"/>
                    <a:pt x="2508" y="3891"/>
                  </a:cubicBezTo>
                  <a:cubicBezTo>
                    <a:pt x="2543" y="3993"/>
                    <a:pt x="2636" y="4067"/>
                    <a:pt x="2742" y="4067"/>
                  </a:cubicBezTo>
                  <a:cubicBezTo>
                    <a:pt x="2763" y="4067"/>
                    <a:pt x="2783" y="4065"/>
                    <a:pt x="2804" y="4059"/>
                  </a:cubicBezTo>
                  <a:cubicBezTo>
                    <a:pt x="2923" y="4025"/>
                    <a:pt x="3013" y="3885"/>
                    <a:pt x="2971" y="3763"/>
                  </a:cubicBezTo>
                  <a:cubicBezTo>
                    <a:pt x="2482" y="2329"/>
                    <a:pt x="1605" y="1039"/>
                    <a:pt x="440" y="68"/>
                  </a:cubicBezTo>
                  <a:cubicBezTo>
                    <a:pt x="389" y="26"/>
                    <a:pt x="325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5311263" y="785503"/>
              <a:ext cx="31628" cy="83149"/>
            </a:xfrm>
            <a:custGeom>
              <a:rect b="b" l="l" r="r" t="t"/>
              <a:pathLst>
                <a:path extrusionOk="0" h="1559" w="593">
                  <a:moveTo>
                    <a:pt x="68" y="1010"/>
                  </a:moveTo>
                  <a:cubicBezTo>
                    <a:pt x="68" y="1010"/>
                    <a:pt x="67" y="1017"/>
                    <a:pt x="66" y="1025"/>
                  </a:cubicBezTo>
                  <a:lnTo>
                    <a:pt x="66" y="1025"/>
                  </a:lnTo>
                  <a:cubicBezTo>
                    <a:pt x="68" y="1014"/>
                    <a:pt x="68" y="1010"/>
                    <a:pt x="68" y="1010"/>
                  </a:cubicBezTo>
                  <a:close/>
                  <a:moveTo>
                    <a:pt x="337" y="0"/>
                  </a:moveTo>
                  <a:cubicBezTo>
                    <a:pt x="334" y="0"/>
                    <a:pt x="331" y="0"/>
                    <a:pt x="328" y="0"/>
                  </a:cubicBezTo>
                  <a:cubicBezTo>
                    <a:pt x="204" y="7"/>
                    <a:pt x="80" y="107"/>
                    <a:pt x="87" y="241"/>
                  </a:cubicBezTo>
                  <a:cubicBezTo>
                    <a:pt x="100" y="419"/>
                    <a:pt x="100" y="596"/>
                    <a:pt x="89" y="773"/>
                  </a:cubicBezTo>
                  <a:cubicBezTo>
                    <a:pt x="84" y="859"/>
                    <a:pt x="78" y="947"/>
                    <a:pt x="64" y="1032"/>
                  </a:cubicBezTo>
                  <a:lnTo>
                    <a:pt x="64" y="1032"/>
                  </a:lnTo>
                  <a:cubicBezTo>
                    <a:pt x="63" y="1040"/>
                    <a:pt x="61" y="1049"/>
                    <a:pt x="61" y="1051"/>
                  </a:cubicBezTo>
                  <a:cubicBezTo>
                    <a:pt x="59" y="1072"/>
                    <a:pt x="55" y="1092"/>
                    <a:pt x="52" y="1113"/>
                  </a:cubicBezTo>
                  <a:cubicBezTo>
                    <a:pt x="43" y="1161"/>
                    <a:pt x="34" y="1209"/>
                    <a:pt x="25" y="1257"/>
                  </a:cubicBezTo>
                  <a:cubicBezTo>
                    <a:pt x="0" y="1381"/>
                    <a:pt x="61" y="1523"/>
                    <a:pt x="193" y="1553"/>
                  </a:cubicBezTo>
                  <a:cubicBezTo>
                    <a:pt x="212" y="1557"/>
                    <a:pt x="230" y="1559"/>
                    <a:pt x="249" y="1559"/>
                  </a:cubicBezTo>
                  <a:cubicBezTo>
                    <a:pt x="355" y="1559"/>
                    <a:pt x="467" y="1497"/>
                    <a:pt x="489" y="1384"/>
                  </a:cubicBezTo>
                  <a:cubicBezTo>
                    <a:pt x="564" y="1009"/>
                    <a:pt x="592" y="624"/>
                    <a:pt x="569" y="241"/>
                  </a:cubicBezTo>
                  <a:cubicBezTo>
                    <a:pt x="561" y="118"/>
                    <a:pt x="469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682769" y="989134"/>
              <a:ext cx="296116" cy="160112"/>
            </a:xfrm>
            <a:custGeom>
              <a:rect b="b" l="l" r="r" t="t"/>
              <a:pathLst>
                <a:path extrusionOk="0" h="3002" w="5552">
                  <a:moveTo>
                    <a:pt x="335" y="1"/>
                  </a:moveTo>
                  <a:cubicBezTo>
                    <a:pt x="167" y="1"/>
                    <a:pt x="1" y="173"/>
                    <a:pt x="117" y="354"/>
                  </a:cubicBezTo>
                  <a:cubicBezTo>
                    <a:pt x="966" y="1674"/>
                    <a:pt x="2371" y="2612"/>
                    <a:pt x="3913" y="2900"/>
                  </a:cubicBezTo>
                  <a:cubicBezTo>
                    <a:pt x="4260" y="2967"/>
                    <a:pt x="4614" y="3001"/>
                    <a:pt x="4968" y="3001"/>
                  </a:cubicBezTo>
                  <a:cubicBezTo>
                    <a:pt x="5060" y="3001"/>
                    <a:pt x="5152" y="2999"/>
                    <a:pt x="5244" y="2994"/>
                  </a:cubicBezTo>
                  <a:cubicBezTo>
                    <a:pt x="5545" y="2977"/>
                    <a:pt x="5552" y="2512"/>
                    <a:pt x="5258" y="2512"/>
                  </a:cubicBezTo>
                  <a:cubicBezTo>
                    <a:pt x="5254" y="2512"/>
                    <a:pt x="5249" y="2512"/>
                    <a:pt x="5244" y="2512"/>
                  </a:cubicBezTo>
                  <a:cubicBezTo>
                    <a:pt x="5153" y="2517"/>
                    <a:pt x="5063" y="2520"/>
                    <a:pt x="4972" y="2520"/>
                  </a:cubicBezTo>
                  <a:cubicBezTo>
                    <a:pt x="3618" y="2520"/>
                    <a:pt x="2284" y="1977"/>
                    <a:pt x="1302" y="1043"/>
                  </a:cubicBezTo>
                  <a:cubicBezTo>
                    <a:pt x="1010" y="763"/>
                    <a:pt x="751" y="453"/>
                    <a:pt x="533" y="113"/>
                  </a:cubicBezTo>
                  <a:cubicBezTo>
                    <a:pt x="483" y="34"/>
                    <a:pt x="409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4667355" y="439894"/>
              <a:ext cx="211260" cy="134831"/>
            </a:xfrm>
            <a:custGeom>
              <a:rect b="b" l="l" r="r" t="t"/>
              <a:pathLst>
                <a:path extrusionOk="0" h="2528" w="3961">
                  <a:moveTo>
                    <a:pt x="3616" y="1"/>
                  </a:moveTo>
                  <a:cubicBezTo>
                    <a:pt x="3596" y="1"/>
                    <a:pt x="3575" y="3"/>
                    <a:pt x="3553" y="9"/>
                  </a:cubicBezTo>
                  <a:cubicBezTo>
                    <a:pt x="2219" y="331"/>
                    <a:pt x="992" y="1077"/>
                    <a:pt x="96" y="2117"/>
                  </a:cubicBezTo>
                  <a:cubicBezTo>
                    <a:pt x="11" y="2217"/>
                    <a:pt x="0" y="2362"/>
                    <a:pt x="96" y="2458"/>
                  </a:cubicBezTo>
                  <a:cubicBezTo>
                    <a:pt x="141" y="2503"/>
                    <a:pt x="207" y="2528"/>
                    <a:pt x="273" y="2528"/>
                  </a:cubicBezTo>
                  <a:cubicBezTo>
                    <a:pt x="334" y="2528"/>
                    <a:pt x="395" y="2506"/>
                    <a:pt x="436" y="2458"/>
                  </a:cubicBezTo>
                  <a:cubicBezTo>
                    <a:pt x="1283" y="1474"/>
                    <a:pt x="2419" y="776"/>
                    <a:pt x="3681" y="473"/>
                  </a:cubicBezTo>
                  <a:cubicBezTo>
                    <a:pt x="3960" y="406"/>
                    <a:pt x="3871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1" name="Google Shape;2261;p53"/>
          <p:cNvSpPr/>
          <p:nvPr/>
        </p:nvSpPr>
        <p:spPr>
          <a:xfrm>
            <a:off x="6000728" y="15135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p53"/>
          <p:cNvSpPr/>
          <p:nvPr/>
        </p:nvSpPr>
        <p:spPr>
          <a:xfrm>
            <a:off x="7763928" y="368436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53"/>
          <p:cNvSpPr/>
          <p:nvPr/>
        </p:nvSpPr>
        <p:spPr>
          <a:xfrm>
            <a:off x="8327066" y="25731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4" name="Google Shape;2264;p53"/>
          <p:cNvSpPr/>
          <p:nvPr/>
        </p:nvSpPr>
        <p:spPr>
          <a:xfrm>
            <a:off x="7194072" y="1156948"/>
            <a:ext cx="1236835" cy="489612"/>
          </a:xfrm>
          <a:custGeom>
            <a:rect b="b" l="l" r="r" t="t"/>
            <a:pathLst>
              <a:path extrusionOk="0" h="14031" w="36083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53"/>
          <p:cNvSpPr/>
          <p:nvPr/>
        </p:nvSpPr>
        <p:spPr>
          <a:xfrm>
            <a:off x="808491" y="44172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54"/>
          <p:cNvSpPr txBox="1"/>
          <p:nvPr>
            <p:ph type="title"/>
          </p:nvPr>
        </p:nvSpPr>
        <p:spPr>
          <a:xfrm>
            <a:off x="1768500" y="2388325"/>
            <a:ext cx="56070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d"/>
              <a:t>THANK YOU</a:t>
            </a:r>
            <a:endParaRPr/>
          </a:p>
        </p:txBody>
      </p:sp>
      <p:grpSp>
        <p:nvGrpSpPr>
          <p:cNvPr id="2271" name="Google Shape;2271;p54"/>
          <p:cNvGrpSpPr/>
          <p:nvPr/>
        </p:nvGrpSpPr>
        <p:grpSpPr>
          <a:xfrm>
            <a:off x="3840955" y="145982"/>
            <a:ext cx="1114653" cy="1957002"/>
            <a:chOff x="2332850" y="1508965"/>
            <a:chExt cx="495798" cy="870475"/>
          </a:xfrm>
        </p:grpSpPr>
        <p:sp>
          <p:nvSpPr>
            <p:cNvPr id="2272" name="Google Shape;2272;p54"/>
            <p:cNvSpPr/>
            <p:nvPr/>
          </p:nvSpPr>
          <p:spPr>
            <a:xfrm>
              <a:off x="2347410" y="1709183"/>
              <a:ext cx="467748" cy="569138"/>
            </a:xfrm>
            <a:custGeom>
              <a:rect b="b" l="l" r="r" t="t"/>
              <a:pathLst>
                <a:path extrusionOk="0" h="10671" w="877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516587" y="2272290"/>
              <a:ext cx="132964" cy="96323"/>
            </a:xfrm>
            <a:custGeom>
              <a:rect b="b" l="l" r="r" t="t"/>
              <a:pathLst>
                <a:path extrusionOk="0" h="1806" w="2493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2540908" y="1888227"/>
              <a:ext cx="89816" cy="406413"/>
            </a:xfrm>
            <a:custGeom>
              <a:rect b="b" l="l" r="r" t="t"/>
              <a:pathLst>
                <a:path extrusionOk="0" h="7620" w="1684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2485120" y="2193675"/>
              <a:ext cx="205233" cy="132004"/>
            </a:xfrm>
            <a:custGeom>
              <a:rect b="b" l="l" r="r" t="t"/>
              <a:pathLst>
                <a:path extrusionOk="0" h="2475" w="3848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2485120" y="2231222"/>
              <a:ext cx="205233" cy="56588"/>
            </a:xfrm>
            <a:custGeom>
              <a:rect b="b" l="l" r="r" t="t"/>
              <a:pathLst>
                <a:path extrusionOk="0" h="1061" w="3848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2697711" y="1935802"/>
              <a:ext cx="130937" cy="210247"/>
            </a:xfrm>
            <a:custGeom>
              <a:rect b="b" l="l" r="r" t="t"/>
              <a:pathLst>
                <a:path extrusionOk="0" h="3942" w="2455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2727099" y="1748437"/>
              <a:ext cx="93710" cy="106563"/>
            </a:xfrm>
            <a:custGeom>
              <a:rect b="b" l="l" r="r" t="t"/>
              <a:pathLst>
                <a:path extrusionOk="0" h="1998" w="1757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2332850" y="1917775"/>
              <a:ext cx="90936" cy="185819"/>
            </a:xfrm>
            <a:custGeom>
              <a:rect b="b" l="l" r="r" t="t"/>
              <a:pathLst>
                <a:path extrusionOk="0" h="3484" w="1705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2523201" y="2334265"/>
              <a:ext cx="66615" cy="45175"/>
            </a:xfrm>
            <a:custGeom>
              <a:rect b="b" l="l" r="r" t="t"/>
              <a:pathLst>
                <a:path extrusionOk="0" h="847" w="1249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570029" y="1508965"/>
              <a:ext cx="32428" cy="147738"/>
            </a:xfrm>
            <a:custGeom>
              <a:rect b="b" l="l" r="r" t="t"/>
              <a:pathLst>
                <a:path extrusionOk="0" h="2770" w="608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54"/>
            <p:cNvSpPr/>
            <p:nvPr/>
          </p:nvSpPr>
          <p:spPr>
            <a:xfrm>
              <a:off x="2363091" y="1613501"/>
              <a:ext cx="80483" cy="74776"/>
            </a:xfrm>
            <a:custGeom>
              <a:rect b="b" l="l" r="r" t="t"/>
              <a:pathLst>
                <a:path extrusionOk="0" h="1402" w="1509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54"/>
            <p:cNvSpPr/>
            <p:nvPr/>
          </p:nvSpPr>
          <p:spPr>
            <a:xfrm>
              <a:off x="2758939" y="1619954"/>
              <a:ext cx="62829" cy="68642"/>
            </a:xfrm>
            <a:custGeom>
              <a:rect b="b" l="l" r="r" t="t"/>
              <a:pathLst>
                <a:path extrusionOk="0" h="1287" w="1178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4" name="Google Shape;2284;p54"/>
          <p:cNvSpPr/>
          <p:nvPr/>
        </p:nvSpPr>
        <p:spPr>
          <a:xfrm>
            <a:off x="6830422" y="855823"/>
            <a:ext cx="1236835" cy="489612"/>
          </a:xfrm>
          <a:custGeom>
            <a:rect b="b" l="l" r="r" t="t"/>
            <a:pathLst>
              <a:path extrusionOk="0" h="14031" w="36083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54"/>
          <p:cNvSpPr/>
          <p:nvPr/>
        </p:nvSpPr>
        <p:spPr>
          <a:xfrm>
            <a:off x="1527241" y="417706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54"/>
          <p:cNvSpPr/>
          <p:nvPr/>
        </p:nvSpPr>
        <p:spPr>
          <a:xfrm>
            <a:off x="7988191" y="71406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70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54"/>
          <p:cNvSpPr/>
          <p:nvPr/>
        </p:nvSpPr>
        <p:spPr>
          <a:xfrm>
            <a:off x="7727591" y="40394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8" name="Google Shape;2288;p54"/>
          <p:cNvGrpSpPr/>
          <p:nvPr/>
        </p:nvGrpSpPr>
        <p:grpSpPr>
          <a:xfrm>
            <a:off x="490857" y="3000656"/>
            <a:ext cx="1059580" cy="1088238"/>
            <a:chOff x="1742490" y="367839"/>
            <a:chExt cx="629242" cy="646260"/>
          </a:xfrm>
        </p:grpSpPr>
        <p:sp>
          <p:nvSpPr>
            <p:cNvPr id="2289" name="Google Shape;2289;p54"/>
            <p:cNvSpPr/>
            <p:nvPr/>
          </p:nvSpPr>
          <p:spPr>
            <a:xfrm>
              <a:off x="1754810" y="367839"/>
              <a:ext cx="604819" cy="646260"/>
            </a:xfrm>
            <a:custGeom>
              <a:rect b="b" l="l" r="r" t="t"/>
              <a:pathLst>
                <a:path extrusionOk="0" h="12117" w="1134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54"/>
            <p:cNvSpPr/>
            <p:nvPr/>
          </p:nvSpPr>
          <p:spPr>
            <a:xfrm>
              <a:off x="1824198" y="398293"/>
              <a:ext cx="361718" cy="477988"/>
            </a:xfrm>
            <a:custGeom>
              <a:rect b="b" l="l" r="r" t="t"/>
              <a:pathLst>
                <a:path extrusionOk="0" h="8962" w="6782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54"/>
            <p:cNvSpPr/>
            <p:nvPr/>
          </p:nvSpPr>
          <p:spPr>
            <a:xfrm>
              <a:off x="1824198" y="470882"/>
              <a:ext cx="317237" cy="405399"/>
            </a:xfrm>
            <a:custGeom>
              <a:rect b="b" l="l" r="r" t="t"/>
              <a:pathLst>
                <a:path extrusionOk="0" h="7601" w="5948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54"/>
            <p:cNvSpPr/>
            <p:nvPr/>
          </p:nvSpPr>
          <p:spPr>
            <a:xfrm>
              <a:off x="2019723" y="584165"/>
              <a:ext cx="47521" cy="41975"/>
            </a:xfrm>
            <a:custGeom>
              <a:rect b="b" l="l" r="r" t="t"/>
              <a:pathLst>
                <a:path extrusionOk="0" h="787" w="891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54"/>
            <p:cNvSpPr/>
            <p:nvPr/>
          </p:nvSpPr>
          <p:spPr>
            <a:xfrm>
              <a:off x="2272422" y="664273"/>
              <a:ext cx="99310" cy="231634"/>
            </a:xfrm>
            <a:custGeom>
              <a:rect b="b" l="l" r="r" t="t"/>
              <a:pathLst>
                <a:path extrusionOk="0" h="4343" w="1862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54"/>
            <p:cNvSpPr/>
            <p:nvPr/>
          </p:nvSpPr>
          <p:spPr>
            <a:xfrm>
              <a:off x="1927080" y="669607"/>
              <a:ext cx="104323" cy="130457"/>
            </a:xfrm>
            <a:custGeom>
              <a:rect b="b" l="l" r="r" t="t"/>
              <a:pathLst>
                <a:path extrusionOk="0" h="2446" w="1956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54"/>
            <p:cNvSpPr/>
            <p:nvPr/>
          </p:nvSpPr>
          <p:spPr>
            <a:xfrm>
              <a:off x="2109111" y="700381"/>
              <a:ext cx="80963" cy="185232"/>
            </a:xfrm>
            <a:custGeom>
              <a:rect b="b" l="l" r="r" t="t"/>
              <a:pathLst>
                <a:path extrusionOk="0" h="3473" w="1518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54"/>
            <p:cNvSpPr/>
            <p:nvPr/>
          </p:nvSpPr>
          <p:spPr>
            <a:xfrm>
              <a:off x="1742490" y="525070"/>
              <a:ext cx="97070" cy="179792"/>
            </a:xfrm>
            <a:custGeom>
              <a:rect b="b" l="l" r="r" t="t"/>
              <a:pathLst>
                <a:path extrusionOk="0" h="3371" w="182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54"/>
            <p:cNvSpPr/>
            <p:nvPr/>
          </p:nvSpPr>
          <p:spPr>
            <a:xfrm>
              <a:off x="1925960" y="804010"/>
              <a:ext cx="42668" cy="90456"/>
            </a:xfrm>
            <a:custGeom>
              <a:rect b="b" l="l" r="r" t="t"/>
              <a:pathLst>
                <a:path extrusionOk="0" h="1696" w="80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54"/>
            <p:cNvSpPr/>
            <p:nvPr/>
          </p:nvSpPr>
          <p:spPr>
            <a:xfrm>
              <a:off x="2113645" y="446828"/>
              <a:ext cx="50348" cy="56695"/>
            </a:xfrm>
            <a:custGeom>
              <a:rect b="b" l="l" r="r" t="t"/>
              <a:pathLst>
                <a:path extrusionOk="0" h="1063" w="944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54"/>
            <p:cNvSpPr/>
            <p:nvPr/>
          </p:nvSpPr>
          <p:spPr>
            <a:xfrm>
              <a:off x="1976735" y="418934"/>
              <a:ext cx="50882" cy="57495"/>
            </a:xfrm>
            <a:custGeom>
              <a:rect b="b" l="l" r="r" t="t"/>
              <a:pathLst>
                <a:path extrusionOk="0" h="1078" w="954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4"/>
          <p:cNvSpPr txBox="1"/>
          <p:nvPr>
            <p:ph type="title"/>
          </p:nvPr>
        </p:nvSpPr>
        <p:spPr>
          <a:xfrm>
            <a:off x="1236668" y="322163"/>
            <a:ext cx="214958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id"/>
              <a:t>Outline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113" name="Google Shape;2113;p44"/>
          <p:cNvSpPr txBox="1"/>
          <p:nvPr>
            <p:ph idx="8" type="subTitle"/>
          </p:nvPr>
        </p:nvSpPr>
        <p:spPr>
          <a:xfrm>
            <a:off x="5833316" y="2061320"/>
            <a:ext cx="2780371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"/>
              <a:t>Conclusion</a:t>
            </a:r>
            <a:endParaRPr/>
          </a:p>
        </p:txBody>
      </p:sp>
      <p:sp>
        <p:nvSpPr>
          <p:cNvPr id="2114" name="Google Shape;2114;p44"/>
          <p:cNvSpPr/>
          <p:nvPr/>
        </p:nvSpPr>
        <p:spPr>
          <a:xfrm>
            <a:off x="8343600" y="44805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44"/>
          <p:cNvSpPr/>
          <p:nvPr/>
        </p:nvSpPr>
        <p:spPr>
          <a:xfrm>
            <a:off x="564266" y="540753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44"/>
          <p:cNvSpPr/>
          <p:nvPr/>
        </p:nvSpPr>
        <p:spPr>
          <a:xfrm>
            <a:off x="8136180" y="445379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7" name="Google Shape;2117;p44"/>
          <p:cNvGrpSpPr/>
          <p:nvPr/>
        </p:nvGrpSpPr>
        <p:grpSpPr>
          <a:xfrm>
            <a:off x="70092" y="2606354"/>
            <a:ext cx="1189455" cy="1221626"/>
            <a:chOff x="1742490" y="367839"/>
            <a:chExt cx="629242" cy="646260"/>
          </a:xfrm>
        </p:grpSpPr>
        <p:sp>
          <p:nvSpPr>
            <p:cNvPr id="2118" name="Google Shape;2118;p44"/>
            <p:cNvSpPr/>
            <p:nvPr/>
          </p:nvSpPr>
          <p:spPr>
            <a:xfrm>
              <a:off x="1754810" y="367839"/>
              <a:ext cx="604819" cy="646260"/>
            </a:xfrm>
            <a:custGeom>
              <a:rect b="b" l="l" r="r" t="t"/>
              <a:pathLst>
                <a:path extrusionOk="0" h="12117" w="11340">
                  <a:moveTo>
                    <a:pt x="5053" y="0"/>
                  </a:moveTo>
                  <a:cubicBezTo>
                    <a:pt x="4764" y="0"/>
                    <a:pt x="4519" y="174"/>
                    <a:pt x="4294" y="337"/>
                  </a:cubicBezTo>
                  <a:cubicBezTo>
                    <a:pt x="4186" y="415"/>
                    <a:pt x="4080" y="493"/>
                    <a:pt x="3972" y="571"/>
                  </a:cubicBezTo>
                  <a:cubicBezTo>
                    <a:pt x="3638" y="814"/>
                    <a:pt x="3305" y="1058"/>
                    <a:pt x="2970" y="1301"/>
                  </a:cubicBezTo>
                  <a:cubicBezTo>
                    <a:pt x="2483" y="1656"/>
                    <a:pt x="1996" y="2014"/>
                    <a:pt x="1510" y="2372"/>
                  </a:cubicBezTo>
                  <a:cubicBezTo>
                    <a:pt x="1441" y="2423"/>
                    <a:pt x="1370" y="2474"/>
                    <a:pt x="1301" y="2526"/>
                  </a:cubicBezTo>
                  <a:cubicBezTo>
                    <a:pt x="1085" y="2685"/>
                    <a:pt x="869" y="2843"/>
                    <a:pt x="652" y="3002"/>
                  </a:cubicBezTo>
                  <a:cubicBezTo>
                    <a:pt x="415" y="3180"/>
                    <a:pt x="169" y="3369"/>
                    <a:pt x="85" y="3665"/>
                  </a:cubicBezTo>
                  <a:cubicBezTo>
                    <a:pt x="0" y="3974"/>
                    <a:pt x="140" y="4312"/>
                    <a:pt x="273" y="4585"/>
                  </a:cubicBezTo>
                  <a:cubicBezTo>
                    <a:pt x="420" y="4891"/>
                    <a:pt x="610" y="5175"/>
                    <a:pt x="810" y="5450"/>
                  </a:cubicBezTo>
                  <a:cubicBezTo>
                    <a:pt x="1010" y="5721"/>
                    <a:pt x="1219" y="5985"/>
                    <a:pt x="1409" y="6265"/>
                  </a:cubicBezTo>
                  <a:cubicBezTo>
                    <a:pt x="1562" y="6492"/>
                    <a:pt x="1702" y="6750"/>
                    <a:pt x="1939" y="6901"/>
                  </a:cubicBezTo>
                  <a:cubicBezTo>
                    <a:pt x="2070" y="6984"/>
                    <a:pt x="2202" y="7016"/>
                    <a:pt x="2337" y="7016"/>
                  </a:cubicBezTo>
                  <a:cubicBezTo>
                    <a:pt x="2481" y="7016"/>
                    <a:pt x="2627" y="6980"/>
                    <a:pt x="2777" y="6931"/>
                  </a:cubicBezTo>
                  <a:cubicBezTo>
                    <a:pt x="2874" y="6901"/>
                    <a:pt x="2963" y="6880"/>
                    <a:pt x="3047" y="6880"/>
                  </a:cubicBezTo>
                  <a:cubicBezTo>
                    <a:pt x="3155" y="6880"/>
                    <a:pt x="3256" y="6914"/>
                    <a:pt x="3357" y="7002"/>
                  </a:cubicBezTo>
                  <a:cubicBezTo>
                    <a:pt x="3513" y="7140"/>
                    <a:pt x="3603" y="7367"/>
                    <a:pt x="3598" y="7578"/>
                  </a:cubicBezTo>
                  <a:cubicBezTo>
                    <a:pt x="3594" y="7810"/>
                    <a:pt x="3507" y="8037"/>
                    <a:pt x="3452" y="8260"/>
                  </a:cubicBezTo>
                  <a:cubicBezTo>
                    <a:pt x="3387" y="8521"/>
                    <a:pt x="3371" y="8787"/>
                    <a:pt x="3465" y="9043"/>
                  </a:cubicBezTo>
                  <a:cubicBezTo>
                    <a:pt x="3578" y="9361"/>
                    <a:pt x="3800" y="9650"/>
                    <a:pt x="3988" y="9924"/>
                  </a:cubicBezTo>
                  <a:cubicBezTo>
                    <a:pt x="4379" y="10500"/>
                    <a:pt x="4799" y="11073"/>
                    <a:pt x="5276" y="11581"/>
                  </a:cubicBezTo>
                  <a:cubicBezTo>
                    <a:pt x="5492" y="11811"/>
                    <a:pt x="5731" y="12012"/>
                    <a:pt x="6045" y="12088"/>
                  </a:cubicBezTo>
                  <a:cubicBezTo>
                    <a:pt x="6125" y="12107"/>
                    <a:pt x="6207" y="12116"/>
                    <a:pt x="6289" y="12116"/>
                  </a:cubicBezTo>
                  <a:cubicBezTo>
                    <a:pt x="6484" y="12116"/>
                    <a:pt x="6680" y="12067"/>
                    <a:pt x="6858" y="11996"/>
                  </a:cubicBezTo>
                  <a:cubicBezTo>
                    <a:pt x="7145" y="11881"/>
                    <a:pt x="7408" y="11710"/>
                    <a:pt x="7668" y="11547"/>
                  </a:cubicBezTo>
                  <a:cubicBezTo>
                    <a:pt x="7973" y="11354"/>
                    <a:pt x="8271" y="11154"/>
                    <a:pt x="8563" y="10943"/>
                  </a:cubicBezTo>
                  <a:cubicBezTo>
                    <a:pt x="8717" y="10833"/>
                    <a:pt x="8868" y="10718"/>
                    <a:pt x="9018" y="10603"/>
                  </a:cubicBezTo>
                  <a:cubicBezTo>
                    <a:pt x="9470" y="10287"/>
                    <a:pt x="9910" y="9951"/>
                    <a:pt x="10332" y="9593"/>
                  </a:cubicBezTo>
                  <a:cubicBezTo>
                    <a:pt x="10755" y="9235"/>
                    <a:pt x="11289" y="8810"/>
                    <a:pt x="11322" y="8207"/>
                  </a:cubicBezTo>
                  <a:cubicBezTo>
                    <a:pt x="11340" y="7886"/>
                    <a:pt x="11219" y="7596"/>
                    <a:pt x="11062" y="7321"/>
                  </a:cubicBezTo>
                  <a:cubicBezTo>
                    <a:pt x="10895" y="7027"/>
                    <a:pt x="10704" y="6743"/>
                    <a:pt x="10511" y="6465"/>
                  </a:cubicBezTo>
                  <a:cubicBezTo>
                    <a:pt x="10305" y="6167"/>
                    <a:pt x="10091" y="5877"/>
                    <a:pt x="9867" y="5593"/>
                  </a:cubicBezTo>
                  <a:cubicBezTo>
                    <a:pt x="9660" y="5333"/>
                    <a:pt x="9453" y="5033"/>
                    <a:pt x="9183" y="4833"/>
                  </a:cubicBezTo>
                  <a:cubicBezTo>
                    <a:pt x="8965" y="4670"/>
                    <a:pt x="8707" y="4611"/>
                    <a:pt x="8439" y="4596"/>
                  </a:cubicBezTo>
                  <a:cubicBezTo>
                    <a:pt x="8210" y="4581"/>
                    <a:pt x="7968" y="4596"/>
                    <a:pt x="7748" y="4526"/>
                  </a:cubicBezTo>
                  <a:cubicBezTo>
                    <a:pt x="7544" y="4461"/>
                    <a:pt x="7360" y="4305"/>
                    <a:pt x="7278" y="4114"/>
                  </a:cubicBezTo>
                  <a:cubicBezTo>
                    <a:pt x="7186" y="3896"/>
                    <a:pt x="7268" y="3727"/>
                    <a:pt x="7399" y="3539"/>
                  </a:cubicBezTo>
                  <a:cubicBezTo>
                    <a:pt x="7576" y="3291"/>
                    <a:pt x="7698" y="3040"/>
                    <a:pt x="7610" y="2730"/>
                  </a:cubicBezTo>
                  <a:cubicBezTo>
                    <a:pt x="7532" y="2453"/>
                    <a:pt x="7317" y="2237"/>
                    <a:pt x="7145" y="2017"/>
                  </a:cubicBezTo>
                  <a:cubicBezTo>
                    <a:pt x="6731" y="1489"/>
                    <a:pt x="6390" y="904"/>
                    <a:pt x="5894" y="444"/>
                  </a:cubicBezTo>
                  <a:cubicBezTo>
                    <a:pt x="5667" y="233"/>
                    <a:pt x="5387" y="4"/>
                    <a:pt x="5061" y="0"/>
                  </a:cubicBezTo>
                  <a:cubicBezTo>
                    <a:pt x="5058" y="0"/>
                    <a:pt x="5056" y="0"/>
                    <a:pt x="5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44"/>
            <p:cNvSpPr/>
            <p:nvPr/>
          </p:nvSpPr>
          <p:spPr>
            <a:xfrm>
              <a:off x="1824198" y="398293"/>
              <a:ext cx="361718" cy="477988"/>
            </a:xfrm>
            <a:custGeom>
              <a:rect b="b" l="l" r="r" t="t"/>
              <a:pathLst>
                <a:path extrusionOk="0" h="8962" w="6782">
                  <a:moveTo>
                    <a:pt x="2671" y="0"/>
                  </a:moveTo>
                  <a:cubicBezTo>
                    <a:pt x="2337" y="243"/>
                    <a:pt x="2004" y="487"/>
                    <a:pt x="1669" y="730"/>
                  </a:cubicBezTo>
                  <a:cubicBezTo>
                    <a:pt x="1382" y="939"/>
                    <a:pt x="1093" y="1150"/>
                    <a:pt x="808" y="1361"/>
                  </a:cubicBezTo>
                  <a:cubicBezTo>
                    <a:pt x="608" y="1506"/>
                    <a:pt x="408" y="1653"/>
                    <a:pt x="209" y="1801"/>
                  </a:cubicBezTo>
                  <a:cubicBezTo>
                    <a:pt x="140" y="1852"/>
                    <a:pt x="69" y="1903"/>
                    <a:pt x="0" y="1955"/>
                  </a:cubicBezTo>
                  <a:cubicBezTo>
                    <a:pt x="718" y="2975"/>
                    <a:pt x="1416" y="4012"/>
                    <a:pt x="2123" y="5040"/>
                  </a:cubicBezTo>
                  <a:cubicBezTo>
                    <a:pt x="2951" y="6241"/>
                    <a:pt x="3787" y="7443"/>
                    <a:pt x="4705" y="8577"/>
                  </a:cubicBezTo>
                  <a:cubicBezTo>
                    <a:pt x="4857" y="8764"/>
                    <a:pt x="5055" y="8962"/>
                    <a:pt x="5307" y="8962"/>
                  </a:cubicBezTo>
                  <a:cubicBezTo>
                    <a:pt x="5335" y="8962"/>
                    <a:pt x="5362" y="8959"/>
                    <a:pt x="5391" y="8954"/>
                  </a:cubicBezTo>
                  <a:cubicBezTo>
                    <a:pt x="5657" y="8910"/>
                    <a:pt x="5841" y="8696"/>
                    <a:pt x="5947" y="8460"/>
                  </a:cubicBezTo>
                  <a:cubicBezTo>
                    <a:pt x="5956" y="8439"/>
                    <a:pt x="5965" y="8418"/>
                    <a:pt x="5974" y="8396"/>
                  </a:cubicBezTo>
                  <a:cubicBezTo>
                    <a:pt x="6029" y="8253"/>
                    <a:pt x="6066" y="8104"/>
                    <a:pt x="6119" y="7962"/>
                  </a:cubicBezTo>
                  <a:cubicBezTo>
                    <a:pt x="6170" y="7826"/>
                    <a:pt x="6232" y="7695"/>
                    <a:pt x="6296" y="7565"/>
                  </a:cubicBezTo>
                  <a:cubicBezTo>
                    <a:pt x="6424" y="7306"/>
                    <a:pt x="6557" y="7051"/>
                    <a:pt x="6631" y="6773"/>
                  </a:cubicBezTo>
                  <a:cubicBezTo>
                    <a:pt x="6782" y="6210"/>
                    <a:pt x="6598" y="5651"/>
                    <a:pt x="6321" y="5160"/>
                  </a:cubicBezTo>
                  <a:cubicBezTo>
                    <a:pt x="6181" y="4911"/>
                    <a:pt x="6016" y="4677"/>
                    <a:pt x="5850" y="4445"/>
                  </a:cubicBezTo>
                  <a:cubicBezTo>
                    <a:pt x="5635" y="4143"/>
                    <a:pt x="5419" y="3842"/>
                    <a:pt x="5205" y="3543"/>
                  </a:cubicBezTo>
                  <a:cubicBezTo>
                    <a:pt x="4361" y="2361"/>
                    <a:pt x="3516" y="1180"/>
                    <a:pt x="2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1824198" y="470882"/>
              <a:ext cx="317237" cy="405399"/>
            </a:xfrm>
            <a:custGeom>
              <a:rect b="b" l="l" r="r" t="t"/>
              <a:pathLst>
                <a:path extrusionOk="0" h="7601" w="5948">
                  <a:moveTo>
                    <a:pt x="808" y="0"/>
                  </a:moveTo>
                  <a:cubicBezTo>
                    <a:pt x="608" y="145"/>
                    <a:pt x="408" y="292"/>
                    <a:pt x="209" y="440"/>
                  </a:cubicBezTo>
                  <a:cubicBezTo>
                    <a:pt x="140" y="491"/>
                    <a:pt x="69" y="542"/>
                    <a:pt x="0" y="594"/>
                  </a:cubicBezTo>
                  <a:cubicBezTo>
                    <a:pt x="719" y="1614"/>
                    <a:pt x="1416" y="2651"/>
                    <a:pt x="2123" y="3679"/>
                  </a:cubicBezTo>
                  <a:cubicBezTo>
                    <a:pt x="2951" y="4880"/>
                    <a:pt x="3787" y="6082"/>
                    <a:pt x="4705" y="7216"/>
                  </a:cubicBezTo>
                  <a:cubicBezTo>
                    <a:pt x="4857" y="7403"/>
                    <a:pt x="5055" y="7601"/>
                    <a:pt x="5307" y="7601"/>
                  </a:cubicBezTo>
                  <a:cubicBezTo>
                    <a:pt x="5335" y="7601"/>
                    <a:pt x="5362" y="7598"/>
                    <a:pt x="5391" y="7593"/>
                  </a:cubicBezTo>
                  <a:cubicBezTo>
                    <a:pt x="5657" y="7549"/>
                    <a:pt x="5841" y="7335"/>
                    <a:pt x="5947" y="7099"/>
                  </a:cubicBezTo>
                  <a:cubicBezTo>
                    <a:pt x="5740" y="6831"/>
                    <a:pt x="5534" y="6564"/>
                    <a:pt x="5329" y="6295"/>
                  </a:cubicBezTo>
                  <a:cubicBezTo>
                    <a:pt x="4799" y="5598"/>
                    <a:pt x="4276" y="4896"/>
                    <a:pt x="3759" y="4191"/>
                  </a:cubicBezTo>
                  <a:cubicBezTo>
                    <a:pt x="2749" y="2812"/>
                    <a:pt x="1765" y="1416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2019723" y="584165"/>
              <a:ext cx="47521" cy="41975"/>
            </a:xfrm>
            <a:custGeom>
              <a:rect b="b" l="l" r="r" t="t"/>
              <a:pathLst>
                <a:path extrusionOk="0" h="787" w="891">
                  <a:moveTo>
                    <a:pt x="445" y="1"/>
                  </a:moveTo>
                  <a:cubicBezTo>
                    <a:pt x="365" y="1"/>
                    <a:pt x="283" y="25"/>
                    <a:pt x="213" y="77"/>
                  </a:cubicBezTo>
                  <a:cubicBezTo>
                    <a:pt x="39" y="205"/>
                    <a:pt x="0" y="451"/>
                    <a:pt x="128" y="625"/>
                  </a:cubicBezTo>
                  <a:cubicBezTo>
                    <a:pt x="206" y="730"/>
                    <a:pt x="325" y="786"/>
                    <a:pt x="446" y="786"/>
                  </a:cubicBezTo>
                  <a:cubicBezTo>
                    <a:pt x="526" y="786"/>
                    <a:pt x="607" y="761"/>
                    <a:pt x="677" y="710"/>
                  </a:cubicBezTo>
                  <a:cubicBezTo>
                    <a:pt x="853" y="582"/>
                    <a:pt x="890" y="336"/>
                    <a:pt x="762" y="162"/>
                  </a:cubicBezTo>
                  <a:cubicBezTo>
                    <a:pt x="686" y="57"/>
                    <a:pt x="566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44"/>
            <p:cNvSpPr/>
            <p:nvPr/>
          </p:nvSpPr>
          <p:spPr>
            <a:xfrm>
              <a:off x="2272422" y="664273"/>
              <a:ext cx="99310" cy="231634"/>
            </a:xfrm>
            <a:custGeom>
              <a:rect b="b" l="l" r="r" t="t"/>
              <a:pathLst>
                <a:path extrusionOk="0" h="4343" w="1862">
                  <a:moveTo>
                    <a:pt x="289" y="1"/>
                  </a:moveTo>
                  <a:cubicBezTo>
                    <a:pt x="143" y="1"/>
                    <a:pt x="0" y="168"/>
                    <a:pt x="116" y="319"/>
                  </a:cubicBezTo>
                  <a:cubicBezTo>
                    <a:pt x="355" y="634"/>
                    <a:pt x="582" y="958"/>
                    <a:pt x="793" y="1293"/>
                  </a:cubicBezTo>
                  <a:cubicBezTo>
                    <a:pt x="992" y="1607"/>
                    <a:pt x="1201" y="1935"/>
                    <a:pt x="1343" y="2279"/>
                  </a:cubicBezTo>
                  <a:cubicBezTo>
                    <a:pt x="1399" y="2419"/>
                    <a:pt x="1435" y="2560"/>
                    <a:pt x="1399" y="2711"/>
                  </a:cubicBezTo>
                  <a:cubicBezTo>
                    <a:pt x="1358" y="2872"/>
                    <a:pt x="1268" y="3034"/>
                    <a:pt x="1185" y="3177"/>
                  </a:cubicBezTo>
                  <a:cubicBezTo>
                    <a:pt x="1008" y="3480"/>
                    <a:pt x="774" y="3753"/>
                    <a:pt x="506" y="3976"/>
                  </a:cubicBezTo>
                  <a:cubicBezTo>
                    <a:pt x="421" y="4047"/>
                    <a:pt x="394" y="4168"/>
                    <a:pt x="462" y="4260"/>
                  </a:cubicBezTo>
                  <a:cubicBezTo>
                    <a:pt x="500" y="4311"/>
                    <a:pt x="567" y="4343"/>
                    <a:pt x="632" y="4343"/>
                  </a:cubicBezTo>
                  <a:cubicBezTo>
                    <a:pt x="673" y="4343"/>
                    <a:pt x="713" y="4331"/>
                    <a:pt x="745" y="4304"/>
                  </a:cubicBezTo>
                  <a:cubicBezTo>
                    <a:pt x="986" y="4100"/>
                    <a:pt x="1206" y="3870"/>
                    <a:pt x="1385" y="3610"/>
                  </a:cubicBezTo>
                  <a:cubicBezTo>
                    <a:pt x="1562" y="3356"/>
                    <a:pt x="1739" y="3062"/>
                    <a:pt x="1803" y="2755"/>
                  </a:cubicBezTo>
                  <a:cubicBezTo>
                    <a:pt x="1862" y="2467"/>
                    <a:pt x="1755" y="2183"/>
                    <a:pt x="1624" y="1931"/>
                  </a:cubicBezTo>
                  <a:cubicBezTo>
                    <a:pt x="1465" y="1627"/>
                    <a:pt x="1293" y="1327"/>
                    <a:pt x="1109" y="1036"/>
                  </a:cubicBezTo>
                  <a:cubicBezTo>
                    <a:pt x="901" y="709"/>
                    <a:pt x="678" y="390"/>
                    <a:pt x="442" y="80"/>
                  </a:cubicBezTo>
                  <a:cubicBezTo>
                    <a:pt x="400" y="24"/>
                    <a:pt x="344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44"/>
            <p:cNvSpPr/>
            <p:nvPr/>
          </p:nvSpPr>
          <p:spPr>
            <a:xfrm>
              <a:off x="1927080" y="669607"/>
              <a:ext cx="104323" cy="130457"/>
            </a:xfrm>
            <a:custGeom>
              <a:rect b="b" l="l" r="r" t="t"/>
              <a:pathLst>
                <a:path extrusionOk="0" h="2446" w="1956">
                  <a:moveTo>
                    <a:pt x="284" y="0"/>
                  </a:moveTo>
                  <a:cubicBezTo>
                    <a:pt x="142" y="0"/>
                    <a:pt x="1" y="168"/>
                    <a:pt x="107" y="323"/>
                  </a:cubicBezTo>
                  <a:lnTo>
                    <a:pt x="1521" y="2363"/>
                  </a:lnTo>
                  <a:cubicBezTo>
                    <a:pt x="1562" y="2422"/>
                    <a:pt x="1616" y="2446"/>
                    <a:pt x="1670" y="2446"/>
                  </a:cubicBezTo>
                  <a:cubicBezTo>
                    <a:pt x="1813" y="2446"/>
                    <a:pt x="1955" y="2278"/>
                    <a:pt x="1847" y="2124"/>
                  </a:cubicBezTo>
                  <a:lnTo>
                    <a:pt x="435" y="84"/>
                  </a:lnTo>
                  <a:cubicBezTo>
                    <a:pt x="394" y="25"/>
                    <a:pt x="33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44"/>
            <p:cNvSpPr/>
            <p:nvPr/>
          </p:nvSpPr>
          <p:spPr>
            <a:xfrm>
              <a:off x="2109111" y="700381"/>
              <a:ext cx="80963" cy="185232"/>
            </a:xfrm>
            <a:custGeom>
              <a:rect b="b" l="l" r="r" t="t"/>
              <a:pathLst>
                <a:path extrusionOk="0" h="3473" w="1518">
                  <a:moveTo>
                    <a:pt x="1239" y="0"/>
                  </a:moveTo>
                  <a:cubicBezTo>
                    <a:pt x="1130" y="0"/>
                    <a:pt x="1021" y="76"/>
                    <a:pt x="1039" y="216"/>
                  </a:cubicBezTo>
                  <a:cubicBezTo>
                    <a:pt x="1105" y="730"/>
                    <a:pt x="1030" y="1249"/>
                    <a:pt x="883" y="1742"/>
                  </a:cubicBezTo>
                  <a:cubicBezTo>
                    <a:pt x="809" y="1995"/>
                    <a:pt x="717" y="2243"/>
                    <a:pt x="616" y="2488"/>
                  </a:cubicBezTo>
                  <a:cubicBezTo>
                    <a:pt x="520" y="2722"/>
                    <a:pt x="426" y="3016"/>
                    <a:pt x="155" y="3085"/>
                  </a:cubicBezTo>
                  <a:cubicBezTo>
                    <a:pt x="49" y="3113"/>
                    <a:pt x="1" y="3251"/>
                    <a:pt x="38" y="3347"/>
                  </a:cubicBezTo>
                  <a:cubicBezTo>
                    <a:pt x="71" y="3434"/>
                    <a:pt x="147" y="3473"/>
                    <a:pt x="229" y="3473"/>
                  </a:cubicBezTo>
                  <a:cubicBezTo>
                    <a:pt x="252" y="3473"/>
                    <a:pt x="275" y="3470"/>
                    <a:pt x="299" y="3464"/>
                  </a:cubicBezTo>
                  <a:cubicBezTo>
                    <a:pt x="639" y="3376"/>
                    <a:pt x="818" y="3055"/>
                    <a:pt x="944" y="2755"/>
                  </a:cubicBezTo>
                  <a:cubicBezTo>
                    <a:pt x="1057" y="2486"/>
                    <a:pt x="1160" y="2213"/>
                    <a:pt x="1245" y="1935"/>
                  </a:cubicBezTo>
                  <a:cubicBezTo>
                    <a:pt x="1419" y="1364"/>
                    <a:pt x="1518" y="771"/>
                    <a:pt x="1442" y="175"/>
                  </a:cubicBezTo>
                  <a:cubicBezTo>
                    <a:pt x="1426" y="56"/>
                    <a:pt x="1332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44"/>
            <p:cNvSpPr/>
            <p:nvPr/>
          </p:nvSpPr>
          <p:spPr>
            <a:xfrm>
              <a:off x="1742490" y="525070"/>
              <a:ext cx="97070" cy="179792"/>
            </a:xfrm>
            <a:custGeom>
              <a:rect b="b" l="l" r="r" t="t"/>
              <a:pathLst>
                <a:path extrusionOk="0" h="3371" w="1820">
                  <a:moveTo>
                    <a:pt x="643" y="1"/>
                  </a:moveTo>
                  <a:cubicBezTo>
                    <a:pt x="583" y="1"/>
                    <a:pt x="523" y="29"/>
                    <a:pt x="479" y="77"/>
                  </a:cubicBezTo>
                  <a:cubicBezTo>
                    <a:pt x="107" y="478"/>
                    <a:pt x="1" y="1100"/>
                    <a:pt x="222" y="1601"/>
                  </a:cubicBezTo>
                  <a:cubicBezTo>
                    <a:pt x="359" y="1910"/>
                    <a:pt x="575" y="2184"/>
                    <a:pt x="770" y="2459"/>
                  </a:cubicBezTo>
                  <a:cubicBezTo>
                    <a:pt x="968" y="2739"/>
                    <a:pt x="1172" y="3016"/>
                    <a:pt x="1378" y="3290"/>
                  </a:cubicBezTo>
                  <a:cubicBezTo>
                    <a:pt x="1421" y="3347"/>
                    <a:pt x="1476" y="3371"/>
                    <a:pt x="1531" y="3371"/>
                  </a:cubicBezTo>
                  <a:cubicBezTo>
                    <a:pt x="1678" y="3371"/>
                    <a:pt x="1819" y="3203"/>
                    <a:pt x="1706" y="3051"/>
                  </a:cubicBezTo>
                  <a:cubicBezTo>
                    <a:pt x="1518" y="2803"/>
                    <a:pt x="1334" y="2553"/>
                    <a:pt x="1155" y="2301"/>
                  </a:cubicBezTo>
                  <a:cubicBezTo>
                    <a:pt x="983" y="2060"/>
                    <a:pt x="793" y="1819"/>
                    <a:pt x="650" y="1559"/>
                  </a:cubicBezTo>
                  <a:cubicBezTo>
                    <a:pt x="430" y="1153"/>
                    <a:pt x="481" y="669"/>
                    <a:pt x="797" y="327"/>
                  </a:cubicBezTo>
                  <a:cubicBezTo>
                    <a:pt x="871" y="248"/>
                    <a:pt x="844" y="108"/>
                    <a:pt x="763" y="44"/>
                  </a:cubicBezTo>
                  <a:cubicBezTo>
                    <a:pt x="726" y="14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44"/>
            <p:cNvSpPr/>
            <p:nvPr/>
          </p:nvSpPr>
          <p:spPr>
            <a:xfrm>
              <a:off x="1925960" y="804010"/>
              <a:ext cx="42668" cy="90456"/>
            </a:xfrm>
            <a:custGeom>
              <a:rect b="b" l="l" r="r" t="t"/>
              <a:pathLst>
                <a:path extrusionOk="0" h="1696" w="800">
                  <a:moveTo>
                    <a:pt x="210" y="1"/>
                  </a:moveTo>
                  <a:cubicBezTo>
                    <a:pt x="203" y="1"/>
                    <a:pt x="195" y="1"/>
                    <a:pt x="188" y="2"/>
                  </a:cubicBezTo>
                  <a:cubicBezTo>
                    <a:pt x="70" y="20"/>
                    <a:pt x="11" y="111"/>
                    <a:pt x="9" y="224"/>
                  </a:cubicBezTo>
                  <a:cubicBezTo>
                    <a:pt x="1" y="717"/>
                    <a:pt x="148" y="1200"/>
                    <a:pt x="413" y="1613"/>
                  </a:cubicBezTo>
                  <a:cubicBezTo>
                    <a:pt x="448" y="1667"/>
                    <a:pt x="514" y="1696"/>
                    <a:pt x="579" y="1696"/>
                  </a:cubicBezTo>
                  <a:cubicBezTo>
                    <a:pt x="621" y="1696"/>
                    <a:pt x="663" y="1684"/>
                    <a:pt x="695" y="1658"/>
                  </a:cubicBezTo>
                  <a:cubicBezTo>
                    <a:pt x="786" y="1585"/>
                    <a:pt x="800" y="1470"/>
                    <a:pt x="740" y="1374"/>
                  </a:cubicBezTo>
                  <a:cubicBezTo>
                    <a:pt x="672" y="1270"/>
                    <a:pt x="646" y="1220"/>
                    <a:pt x="594" y="1103"/>
                  </a:cubicBezTo>
                  <a:cubicBezTo>
                    <a:pt x="552" y="1007"/>
                    <a:pt x="514" y="906"/>
                    <a:pt x="486" y="803"/>
                  </a:cubicBezTo>
                  <a:cubicBezTo>
                    <a:pt x="436" y="630"/>
                    <a:pt x="408" y="394"/>
                    <a:pt x="412" y="183"/>
                  </a:cubicBezTo>
                  <a:cubicBezTo>
                    <a:pt x="413" y="84"/>
                    <a:pt x="305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44"/>
            <p:cNvSpPr/>
            <p:nvPr/>
          </p:nvSpPr>
          <p:spPr>
            <a:xfrm>
              <a:off x="2113645" y="446828"/>
              <a:ext cx="50348" cy="56695"/>
            </a:xfrm>
            <a:custGeom>
              <a:rect b="b" l="l" r="r" t="t"/>
              <a:pathLst>
                <a:path extrusionOk="0" h="1063" w="944">
                  <a:moveTo>
                    <a:pt x="228" y="1"/>
                  </a:moveTo>
                  <a:cubicBezTo>
                    <a:pt x="187" y="1"/>
                    <a:pt x="146" y="13"/>
                    <a:pt x="113" y="40"/>
                  </a:cubicBezTo>
                  <a:cubicBezTo>
                    <a:pt x="26" y="107"/>
                    <a:pt x="1" y="231"/>
                    <a:pt x="68" y="322"/>
                  </a:cubicBezTo>
                  <a:lnTo>
                    <a:pt x="550" y="981"/>
                  </a:lnTo>
                  <a:cubicBezTo>
                    <a:pt x="589" y="1033"/>
                    <a:pt x="654" y="1063"/>
                    <a:pt x="719" y="1063"/>
                  </a:cubicBezTo>
                  <a:cubicBezTo>
                    <a:pt x="760" y="1063"/>
                    <a:pt x="801" y="1050"/>
                    <a:pt x="834" y="1023"/>
                  </a:cubicBezTo>
                  <a:cubicBezTo>
                    <a:pt x="919" y="956"/>
                    <a:pt x="944" y="834"/>
                    <a:pt x="878" y="742"/>
                  </a:cubicBezTo>
                  <a:lnTo>
                    <a:pt x="394" y="82"/>
                  </a:lnTo>
                  <a:cubicBezTo>
                    <a:pt x="357" y="31"/>
                    <a:pt x="292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44"/>
            <p:cNvSpPr/>
            <p:nvPr/>
          </p:nvSpPr>
          <p:spPr>
            <a:xfrm>
              <a:off x="1976735" y="418934"/>
              <a:ext cx="50882" cy="57495"/>
            </a:xfrm>
            <a:custGeom>
              <a:rect b="b" l="l" r="r" t="t"/>
              <a:pathLst>
                <a:path extrusionOk="0" h="1078" w="954">
                  <a:moveTo>
                    <a:pt x="225" y="1"/>
                  </a:moveTo>
                  <a:cubicBezTo>
                    <a:pt x="184" y="1"/>
                    <a:pt x="143" y="13"/>
                    <a:pt x="110" y="40"/>
                  </a:cubicBezTo>
                  <a:cubicBezTo>
                    <a:pt x="25" y="109"/>
                    <a:pt x="0" y="232"/>
                    <a:pt x="68" y="324"/>
                  </a:cubicBezTo>
                  <a:lnTo>
                    <a:pt x="560" y="995"/>
                  </a:lnTo>
                  <a:cubicBezTo>
                    <a:pt x="598" y="1047"/>
                    <a:pt x="664" y="1078"/>
                    <a:pt x="728" y="1078"/>
                  </a:cubicBezTo>
                  <a:cubicBezTo>
                    <a:pt x="769" y="1078"/>
                    <a:pt x="809" y="1066"/>
                    <a:pt x="842" y="1040"/>
                  </a:cubicBezTo>
                  <a:cubicBezTo>
                    <a:pt x="927" y="971"/>
                    <a:pt x="954" y="848"/>
                    <a:pt x="886" y="756"/>
                  </a:cubicBezTo>
                  <a:lnTo>
                    <a:pt x="394" y="84"/>
                  </a:lnTo>
                  <a:cubicBezTo>
                    <a:pt x="355" y="31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9" name="Google Shape;2129;p44"/>
          <p:cNvSpPr/>
          <p:nvPr/>
        </p:nvSpPr>
        <p:spPr>
          <a:xfrm>
            <a:off x="1481999" y="1360958"/>
            <a:ext cx="465747" cy="445997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44"/>
          <p:cNvSpPr txBox="1"/>
          <p:nvPr>
            <p:ph idx="5" type="title"/>
          </p:nvPr>
        </p:nvSpPr>
        <p:spPr>
          <a:xfrm>
            <a:off x="1481999" y="1441339"/>
            <a:ext cx="630604" cy="285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300"/>
              <a:t>01</a:t>
            </a:r>
            <a:endParaRPr sz="2300"/>
          </a:p>
        </p:txBody>
      </p:sp>
      <p:sp>
        <p:nvSpPr>
          <p:cNvPr id="2131" name="Google Shape;2131;p44"/>
          <p:cNvSpPr/>
          <p:nvPr/>
        </p:nvSpPr>
        <p:spPr>
          <a:xfrm>
            <a:off x="1481999" y="2129600"/>
            <a:ext cx="465747" cy="445997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44"/>
          <p:cNvSpPr txBox="1"/>
          <p:nvPr>
            <p:ph idx="5" type="title"/>
          </p:nvPr>
        </p:nvSpPr>
        <p:spPr>
          <a:xfrm>
            <a:off x="1481999" y="2209981"/>
            <a:ext cx="630604" cy="285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300"/>
              <a:t>02</a:t>
            </a:r>
            <a:endParaRPr sz="2300"/>
          </a:p>
        </p:txBody>
      </p:sp>
      <p:sp>
        <p:nvSpPr>
          <p:cNvPr id="2133" name="Google Shape;2133;p44"/>
          <p:cNvSpPr/>
          <p:nvPr/>
        </p:nvSpPr>
        <p:spPr>
          <a:xfrm>
            <a:off x="1481999" y="2943706"/>
            <a:ext cx="465747" cy="445997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44"/>
          <p:cNvSpPr txBox="1"/>
          <p:nvPr>
            <p:ph idx="5" type="title"/>
          </p:nvPr>
        </p:nvSpPr>
        <p:spPr>
          <a:xfrm>
            <a:off x="1481999" y="3024087"/>
            <a:ext cx="630604" cy="285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300"/>
              <a:t>03</a:t>
            </a:r>
            <a:endParaRPr sz="2300"/>
          </a:p>
        </p:txBody>
      </p:sp>
      <p:sp>
        <p:nvSpPr>
          <p:cNvPr id="2135" name="Google Shape;2135;p44"/>
          <p:cNvSpPr/>
          <p:nvPr/>
        </p:nvSpPr>
        <p:spPr>
          <a:xfrm>
            <a:off x="1481999" y="3724450"/>
            <a:ext cx="465747" cy="445997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44"/>
          <p:cNvSpPr txBox="1"/>
          <p:nvPr>
            <p:ph idx="5" type="title"/>
          </p:nvPr>
        </p:nvSpPr>
        <p:spPr>
          <a:xfrm>
            <a:off x="1481999" y="3804831"/>
            <a:ext cx="630604" cy="285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300"/>
              <a:t>04</a:t>
            </a:r>
            <a:endParaRPr sz="2300"/>
          </a:p>
        </p:txBody>
      </p:sp>
      <p:sp>
        <p:nvSpPr>
          <p:cNvPr id="2137" name="Google Shape;2137;p44"/>
          <p:cNvSpPr/>
          <p:nvPr/>
        </p:nvSpPr>
        <p:spPr>
          <a:xfrm>
            <a:off x="5348989" y="1280577"/>
            <a:ext cx="465747" cy="445997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44"/>
          <p:cNvSpPr txBox="1"/>
          <p:nvPr>
            <p:ph idx="5" type="title"/>
          </p:nvPr>
        </p:nvSpPr>
        <p:spPr>
          <a:xfrm>
            <a:off x="5348989" y="1360958"/>
            <a:ext cx="630604" cy="285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300"/>
              <a:t>05</a:t>
            </a:r>
            <a:endParaRPr sz="2300"/>
          </a:p>
        </p:txBody>
      </p:sp>
      <p:sp>
        <p:nvSpPr>
          <p:cNvPr id="2139" name="Google Shape;2139;p44"/>
          <p:cNvSpPr/>
          <p:nvPr/>
        </p:nvSpPr>
        <p:spPr>
          <a:xfrm>
            <a:off x="5348989" y="2128075"/>
            <a:ext cx="465747" cy="445997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44"/>
          <p:cNvSpPr txBox="1"/>
          <p:nvPr>
            <p:ph idx="5" type="title"/>
          </p:nvPr>
        </p:nvSpPr>
        <p:spPr>
          <a:xfrm>
            <a:off x="5348989" y="2208456"/>
            <a:ext cx="630604" cy="285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300"/>
              <a:t>06</a:t>
            </a:r>
            <a:endParaRPr sz="2300"/>
          </a:p>
        </p:txBody>
      </p:sp>
      <p:sp>
        <p:nvSpPr>
          <p:cNvPr id="2141" name="Google Shape;2141;p44"/>
          <p:cNvSpPr/>
          <p:nvPr/>
        </p:nvSpPr>
        <p:spPr>
          <a:xfrm>
            <a:off x="5348989" y="2943676"/>
            <a:ext cx="465747" cy="445997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44"/>
          <p:cNvSpPr txBox="1"/>
          <p:nvPr>
            <p:ph idx="5" type="title"/>
          </p:nvPr>
        </p:nvSpPr>
        <p:spPr>
          <a:xfrm>
            <a:off x="5348989" y="3024057"/>
            <a:ext cx="630604" cy="285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300"/>
              <a:t>07</a:t>
            </a:r>
            <a:endParaRPr sz="2300"/>
          </a:p>
        </p:txBody>
      </p:sp>
      <p:sp>
        <p:nvSpPr>
          <p:cNvPr id="2143" name="Google Shape;2143;p44"/>
          <p:cNvSpPr txBox="1"/>
          <p:nvPr>
            <p:ph idx="8" type="subTitle"/>
          </p:nvPr>
        </p:nvSpPr>
        <p:spPr>
          <a:xfrm>
            <a:off x="1947745" y="2061320"/>
            <a:ext cx="2780371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"/>
              <a:t>Introduction</a:t>
            </a:r>
            <a:endParaRPr/>
          </a:p>
        </p:txBody>
      </p:sp>
      <p:sp>
        <p:nvSpPr>
          <p:cNvPr id="2144" name="Google Shape;2144;p44"/>
          <p:cNvSpPr txBox="1"/>
          <p:nvPr>
            <p:ph idx="8" type="subTitle"/>
          </p:nvPr>
        </p:nvSpPr>
        <p:spPr>
          <a:xfrm>
            <a:off x="1947744" y="2890436"/>
            <a:ext cx="2780371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"/>
              <a:t>Literature Review</a:t>
            </a:r>
            <a:endParaRPr/>
          </a:p>
        </p:txBody>
      </p:sp>
      <p:sp>
        <p:nvSpPr>
          <p:cNvPr id="2145" name="Google Shape;2145;p44"/>
          <p:cNvSpPr txBox="1"/>
          <p:nvPr>
            <p:ph idx="8" type="subTitle"/>
          </p:nvPr>
        </p:nvSpPr>
        <p:spPr>
          <a:xfrm>
            <a:off x="1947743" y="3699389"/>
            <a:ext cx="2780371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"/>
              <a:t>Methodology</a:t>
            </a:r>
            <a:endParaRPr/>
          </a:p>
        </p:txBody>
      </p:sp>
      <p:sp>
        <p:nvSpPr>
          <p:cNvPr id="2146" name="Google Shape;2146;p44"/>
          <p:cNvSpPr txBox="1"/>
          <p:nvPr>
            <p:ph idx="8" type="subTitle"/>
          </p:nvPr>
        </p:nvSpPr>
        <p:spPr>
          <a:xfrm>
            <a:off x="5833316" y="1234820"/>
            <a:ext cx="3043055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"/>
              <a:t>Result &amp; Discussion</a:t>
            </a:r>
            <a:endParaRPr/>
          </a:p>
        </p:txBody>
      </p:sp>
      <p:sp>
        <p:nvSpPr>
          <p:cNvPr id="2147" name="Google Shape;2147;p44"/>
          <p:cNvSpPr txBox="1"/>
          <p:nvPr>
            <p:ph idx="8" type="subTitle"/>
          </p:nvPr>
        </p:nvSpPr>
        <p:spPr>
          <a:xfrm>
            <a:off x="5814736" y="2880117"/>
            <a:ext cx="2780371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"/>
              <a:t>Reference</a:t>
            </a:r>
            <a:endParaRPr/>
          </a:p>
        </p:txBody>
      </p:sp>
      <p:sp>
        <p:nvSpPr>
          <p:cNvPr id="2148" name="Google Shape;2148;p44"/>
          <p:cNvSpPr txBox="1"/>
          <p:nvPr>
            <p:ph idx="8" type="subTitle"/>
          </p:nvPr>
        </p:nvSpPr>
        <p:spPr>
          <a:xfrm>
            <a:off x="1947746" y="1336618"/>
            <a:ext cx="2780371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d"/>
              <a:t>Abstract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id"/>
              <a:t>Abstract</a:t>
            </a:r>
            <a:endParaRPr/>
          </a:p>
        </p:txBody>
      </p:sp>
      <p:sp>
        <p:nvSpPr>
          <p:cNvPr id="2154" name="Google Shape;2154;p45"/>
          <p:cNvSpPr txBox="1"/>
          <p:nvPr>
            <p:ph idx="2" type="subTitle"/>
          </p:nvPr>
        </p:nvSpPr>
        <p:spPr>
          <a:xfrm>
            <a:off x="866875" y="1329225"/>
            <a:ext cx="7557000" cy="29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 is an abstract?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 abstract is a concise summary of a research paper or entire thesis. in the abstract there are 5 points including: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1. Reason for writing</a:t>
            </a:r>
            <a:br>
              <a:rPr lang="id"/>
            </a:br>
            <a:r>
              <a:rPr lang="id"/>
              <a:t>2. problem</a:t>
            </a:r>
            <a:br>
              <a:rPr lang="id"/>
            </a:br>
            <a:r>
              <a:rPr lang="id"/>
              <a:t>3. Methodology</a:t>
            </a:r>
            <a:br>
              <a:rPr lang="id"/>
            </a:br>
            <a:r>
              <a:rPr lang="id"/>
              <a:t>4. Results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5. Implications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5" name="Google Shape;2155;p45"/>
          <p:cNvSpPr/>
          <p:nvPr/>
        </p:nvSpPr>
        <p:spPr>
          <a:xfrm>
            <a:off x="7379997" y="539498"/>
            <a:ext cx="1236835" cy="489612"/>
          </a:xfrm>
          <a:custGeom>
            <a:rect b="b" l="l" r="r" t="t"/>
            <a:pathLst>
              <a:path extrusionOk="0" h="14031" w="36083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45"/>
          <p:cNvSpPr/>
          <p:nvPr/>
        </p:nvSpPr>
        <p:spPr>
          <a:xfrm>
            <a:off x="915966" y="418066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45"/>
          <p:cNvSpPr/>
          <p:nvPr/>
        </p:nvSpPr>
        <p:spPr>
          <a:xfrm>
            <a:off x="1360428" y="46040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Introduction</a:t>
            </a:r>
            <a:endParaRPr/>
          </a:p>
        </p:txBody>
      </p:sp>
      <p:sp>
        <p:nvSpPr>
          <p:cNvPr id="2163" name="Google Shape;2163;p46"/>
          <p:cNvSpPr txBox="1"/>
          <p:nvPr>
            <p:ph idx="2" type="subTitle"/>
          </p:nvPr>
        </p:nvSpPr>
        <p:spPr>
          <a:xfrm>
            <a:off x="869100" y="1285100"/>
            <a:ext cx="57738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-Significance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-The urgency why Requirement Gathering is necessary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-The GAP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-Present paper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47"/>
          <p:cNvSpPr txBox="1"/>
          <p:nvPr>
            <p:ph idx="1" type="subTitle"/>
          </p:nvPr>
        </p:nvSpPr>
        <p:spPr>
          <a:xfrm>
            <a:off x="1024800" y="2243175"/>
            <a:ext cx="6605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d"/>
              <a:t>Data Analysis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 In this data analysis we use statistical analysis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 Data collection was carried out by distributing questionnaires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 The questionnaire contains several questions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 The range of answers to these questions is limited to a value of 1-5</a:t>
            </a:r>
            <a:endParaRPr/>
          </a:p>
        </p:txBody>
      </p:sp>
      <p:sp>
        <p:nvSpPr>
          <p:cNvPr id="2169" name="Google Shape;2169;p47"/>
          <p:cNvSpPr/>
          <p:nvPr/>
        </p:nvSpPr>
        <p:spPr>
          <a:xfrm>
            <a:off x="8223678" y="43346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47"/>
          <p:cNvSpPr/>
          <p:nvPr/>
        </p:nvSpPr>
        <p:spPr>
          <a:xfrm>
            <a:off x="8016266" y="23105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47"/>
          <p:cNvSpPr/>
          <p:nvPr/>
        </p:nvSpPr>
        <p:spPr>
          <a:xfrm>
            <a:off x="670941" y="16084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47"/>
          <p:cNvSpPr/>
          <p:nvPr/>
        </p:nvSpPr>
        <p:spPr>
          <a:xfrm>
            <a:off x="817391" y="5121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47"/>
          <p:cNvSpPr/>
          <p:nvPr/>
        </p:nvSpPr>
        <p:spPr>
          <a:xfrm>
            <a:off x="8148616" y="5896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70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47"/>
          <p:cNvSpPr/>
          <p:nvPr/>
        </p:nvSpPr>
        <p:spPr>
          <a:xfrm>
            <a:off x="1024800" y="512100"/>
            <a:ext cx="3597283" cy="648314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47"/>
          <p:cNvSpPr txBox="1"/>
          <p:nvPr>
            <p:ph idx="4294967295" type="title"/>
          </p:nvPr>
        </p:nvSpPr>
        <p:spPr>
          <a:xfrm>
            <a:off x="1167525" y="555275"/>
            <a:ext cx="33411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d" sz="2500"/>
              <a:t>Methodology</a:t>
            </a:r>
            <a:endParaRPr sz="2500"/>
          </a:p>
        </p:txBody>
      </p:sp>
      <p:sp>
        <p:nvSpPr>
          <p:cNvPr id="2176" name="Google Shape;2176;p47"/>
          <p:cNvSpPr txBox="1"/>
          <p:nvPr/>
        </p:nvSpPr>
        <p:spPr>
          <a:xfrm>
            <a:off x="1024800" y="1501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4BA0"/>
              </a:buClr>
              <a:buSzPts val="1400"/>
              <a:buFont typeface="Varela Round"/>
              <a:buChar char="●"/>
            </a:pPr>
            <a:r>
              <a:rPr b="1" lang="id">
                <a:solidFill>
                  <a:srgbClr val="364BA0"/>
                </a:solidFill>
                <a:latin typeface="Varela Round"/>
                <a:ea typeface="Varela Round"/>
                <a:cs typeface="Varela Round"/>
                <a:sym typeface="Varela Round"/>
              </a:rPr>
              <a:t>Data Collection</a:t>
            </a:r>
            <a:endParaRPr b="1">
              <a:solidFill>
                <a:srgbClr val="364BA0"/>
              </a:solidFill>
            </a:endParaRPr>
          </a:p>
        </p:txBody>
      </p:sp>
      <p:sp>
        <p:nvSpPr>
          <p:cNvPr id="2177" name="Google Shape;2177;p47"/>
          <p:cNvSpPr txBox="1"/>
          <p:nvPr/>
        </p:nvSpPr>
        <p:spPr>
          <a:xfrm>
            <a:off x="1547075" y="1892000"/>
            <a:ext cx="58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364BA0"/>
                </a:solidFill>
                <a:latin typeface="Varela Round"/>
                <a:ea typeface="Varela Round"/>
                <a:cs typeface="Varela Round"/>
                <a:sym typeface="Varela Round"/>
              </a:rPr>
              <a:t>How was the data collected or generated? </a:t>
            </a:r>
            <a:endParaRPr>
              <a:solidFill>
                <a:srgbClr val="364BA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48"/>
          <p:cNvSpPr/>
          <p:nvPr/>
        </p:nvSpPr>
        <p:spPr>
          <a:xfrm>
            <a:off x="1088176" y="632200"/>
            <a:ext cx="3974056" cy="734654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48"/>
          <p:cNvSpPr txBox="1"/>
          <p:nvPr>
            <p:ph idx="2" type="title"/>
          </p:nvPr>
        </p:nvSpPr>
        <p:spPr>
          <a:xfrm>
            <a:off x="1230907" y="675375"/>
            <a:ext cx="3597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d" sz="2500"/>
              <a:t>Literature Review</a:t>
            </a:r>
            <a:endParaRPr sz="2500"/>
          </a:p>
        </p:txBody>
      </p:sp>
      <p:sp>
        <p:nvSpPr>
          <p:cNvPr id="2184" name="Google Shape;2184;p48"/>
          <p:cNvSpPr txBox="1"/>
          <p:nvPr>
            <p:ph idx="1" type="subTitle"/>
          </p:nvPr>
        </p:nvSpPr>
        <p:spPr>
          <a:xfrm>
            <a:off x="926875" y="1742925"/>
            <a:ext cx="64011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●"/>
            </a:pP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Article by Maiyana (2019)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“Sistem Informasi Booking Wedding Organizer Berbasis Website pada Max Entertaiment Kudus”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●"/>
            </a:pP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Article by Palupi dan Pakereng(2022)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“Penyewaan Online Wedding Organizer Berbasis Web”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5" name="Google Shape;2185;p48"/>
          <p:cNvSpPr/>
          <p:nvPr/>
        </p:nvSpPr>
        <p:spPr>
          <a:xfrm>
            <a:off x="8043791" y="39626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48"/>
          <p:cNvSpPr/>
          <p:nvPr/>
        </p:nvSpPr>
        <p:spPr>
          <a:xfrm>
            <a:off x="8" y="-7"/>
            <a:ext cx="1190838" cy="333300"/>
          </a:xfrm>
          <a:custGeom>
            <a:rect b="b" l="l" r="r" t="t"/>
            <a:pathLst>
              <a:path extrusionOk="0" h="3654" w="13056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49"/>
          <p:cNvSpPr/>
          <p:nvPr/>
        </p:nvSpPr>
        <p:spPr>
          <a:xfrm>
            <a:off x="1088176" y="632200"/>
            <a:ext cx="3974056" cy="734654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49"/>
          <p:cNvSpPr txBox="1"/>
          <p:nvPr>
            <p:ph idx="2" type="title"/>
          </p:nvPr>
        </p:nvSpPr>
        <p:spPr>
          <a:xfrm>
            <a:off x="2191573" y="675375"/>
            <a:ext cx="2616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d" sz="2500"/>
              <a:t>Discussion</a:t>
            </a:r>
            <a:endParaRPr sz="2500"/>
          </a:p>
        </p:txBody>
      </p:sp>
      <p:sp>
        <p:nvSpPr>
          <p:cNvPr id="2193" name="Google Shape;2193;p49"/>
          <p:cNvSpPr txBox="1"/>
          <p:nvPr>
            <p:ph idx="1" type="subTitle"/>
          </p:nvPr>
        </p:nvSpPr>
        <p:spPr>
          <a:xfrm>
            <a:off x="926875" y="1742925"/>
            <a:ext cx="64011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●"/>
            </a:pP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This research conducted interviews with clients to obtain data and needs in building applications.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●"/>
            </a:pP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Distributed questionnaires to 63 people in Tarutung to get public responses which will be processed using Likert scalar calculations. 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4" name="Google Shape;2194;p49"/>
          <p:cNvSpPr/>
          <p:nvPr/>
        </p:nvSpPr>
        <p:spPr>
          <a:xfrm>
            <a:off x="8043791" y="39626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p49"/>
          <p:cNvSpPr/>
          <p:nvPr/>
        </p:nvSpPr>
        <p:spPr>
          <a:xfrm>
            <a:off x="8" y="-7"/>
            <a:ext cx="1190838" cy="333300"/>
          </a:xfrm>
          <a:custGeom>
            <a:rect b="b" l="l" r="r" t="t"/>
            <a:pathLst>
              <a:path extrusionOk="0" h="3654" w="13056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50"/>
          <p:cNvSpPr/>
          <p:nvPr/>
        </p:nvSpPr>
        <p:spPr>
          <a:xfrm>
            <a:off x="1088176" y="632200"/>
            <a:ext cx="3974056" cy="734654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50"/>
          <p:cNvSpPr txBox="1"/>
          <p:nvPr>
            <p:ph idx="2" type="title"/>
          </p:nvPr>
        </p:nvSpPr>
        <p:spPr>
          <a:xfrm>
            <a:off x="1230907" y="675375"/>
            <a:ext cx="3597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d" sz="2500"/>
              <a:t>RESULT</a:t>
            </a:r>
            <a:endParaRPr sz="2500"/>
          </a:p>
        </p:txBody>
      </p:sp>
      <p:sp>
        <p:nvSpPr>
          <p:cNvPr id="2202" name="Google Shape;2202;p50"/>
          <p:cNvSpPr txBox="1"/>
          <p:nvPr>
            <p:ph idx="1" type="subTitle"/>
          </p:nvPr>
        </p:nvSpPr>
        <p:spPr>
          <a:xfrm>
            <a:off x="926875" y="1742925"/>
            <a:ext cx="33270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●"/>
            </a:pP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Likert Scale Score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3" name="Google Shape;2203;p50"/>
          <p:cNvSpPr/>
          <p:nvPr/>
        </p:nvSpPr>
        <p:spPr>
          <a:xfrm>
            <a:off x="8043791" y="39626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50"/>
          <p:cNvSpPr/>
          <p:nvPr/>
        </p:nvSpPr>
        <p:spPr>
          <a:xfrm>
            <a:off x="8" y="-7"/>
            <a:ext cx="1190838" cy="333300"/>
          </a:xfrm>
          <a:custGeom>
            <a:rect b="b" l="l" r="r" t="t"/>
            <a:pathLst>
              <a:path extrusionOk="0" h="3654" w="13056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5" name="Google Shape;22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950" y="2189925"/>
            <a:ext cx="28003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Google Shape;2206;p50"/>
          <p:cNvSpPr txBox="1"/>
          <p:nvPr>
            <p:ph idx="1" type="subTitle"/>
          </p:nvPr>
        </p:nvSpPr>
        <p:spPr>
          <a:xfrm>
            <a:off x="4496775" y="1748925"/>
            <a:ext cx="38163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●"/>
            </a:pP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Formula </a:t>
            </a: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Likert Scale 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07" name="Google Shape;220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175" y="2189925"/>
            <a:ext cx="2365300" cy="5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8" name="Google Shape;220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175" y="2942400"/>
            <a:ext cx="1893525" cy="3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51"/>
          <p:cNvSpPr/>
          <p:nvPr/>
        </p:nvSpPr>
        <p:spPr>
          <a:xfrm>
            <a:off x="1088176" y="632200"/>
            <a:ext cx="3974056" cy="734654"/>
          </a:xfrm>
          <a:custGeom>
            <a:rect b="b" l="l" r="r" t="t"/>
            <a:pathLst>
              <a:path extrusionOk="0" h="19814" w="21493">
                <a:moveTo>
                  <a:pt x="15473" y="1"/>
                </a:moveTo>
                <a:cubicBezTo>
                  <a:pt x="14968" y="1"/>
                  <a:pt x="14459" y="79"/>
                  <a:pt x="13954" y="241"/>
                </a:cubicBezTo>
                <a:cubicBezTo>
                  <a:pt x="12920" y="574"/>
                  <a:pt x="11997" y="1152"/>
                  <a:pt x="11015" y="1600"/>
                </a:cubicBezTo>
                <a:cubicBezTo>
                  <a:pt x="10454" y="1816"/>
                  <a:pt x="9874" y="1951"/>
                  <a:pt x="9279" y="2041"/>
                </a:cubicBezTo>
                <a:cubicBezTo>
                  <a:pt x="7450" y="2261"/>
                  <a:pt x="5580" y="2270"/>
                  <a:pt x="3913" y="3160"/>
                </a:cubicBezTo>
                <a:cubicBezTo>
                  <a:pt x="2185" y="4081"/>
                  <a:pt x="1007" y="5885"/>
                  <a:pt x="489" y="7735"/>
                </a:cubicBezTo>
                <a:cubicBezTo>
                  <a:pt x="0" y="9482"/>
                  <a:pt x="46" y="11457"/>
                  <a:pt x="684" y="13160"/>
                </a:cubicBezTo>
                <a:cubicBezTo>
                  <a:pt x="746" y="13326"/>
                  <a:pt x="814" y="13489"/>
                  <a:pt x="884" y="13650"/>
                </a:cubicBezTo>
                <a:cubicBezTo>
                  <a:pt x="1462" y="15173"/>
                  <a:pt x="2479" y="16548"/>
                  <a:pt x="3737" y="17553"/>
                </a:cubicBezTo>
                <a:cubicBezTo>
                  <a:pt x="5549" y="18999"/>
                  <a:pt x="7723" y="19800"/>
                  <a:pt x="10051" y="19814"/>
                </a:cubicBezTo>
                <a:cubicBezTo>
                  <a:pt x="10073" y="19814"/>
                  <a:pt x="10095" y="19814"/>
                  <a:pt x="10117" y="19814"/>
                </a:cubicBezTo>
                <a:cubicBezTo>
                  <a:pt x="14792" y="19814"/>
                  <a:pt x="19404" y="16777"/>
                  <a:pt x="20856" y="12270"/>
                </a:cubicBezTo>
                <a:cubicBezTo>
                  <a:pt x="21260" y="11015"/>
                  <a:pt x="21492" y="9633"/>
                  <a:pt x="21473" y="8313"/>
                </a:cubicBezTo>
                <a:cubicBezTo>
                  <a:pt x="21467" y="7987"/>
                  <a:pt x="21444" y="7655"/>
                  <a:pt x="21403" y="7328"/>
                </a:cubicBezTo>
                <a:cubicBezTo>
                  <a:pt x="21340" y="6580"/>
                  <a:pt x="21207" y="5839"/>
                  <a:pt x="21005" y="5121"/>
                </a:cubicBezTo>
                <a:cubicBezTo>
                  <a:pt x="20971" y="5001"/>
                  <a:pt x="20934" y="4880"/>
                  <a:pt x="20895" y="4762"/>
                </a:cubicBezTo>
                <a:cubicBezTo>
                  <a:pt x="20727" y="3980"/>
                  <a:pt x="20448" y="3227"/>
                  <a:pt x="19991" y="2559"/>
                </a:cubicBezTo>
                <a:cubicBezTo>
                  <a:pt x="19406" y="1707"/>
                  <a:pt x="18634" y="936"/>
                  <a:pt x="17682" y="500"/>
                </a:cubicBezTo>
                <a:cubicBezTo>
                  <a:pt x="16971" y="174"/>
                  <a:pt x="16226" y="1"/>
                  <a:pt x="15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51"/>
          <p:cNvSpPr txBox="1"/>
          <p:nvPr>
            <p:ph idx="2" type="title"/>
          </p:nvPr>
        </p:nvSpPr>
        <p:spPr>
          <a:xfrm>
            <a:off x="1230907" y="675375"/>
            <a:ext cx="3597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id" sz="2500"/>
              <a:t>RESULT</a:t>
            </a:r>
            <a:endParaRPr sz="2500"/>
          </a:p>
        </p:txBody>
      </p:sp>
      <p:sp>
        <p:nvSpPr>
          <p:cNvPr id="2215" name="Google Shape;2215;p51"/>
          <p:cNvSpPr txBox="1"/>
          <p:nvPr>
            <p:ph idx="1" type="subTitle"/>
          </p:nvPr>
        </p:nvSpPr>
        <p:spPr>
          <a:xfrm>
            <a:off x="970375" y="1568925"/>
            <a:ext cx="33270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●"/>
            </a:pPr>
            <a:r>
              <a:rPr lang="id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Analysis of the Likert Scale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6" name="Google Shape;2216;p51"/>
          <p:cNvSpPr/>
          <p:nvPr/>
        </p:nvSpPr>
        <p:spPr>
          <a:xfrm>
            <a:off x="8043791" y="396263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51"/>
          <p:cNvSpPr/>
          <p:nvPr/>
        </p:nvSpPr>
        <p:spPr>
          <a:xfrm>
            <a:off x="8" y="-7"/>
            <a:ext cx="1190838" cy="333300"/>
          </a:xfrm>
          <a:custGeom>
            <a:rect b="b" l="l" r="r" t="t"/>
            <a:pathLst>
              <a:path extrusionOk="0" h="3654" w="13056">
                <a:moveTo>
                  <a:pt x="12825" y="0"/>
                </a:moveTo>
                <a:cubicBezTo>
                  <a:pt x="12738" y="0"/>
                  <a:pt x="12656" y="56"/>
                  <a:pt x="12627" y="144"/>
                </a:cubicBezTo>
                <a:cubicBezTo>
                  <a:pt x="12627" y="146"/>
                  <a:pt x="12522" y="458"/>
                  <a:pt x="12244" y="880"/>
                </a:cubicBezTo>
                <a:cubicBezTo>
                  <a:pt x="12180" y="974"/>
                  <a:pt x="12207" y="1103"/>
                  <a:pt x="12301" y="1165"/>
                </a:cubicBezTo>
                <a:cubicBezTo>
                  <a:pt x="12336" y="1190"/>
                  <a:pt x="12377" y="1201"/>
                  <a:pt x="12416" y="1201"/>
                </a:cubicBezTo>
                <a:cubicBezTo>
                  <a:pt x="12483" y="1201"/>
                  <a:pt x="12549" y="1169"/>
                  <a:pt x="12588" y="1108"/>
                </a:cubicBezTo>
                <a:cubicBezTo>
                  <a:pt x="12902" y="635"/>
                  <a:pt x="13017" y="284"/>
                  <a:pt x="13020" y="270"/>
                </a:cubicBezTo>
                <a:cubicBezTo>
                  <a:pt x="13056" y="162"/>
                  <a:pt x="12996" y="45"/>
                  <a:pt x="12888" y="10"/>
                </a:cubicBezTo>
                <a:cubicBezTo>
                  <a:pt x="12867" y="3"/>
                  <a:pt x="12846" y="0"/>
                  <a:pt x="12825" y="0"/>
                </a:cubicBezTo>
                <a:close/>
                <a:moveTo>
                  <a:pt x="238" y="806"/>
                </a:moveTo>
                <a:cubicBezTo>
                  <a:pt x="169" y="806"/>
                  <a:pt x="102" y="840"/>
                  <a:pt x="63" y="903"/>
                </a:cubicBezTo>
                <a:cubicBezTo>
                  <a:pt x="1" y="999"/>
                  <a:pt x="29" y="1126"/>
                  <a:pt x="127" y="1188"/>
                </a:cubicBezTo>
                <a:cubicBezTo>
                  <a:pt x="128" y="1188"/>
                  <a:pt x="180" y="1222"/>
                  <a:pt x="276" y="1279"/>
                </a:cubicBezTo>
                <a:cubicBezTo>
                  <a:pt x="309" y="1298"/>
                  <a:pt x="345" y="1309"/>
                  <a:pt x="382" y="1309"/>
                </a:cubicBezTo>
                <a:cubicBezTo>
                  <a:pt x="451" y="1309"/>
                  <a:pt x="520" y="1273"/>
                  <a:pt x="559" y="1208"/>
                </a:cubicBezTo>
                <a:cubicBezTo>
                  <a:pt x="618" y="1110"/>
                  <a:pt x="586" y="983"/>
                  <a:pt x="488" y="924"/>
                </a:cubicBezTo>
                <a:cubicBezTo>
                  <a:pt x="398" y="869"/>
                  <a:pt x="348" y="839"/>
                  <a:pt x="348" y="837"/>
                </a:cubicBezTo>
                <a:cubicBezTo>
                  <a:pt x="314" y="816"/>
                  <a:pt x="275" y="806"/>
                  <a:pt x="238" y="806"/>
                </a:cubicBezTo>
                <a:close/>
                <a:moveTo>
                  <a:pt x="1155" y="1332"/>
                </a:moveTo>
                <a:cubicBezTo>
                  <a:pt x="1082" y="1332"/>
                  <a:pt x="1010" y="1372"/>
                  <a:pt x="972" y="1442"/>
                </a:cubicBezTo>
                <a:cubicBezTo>
                  <a:pt x="919" y="1541"/>
                  <a:pt x="956" y="1667"/>
                  <a:pt x="1057" y="1720"/>
                </a:cubicBezTo>
                <a:cubicBezTo>
                  <a:pt x="1319" y="1860"/>
                  <a:pt x="1587" y="1998"/>
                  <a:pt x="1856" y="2127"/>
                </a:cubicBezTo>
                <a:cubicBezTo>
                  <a:pt x="1885" y="2142"/>
                  <a:pt x="1916" y="2147"/>
                  <a:pt x="1947" y="2147"/>
                </a:cubicBezTo>
                <a:cubicBezTo>
                  <a:pt x="2023" y="2147"/>
                  <a:pt x="2097" y="2104"/>
                  <a:pt x="2133" y="2030"/>
                </a:cubicBezTo>
                <a:cubicBezTo>
                  <a:pt x="2182" y="1927"/>
                  <a:pt x="2138" y="1805"/>
                  <a:pt x="2035" y="1755"/>
                </a:cubicBezTo>
                <a:cubicBezTo>
                  <a:pt x="1773" y="1628"/>
                  <a:pt x="1509" y="1493"/>
                  <a:pt x="1252" y="1357"/>
                </a:cubicBezTo>
                <a:cubicBezTo>
                  <a:pt x="1221" y="1340"/>
                  <a:pt x="1188" y="1332"/>
                  <a:pt x="1155" y="1332"/>
                </a:cubicBezTo>
                <a:close/>
                <a:moveTo>
                  <a:pt x="11860" y="1477"/>
                </a:moveTo>
                <a:cubicBezTo>
                  <a:pt x="11806" y="1477"/>
                  <a:pt x="11752" y="1497"/>
                  <a:pt x="11713" y="1539"/>
                </a:cubicBezTo>
                <a:cubicBezTo>
                  <a:pt x="11518" y="1741"/>
                  <a:pt x="11303" y="1931"/>
                  <a:pt x="11073" y="2099"/>
                </a:cubicBezTo>
                <a:cubicBezTo>
                  <a:pt x="10981" y="2168"/>
                  <a:pt x="10961" y="2298"/>
                  <a:pt x="11029" y="2390"/>
                </a:cubicBezTo>
                <a:cubicBezTo>
                  <a:pt x="11069" y="2445"/>
                  <a:pt x="11131" y="2473"/>
                  <a:pt x="11195" y="2473"/>
                </a:cubicBezTo>
                <a:cubicBezTo>
                  <a:pt x="11238" y="2473"/>
                  <a:pt x="11280" y="2461"/>
                  <a:pt x="11317" y="2432"/>
                </a:cubicBezTo>
                <a:cubicBezTo>
                  <a:pt x="11567" y="2250"/>
                  <a:pt x="11799" y="2046"/>
                  <a:pt x="12010" y="1826"/>
                </a:cubicBezTo>
                <a:cubicBezTo>
                  <a:pt x="12088" y="1745"/>
                  <a:pt x="12087" y="1614"/>
                  <a:pt x="12005" y="1534"/>
                </a:cubicBezTo>
                <a:cubicBezTo>
                  <a:pt x="11964" y="1496"/>
                  <a:pt x="11912" y="1477"/>
                  <a:pt x="11860" y="1477"/>
                </a:cubicBezTo>
                <a:close/>
                <a:moveTo>
                  <a:pt x="2752" y="2103"/>
                </a:moveTo>
                <a:cubicBezTo>
                  <a:pt x="2672" y="2103"/>
                  <a:pt x="2596" y="2150"/>
                  <a:pt x="2563" y="2228"/>
                </a:cubicBezTo>
                <a:cubicBezTo>
                  <a:pt x="2517" y="2333"/>
                  <a:pt x="2567" y="2453"/>
                  <a:pt x="2671" y="2500"/>
                </a:cubicBezTo>
                <a:cubicBezTo>
                  <a:pt x="2950" y="2620"/>
                  <a:pt x="3230" y="2732"/>
                  <a:pt x="3503" y="2834"/>
                </a:cubicBezTo>
                <a:cubicBezTo>
                  <a:pt x="3527" y="2843"/>
                  <a:pt x="3550" y="2849"/>
                  <a:pt x="3575" y="2849"/>
                </a:cubicBezTo>
                <a:cubicBezTo>
                  <a:pt x="3658" y="2849"/>
                  <a:pt x="3738" y="2797"/>
                  <a:pt x="3768" y="2714"/>
                </a:cubicBezTo>
                <a:cubicBezTo>
                  <a:pt x="3809" y="2608"/>
                  <a:pt x="3754" y="2489"/>
                  <a:pt x="3648" y="2448"/>
                </a:cubicBezTo>
                <a:cubicBezTo>
                  <a:pt x="3382" y="2347"/>
                  <a:pt x="3107" y="2237"/>
                  <a:pt x="2834" y="2120"/>
                </a:cubicBezTo>
                <a:cubicBezTo>
                  <a:pt x="2807" y="2108"/>
                  <a:pt x="2779" y="2103"/>
                  <a:pt x="2752" y="2103"/>
                </a:cubicBezTo>
                <a:close/>
                <a:moveTo>
                  <a:pt x="10443" y="2526"/>
                </a:moveTo>
                <a:cubicBezTo>
                  <a:pt x="10411" y="2526"/>
                  <a:pt x="10378" y="2533"/>
                  <a:pt x="10348" y="2549"/>
                </a:cubicBezTo>
                <a:cubicBezTo>
                  <a:pt x="10100" y="2677"/>
                  <a:pt x="9836" y="2790"/>
                  <a:pt x="9563" y="2886"/>
                </a:cubicBezTo>
                <a:cubicBezTo>
                  <a:pt x="9455" y="2923"/>
                  <a:pt x="9398" y="3042"/>
                  <a:pt x="9435" y="3150"/>
                </a:cubicBezTo>
                <a:cubicBezTo>
                  <a:pt x="9464" y="3235"/>
                  <a:pt x="9545" y="3288"/>
                  <a:pt x="9630" y="3288"/>
                </a:cubicBezTo>
                <a:cubicBezTo>
                  <a:pt x="9653" y="3288"/>
                  <a:pt x="9676" y="3285"/>
                  <a:pt x="9698" y="3276"/>
                </a:cubicBezTo>
                <a:cubicBezTo>
                  <a:pt x="9990" y="3175"/>
                  <a:pt x="10274" y="3054"/>
                  <a:pt x="10538" y="2916"/>
                </a:cubicBezTo>
                <a:cubicBezTo>
                  <a:pt x="10640" y="2865"/>
                  <a:pt x="10679" y="2739"/>
                  <a:pt x="10626" y="2638"/>
                </a:cubicBezTo>
                <a:cubicBezTo>
                  <a:pt x="10590" y="2567"/>
                  <a:pt x="10518" y="2526"/>
                  <a:pt x="10443" y="2526"/>
                </a:cubicBezTo>
                <a:close/>
                <a:moveTo>
                  <a:pt x="4414" y="2724"/>
                </a:moveTo>
                <a:cubicBezTo>
                  <a:pt x="4326" y="2724"/>
                  <a:pt x="4244" y="2781"/>
                  <a:pt x="4217" y="2870"/>
                </a:cubicBezTo>
                <a:cubicBezTo>
                  <a:pt x="4181" y="2978"/>
                  <a:pt x="4243" y="3095"/>
                  <a:pt x="4351" y="3129"/>
                </a:cubicBezTo>
                <a:cubicBezTo>
                  <a:pt x="4646" y="3221"/>
                  <a:pt x="4936" y="3302"/>
                  <a:pt x="5218" y="3371"/>
                </a:cubicBezTo>
                <a:cubicBezTo>
                  <a:pt x="5234" y="3375"/>
                  <a:pt x="5252" y="3377"/>
                  <a:pt x="5268" y="3377"/>
                </a:cubicBezTo>
                <a:cubicBezTo>
                  <a:pt x="5360" y="3377"/>
                  <a:pt x="5445" y="3315"/>
                  <a:pt x="5468" y="3219"/>
                </a:cubicBezTo>
                <a:cubicBezTo>
                  <a:pt x="5494" y="3109"/>
                  <a:pt x="5427" y="2998"/>
                  <a:pt x="5315" y="2969"/>
                </a:cubicBezTo>
                <a:cubicBezTo>
                  <a:pt x="5044" y="2904"/>
                  <a:pt x="4761" y="2824"/>
                  <a:pt x="4475" y="2733"/>
                </a:cubicBezTo>
                <a:cubicBezTo>
                  <a:pt x="4455" y="2727"/>
                  <a:pt x="4435" y="2724"/>
                  <a:pt x="4414" y="2724"/>
                </a:cubicBezTo>
                <a:close/>
                <a:moveTo>
                  <a:pt x="8778" y="3111"/>
                </a:moveTo>
                <a:cubicBezTo>
                  <a:pt x="8764" y="3111"/>
                  <a:pt x="8749" y="3113"/>
                  <a:pt x="8734" y="3116"/>
                </a:cubicBezTo>
                <a:cubicBezTo>
                  <a:pt x="8633" y="3138"/>
                  <a:pt x="8530" y="3157"/>
                  <a:pt x="8425" y="3175"/>
                </a:cubicBezTo>
                <a:cubicBezTo>
                  <a:pt x="8253" y="3205"/>
                  <a:pt x="8071" y="3226"/>
                  <a:pt x="7887" y="3239"/>
                </a:cubicBezTo>
                <a:cubicBezTo>
                  <a:pt x="7773" y="3247"/>
                  <a:pt x="7688" y="3345"/>
                  <a:pt x="7695" y="3460"/>
                </a:cubicBezTo>
                <a:cubicBezTo>
                  <a:pt x="7702" y="3568"/>
                  <a:pt x="7795" y="3651"/>
                  <a:pt x="7901" y="3651"/>
                </a:cubicBezTo>
                <a:lnTo>
                  <a:pt x="7915" y="3651"/>
                </a:lnTo>
                <a:cubicBezTo>
                  <a:pt x="8113" y="3637"/>
                  <a:pt x="8308" y="3614"/>
                  <a:pt x="8494" y="3582"/>
                </a:cubicBezTo>
                <a:cubicBezTo>
                  <a:pt x="8604" y="3565"/>
                  <a:pt x="8714" y="3543"/>
                  <a:pt x="8821" y="3520"/>
                </a:cubicBezTo>
                <a:cubicBezTo>
                  <a:pt x="8932" y="3497"/>
                  <a:pt x="9003" y="3387"/>
                  <a:pt x="8980" y="3276"/>
                </a:cubicBezTo>
                <a:cubicBezTo>
                  <a:pt x="8959" y="3179"/>
                  <a:pt x="8874" y="3111"/>
                  <a:pt x="8778" y="3111"/>
                </a:cubicBezTo>
                <a:close/>
                <a:moveTo>
                  <a:pt x="6135" y="3142"/>
                </a:moveTo>
                <a:cubicBezTo>
                  <a:pt x="6035" y="3142"/>
                  <a:pt x="5948" y="3215"/>
                  <a:pt x="5932" y="3315"/>
                </a:cubicBezTo>
                <a:cubicBezTo>
                  <a:pt x="5914" y="3428"/>
                  <a:pt x="5991" y="3534"/>
                  <a:pt x="6104" y="3552"/>
                </a:cubicBezTo>
                <a:cubicBezTo>
                  <a:pt x="6412" y="3602"/>
                  <a:pt x="6715" y="3635"/>
                  <a:pt x="7004" y="3653"/>
                </a:cubicBezTo>
                <a:lnTo>
                  <a:pt x="7017" y="3653"/>
                </a:lnTo>
                <a:cubicBezTo>
                  <a:pt x="7125" y="3653"/>
                  <a:pt x="7215" y="3570"/>
                  <a:pt x="7222" y="3460"/>
                </a:cubicBezTo>
                <a:cubicBezTo>
                  <a:pt x="7229" y="3345"/>
                  <a:pt x="7142" y="3247"/>
                  <a:pt x="7029" y="3240"/>
                </a:cubicBezTo>
                <a:cubicBezTo>
                  <a:pt x="6753" y="3224"/>
                  <a:pt x="6464" y="3192"/>
                  <a:pt x="6170" y="3145"/>
                </a:cubicBezTo>
                <a:cubicBezTo>
                  <a:pt x="6158" y="3143"/>
                  <a:pt x="6146" y="3142"/>
                  <a:pt x="6135" y="31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8" name="Google Shape;22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25" y="1946650"/>
            <a:ext cx="5466025" cy="24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udy Guide to Middle School Students by Slidesgo">
  <a:themeElements>
    <a:clrScheme name="Simple Light">
      <a:dk1>
        <a:srgbClr val="646B96"/>
      </a:dk1>
      <a:lt1>
        <a:srgbClr val="FAFAFA"/>
      </a:lt1>
      <a:dk2>
        <a:srgbClr val="D5D9EE"/>
      </a:dk2>
      <a:lt2>
        <a:srgbClr val="FBDC77"/>
      </a:lt2>
      <a:accent1>
        <a:srgbClr val="F172AC"/>
      </a:accent1>
      <a:accent2>
        <a:srgbClr val="FBBEE6"/>
      </a:accent2>
      <a:accent3>
        <a:srgbClr val="DADADA"/>
      </a:accent3>
      <a:accent4>
        <a:srgbClr val="F3F3F3"/>
      </a:accent4>
      <a:accent5>
        <a:srgbClr val="FFFFFF"/>
      </a:accent5>
      <a:accent6>
        <a:srgbClr val="FFFFFF"/>
      </a:accent6>
      <a:hlink>
        <a:srgbClr val="434D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