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Aldrich"/>
      <p:regular r:id="rId40"/>
    </p:embeddedFont>
    <p:embeddedFont>
      <p:font typeface="Didact Gothic"/>
      <p:regular r:id="rId41"/>
    </p:embeddedFont>
    <p:embeddedFont>
      <p:font typeface="PT Sans"/>
      <p:regular r:id="rId42"/>
      <p:bold r:id="rId43"/>
      <p:italic r:id="rId44"/>
      <p:boldItalic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579343-5846-4D74-BCC2-79F5B7C997EA}">
  <a:tblStyle styleId="{CB579343-5846-4D74-BCC2-79F5B7C997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Aldrich-regular.fntdata"/><Relationship Id="rId42" Type="http://schemas.openxmlformats.org/officeDocument/2006/relationships/font" Target="fonts/PTSans-regular.fntdata"/><Relationship Id="rId41" Type="http://schemas.openxmlformats.org/officeDocument/2006/relationships/font" Target="fonts/DidactGothic-regular.fntdata"/><Relationship Id="rId44" Type="http://schemas.openxmlformats.org/officeDocument/2006/relationships/font" Target="fonts/PTSans-italic.fntdata"/><Relationship Id="rId43" Type="http://schemas.openxmlformats.org/officeDocument/2006/relationships/font" Target="fonts/PTSans-bold.fntdata"/><Relationship Id="rId46" Type="http://schemas.openxmlformats.org/officeDocument/2006/relationships/font" Target="fonts/CenturyGothic-regular.fntdata"/><Relationship Id="rId45"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53de5052a6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3de5052a6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a745d1862b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a745d1862b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d7785cfe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d7785cfe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for performing linear regression included determining which variables have linear relationships, which was mentioned earlier, creating linear models using the training data, and lastly using the testing data to compute the error.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d3c468ae7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d3c468ae7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variable we analyzed was income. The linear fit for the data shows a positive trend.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d7785cfe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d7785cfe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next variable we analyzed was illiteracy. The linear fit for the data shows a negative trend.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d7785cfe3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d7785cfe3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also analyzed life expectancy and the data was fit along</a:t>
            </a:r>
            <a:r>
              <a:rPr lang="en">
                <a:solidFill>
                  <a:schemeClr val="dk1"/>
                </a:solidFill>
              </a:rPr>
              <a:t> a positive trend.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d81362dcb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d81362dcb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Lastly,</a:t>
            </a:r>
            <a:r>
              <a:rPr lang="en">
                <a:solidFill>
                  <a:schemeClr val="dk1"/>
                </a:solidFill>
              </a:rPr>
              <a:t> we analyzed murder rate and saw a negative trend.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d3c468ae7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d3c468ae7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megan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a745d1862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a745d1862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megan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d752033b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d752033b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megan</a:t>
            </a:r>
            <a:endParaRPr/>
          </a:p>
          <a:p>
            <a:pPr indent="0" lvl="0" marL="0" rtl="0" algn="l">
              <a:spcBef>
                <a:spcPts val="0"/>
              </a:spcBef>
              <a:spcAft>
                <a:spcPts val="0"/>
              </a:spcAft>
              <a:buNone/>
            </a:pPr>
            <a:r>
              <a:rPr lang="en"/>
              <a:t>An example of how we did analyzed each ANOVA table for how HS grad rate related to a variable, here we are looking at how hs grad rate raised to various powers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d3c468ae7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d3c468a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t>
            </a:r>
            <a:r>
              <a:rPr lang="en">
                <a:solidFill>
                  <a:schemeClr val="dk1"/>
                </a:solidFill>
              </a:rPr>
              <a:t>egan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Power of 2</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d4dfd618d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d4dfd618d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After looking at the data, we came up with the question: how does the hs graduation rate in a particular state affect variables like </a:t>
            </a:r>
            <a:r>
              <a:rPr lang="en">
                <a:solidFill>
                  <a:schemeClr val="dk1"/>
                </a:solidFill>
              </a:rPr>
              <a:t>illiteracy, income, murder, or life expectancy?</a:t>
            </a:r>
            <a:endParaRPr>
              <a:solidFill>
                <a:schemeClr val="dk1"/>
              </a:solidFill>
            </a:endParaRPr>
          </a:p>
          <a:p>
            <a:pPr indent="0" lvl="0" marL="0" rtl="0" algn="l">
              <a:lnSpc>
                <a:spcPct val="115000"/>
              </a:lnSpc>
              <a:spcBef>
                <a:spcPts val="0"/>
              </a:spcBef>
              <a:spcAft>
                <a:spcPts val="0"/>
              </a:spcAft>
              <a:buNone/>
            </a:pPr>
            <a:r>
              <a:rPr lang="en">
                <a:solidFill>
                  <a:schemeClr val="dk1"/>
                </a:solidFill>
              </a:rPr>
              <a:t>All of these factors have the potential to be related, for example, does a lower graduation rate imply a lower income, or a higher murder rate?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d81362dcb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d81362dcb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megan</a:t>
            </a:r>
            <a:endParaRPr/>
          </a:p>
          <a:p>
            <a:pPr indent="0" lvl="0" marL="0" rtl="0" algn="l">
              <a:spcBef>
                <a:spcPts val="0"/>
              </a:spcBef>
              <a:spcAft>
                <a:spcPts val="0"/>
              </a:spcAft>
              <a:buNone/>
            </a:pPr>
            <a:r>
              <a:rPr lang="en"/>
              <a:t>Power of 2</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d3c468ae7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d3c468ae7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d758210c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d758210c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d758210cc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d758210cc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of 5</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d758210cc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d758210cc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of 5</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d758210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d758210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d81362dcb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d81362dcb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d81362dcb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d81362dcb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d752033b9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d752033b9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megan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d758210cc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d758210cc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a745d1862b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a745d1862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a data set provided by R, called state.x77. It has 50 rows, one respective to each state, and 8 columns that are part of 8 variables.</a:t>
            </a:r>
            <a:endParaRPr/>
          </a:p>
          <a:p>
            <a:pPr indent="0" lvl="0" marL="0" rtl="0" algn="l">
              <a:spcBef>
                <a:spcPts val="0"/>
              </a:spcBef>
              <a:spcAft>
                <a:spcPts val="0"/>
              </a:spcAft>
              <a:buNone/>
            </a:pPr>
            <a:r>
              <a:rPr lang="en"/>
              <a:t>List vars</a:t>
            </a:r>
            <a:endParaRPr/>
          </a:p>
          <a:p>
            <a:pPr indent="0" lvl="0" marL="0" rtl="0" algn="l">
              <a:spcBef>
                <a:spcPts val="0"/>
              </a:spcBef>
              <a:spcAft>
                <a:spcPts val="0"/>
              </a:spcAft>
              <a:buNone/>
            </a:pPr>
            <a:r>
              <a:rPr lang="en"/>
              <a:t>This data is directly from the US dept of commerce from 1977</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a745d1862b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a745d1862b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d4dfd618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d4dfd618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a745d1862b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a745d1862b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d4dfd618d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d4dfd618d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d4dfd618d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d4dfd618d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9fa85cf4f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9fa85cf4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d3c468ae7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d3c468ae7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didn’t analyze the relationship between hs graduation rates and other given </a:t>
            </a:r>
            <a:r>
              <a:rPr lang="en"/>
              <a:t>variables</a:t>
            </a:r>
            <a:r>
              <a:rPr lang="en"/>
              <a:t> such as frost or area since </a:t>
            </a:r>
            <a:r>
              <a:rPr lang="en"/>
              <a:t>they’re don’t add much valuable information to </a:t>
            </a:r>
            <a:endParaRPr/>
          </a:p>
          <a:p>
            <a:pPr indent="0" lvl="0" marL="0" rtl="0" algn="l">
              <a:spcBef>
                <a:spcPts val="0"/>
              </a:spcBef>
              <a:spcAft>
                <a:spcPts val="0"/>
              </a:spcAft>
              <a:buNone/>
            </a:pPr>
            <a:r>
              <a:rPr lang="en"/>
              <a:t>The type of analysis we were going for, but these variables could definitely be looked at in the future for different reasons.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d81362dcb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d81362dcb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we’ve related hs grad with 4 out of the 8 variables: murder, income, life expectancy, and illteracy rate. While looking at these graphs, it’s helpful to think about general trends. Are they positive? Negative? Linear or polynomial?</a:t>
            </a:r>
            <a:endParaRPr/>
          </a:p>
          <a:p>
            <a:pPr indent="0" lvl="0" marL="0" rtl="0" algn="l">
              <a:spcBef>
                <a:spcPts val="0"/>
              </a:spcBef>
              <a:spcAft>
                <a:spcPts val="0"/>
              </a:spcAft>
              <a:buNone/>
            </a:pPr>
            <a:r>
              <a:rPr lang="en"/>
              <a:t>Murder rates compared to hs graduation can be seen both as polynomial or as negative, as it fluctuates throughout the interval. Income and life expectancy as a positive linear trend, but </a:t>
            </a:r>
            <a:r>
              <a:rPr lang="en"/>
              <a:t>illiteracy</a:t>
            </a:r>
            <a:r>
              <a:rPr lang="en"/>
              <a:t> has a negative linear trend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d81362dc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d81362dc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you can easily see the trends in these graphs by following the arrows: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d81362dcb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d81362dcb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a:p>
            <a:pPr indent="0" lvl="0" marL="0" rtl="0" algn="l">
              <a:spcBef>
                <a:spcPts val="0"/>
              </a:spcBef>
              <a:spcAft>
                <a:spcPts val="0"/>
              </a:spcAft>
              <a:buNone/>
            </a:pPr>
            <a:r>
              <a:rPr lang="en"/>
              <a:t>Looking at the p-values of from the correlation tests, there seems to be correlation between HSGrad rate and Income, Illiteracy, LifeExpectancy, and Murder as their p-values are all less than 1%. However, the results from the HSGraduation rate and Population correlation test show a large p-value of 0.8093 which is well above the 1% alpha level.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d4dfd618d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d4dfd618d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531662" y="4750807"/>
              <a:ext cx="1422023" cy="24"/>
            </a:xfrm>
            <a:custGeom>
              <a:rect b="b" l="l" r="r" t="t"/>
              <a:pathLst>
                <a:path extrusionOk="0" h="1" w="58737">
                  <a:moveTo>
                    <a:pt x="0" y="1"/>
                  </a:moveTo>
                  <a:lnTo>
                    <a:pt x="58736" y="1"/>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531662" y="4812156"/>
              <a:ext cx="1422023" cy="24"/>
            </a:xfrm>
            <a:custGeom>
              <a:rect b="b" l="l" r="r" t="t"/>
              <a:pathLst>
                <a:path extrusionOk="0" h="1" w="58737">
                  <a:moveTo>
                    <a:pt x="0" y="1"/>
                  </a:moveTo>
                  <a:lnTo>
                    <a:pt x="58736" y="1"/>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531662" y="4869557"/>
              <a:ext cx="1422023" cy="24"/>
            </a:xfrm>
            <a:custGeom>
              <a:rect b="b" l="l" r="r" t="t"/>
              <a:pathLst>
                <a:path extrusionOk="0" h="1" w="58737">
                  <a:moveTo>
                    <a:pt x="0" y="0"/>
                  </a:moveTo>
                  <a:lnTo>
                    <a:pt x="58736" y="0"/>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531662" y="4931898"/>
              <a:ext cx="1422023" cy="24"/>
            </a:xfrm>
            <a:custGeom>
              <a:rect b="b" l="l" r="r" t="t"/>
              <a:pathLst>
                <a:path extrusionOk="0" h="1" w="58737">
                  <a:moveTo>
                    <a:pt x="0" y="0"/>
                  </a:moveTo>
                  <a:lnTo>
                    <a:pt x="58736" y="0"/>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531662" y="4515293"/>
              <a:ext cx="1422023" cy="24"/>
            </a:xfrm>
            <a:custGeom>
              <a:rect b="b" l="l" r="r" t="t"/>
              <a:pathLst>
                <a:path extrusionOk="0" h="1" w="58737">
                  <a:moveTo>
                    <a:pt x="0" y="1"/>
                  </a:moveTo>
                  <a:lnTo>
                    <a:pt x="58736" y="1"/>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531662" y="4552891"/>
              <a:ext cx="1422023" cy="24"/>
            </a:xfrm>
            <a:custGeom>
              <a:rect b="b" l="l" r="r" t="t"/>
              <a:pathLst>
                <a:path extrusionOk="0" h="1" w="58737">
                  <a:moveTo>
                    <a:pt x="0" y="1"/>
                  </a:moveTo>
                  <a:lnTo>
                    <a:pt x="58736" y="1"/>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531662" y="4585550"/>
              <a:ext cx="1422023" cy="24"/>
            </a:xfrm>
            <a:custGeom>
              <a:rect b="b" l="l" r="r" t="t"/>
              <a:pathLst>
                <a:path extrusionOk="0" h="1" w="58737">
                  <a:moveTo>
                    <a:pt x="0" y="1"/>
                  </a:moveTo>
                  <a:lnTo>
                    <a:pt x="58736" y="1"/>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531662" y="4618209"/>
              <a:ext cx="1422023" cy="24"/>
            </a:xfrm>
            <a:custGeom>
              <a:rect b="b" l="l" r="r" t="t"/>
              <a:pathLst>
                <a:path extrusionOk="0" h="1" w="58737">
                  <a:moveTo>
                    <a:pt x="0" y="0"/>
                  </a:moveTo>
                  <a:lnTo>
                    <a:pt x="58736" y="0"/>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531662" y="4750807"/>
              <a:ext cx="1422023" cy="24"/>
            </a:xfrm>
            <a:custGeom>
              <a:rect b="b" l="l" r="r" t="t"/>
              <a:pathLst>
                <a:path extrusionOk="0" h="1" w="58737">
                  <a:moveTo>
                    <a:pt x="0" y="1"/>
                  </a:moveTo>
                  <a:lnTo>
                    <a:pt x="58736" y="1"/>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531662" y="4812156"/>
              <a:ext cx="1422023" cy="24"/>
            </a:xfrm>
            <a:custGeom>
              <a:rect b="b" l="l" r="r" t="t"/>
              <a:pathLst>
                <a:path extrusionOk="0" h="1" w="58737">
                  <a:moveTo>
                    <a:pt x="0" y="1"/>
                  </a:moveTo>
                  <a:lnTo>
                    <a:pt x="58736" y="1"/>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531662" y="4869557"/>
              <a:ext cx="1422023" cy="24"/>
            </a:xfrm>
            <a:custGeom>
              <a:rect b="b" l="l" r="r" t="t"/>
              <a:pathLst>
                <a:path extrusionOk="0" h="1" w="58737">
                  <a:moveTo>
                    <a:pt x="0" y="0"/>
                  </a:moveTo>
                  <a:lnTo>
                    <a:pt x="58736" y="0"/>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531662" y="4931898"/>
              <a:ext cx="1422023" cy="24"/>
            </a:xfrm>
            <a:custGeom>
              <a:rect b="b" l="l" r="r" t="t"/>
              <a:pathLst>
                <a:path extrusionOk="0" h="1" w="58737">
                  <a:moveTo>
                    <a:pt x="0" y="0"/>
                  </a:moveTo>
                  <a:lnTo>
                    <a:pt x="58736" y="0"/>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31662" y="4536065"/>
              <a:ext cx="477978" cy="102941"/>
            </a:xfrm>
            <a:custGeom>
              <a:rect b="b" l="l" r="r" t="t"/>
              <a:pathLst>
                <a:path extrusionOk="0" h="4252" w="19743">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531662" y="4515293"/>
              <a:ext cx="1422023" cy="24"/>
            </a:xfrm>
            <a:custGeom>
              <a:rect b="b" l="l" r="r" t="t"/>
              <a:pathLst>
                <a:path extrusionOk="0" h="1" w="58737">
                  <a:moveTo>
                    <a:pt x="0" y="1"/>
                  </a:moveTo>
                  <a:lnTo>
                    <a:pt x="58736" y="1"/>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531662" y="4552891"/>
              <a:ext cx="1422023" cy="24"/>
            </a:xfrm>
            <a:custGeom>
              <a:rect b="b" l="l" r="r" t="t"/>
              <a:pathLst>
                <a:path extrusionOk="0" h="1" w="58737">
                  <a:moveTo>
                    <a:pt x="0" y="1"/>
                  </a:moveTo>
                  <a:lnTo>
                    <a:pt x="58736" y="1"/>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531662" y="4585550"/>
              <a:ext cx="1422023" cy="24"/>
            </a:xfrm>
            <a:custGeom>
              <a:rect b="b" l="l" r="r" t="t"/>
              <a:pathLst>
                <a:path extrusionOk="0" h="1" w="58737">
                  <a:moveTo>
                    <a:pt x="0" y="1"/>
                  </a:moveTo>
                  <a:lnTo>
                    <a:pt x="58736" y="1"/>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531662" y="4618209"/>
              <a:ext cx="1422023" cy="24"/>
            </a:xfrm>
            <a:custGeom>
              <a:rect b="b" l="l" r="r" t="t"/>
              <a:pathLst>
                <a:path extrusionOk="0" h="1" w="58737">
                  <a:moveTo>
                    <a:pt x="0" y="0"/>
                  </a:moveTo>
                  <a:lnTo>
                    <a:pt x="58736" y="0"/>
                  </a:lnTo>
                  <a:close/>
                </a:path>
              </a:pathLst>
            </a:custGeom>
            <a:solidFill>
              <a:srgbClr val="AFD2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rgbClr val="4C64D8">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rgbClr val="4C64D8">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899913"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rgbClr val="4C64D8">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rgbClr val="FFE599">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rgbClr val="FFE599">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rgbClr val="FFE599">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rect b="b" l="l" r="r" t="t"/>
                <a:pathLst>
                  <a:path extrusionOk="0" h="134190" w="225135">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52900" y="114300"/>
                <a:ext cx="10849790" cy="6172288"/>
              </a:xfrm>
              <a:custGeom>
                <a:rect b="b" l="l" r="r" t="t"/>
                <a:pathLst>
                  <a:path extrusionOk="0" h="134722" w="225626">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7366" y="4975819"/>
                <a:ext cx="9247851" cy="702298"/>
              </a:xfrm>
              <a:custGeom>
                <a:rect b="b" l="l" r="r" t="t"/>
                <a:pathLst>
                  <a:path extrusionOk="0" h="15329" w="192313">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rect b="b" l="l" r="r" t="t"/>
                <a:pathLst>
                  <a:path extrusionOk="0" h="82566" w="139504">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237231" y="669547"/>
                <a:ext cx="6641936" cy="3758421"/>
              </a:xfrm>
              <a:custGeom>
                <a:rect b="b" l="l" r="r" t="t"/>
                <a:pathLst>
                  <a:path extrusionOk="0" h="77171" w="129776">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992433" y="2437258"/>
                <a:ext cx="1255241" cy="1293977"/>
              </a:xfrm>
              <a:custGeom>
                <a:rect b="b" l="l" r="r" t="t"/>
                <a:pathLst>
                  <a:path extrusionOk="0" h="26569" w="24526">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992433" y="2080949"/>
                <a:ext cx="872414" cy="927685"/>
              </a:xfrm>
              <a:custGeom>
                <a:rect b="b" l="l" r="r" t="t"/>
                <a:pathLst>
                  <a:path extrusionOk="0" h="19048" w="17046">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795597" y="538196"/>
                <a:ext cx="1018840" cy="770425"/>
              </a:xfrm>
              <a:custGeom>
                <a:rect b="b" l="l" r="r" t="t"/>
                <a:pathLst>
                  <a:path extrusionOk="0" h="15819" w="19907">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387775" y="3862589"/>
                <a:ext cx="922622" cy="696787"/>
              </a:xfrm>
              <a:custGeom>
                <a:rect b="b" l="l" r="r" t="t"/>
                <a:pathLst>
                  <a:path extrusionOk="0" h="14307" w="18027">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919134" y="3972072"/>
                <a:ext cx="792932" cy="587303"/>
              </a:xfrm>
              <a:custGeom>
                <a:rect b="b" l="l" r="r" t="t"/>
                <a:pathLst>
                  <a:path extrusionOk="0" h="12059" w="15493">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402324" y="538196"/>
                <a:ext cx="803321" cy="587255"/>
              </a:xfrm>
              <a:custGeom>
                <a:rect b="b" l="l" r="r" t="t"/>
                <a:pathLst>
                  <a:path extrusionOk="0" h="12058" w="15696">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519396" y="538196"/>
                <a:ext cx="1167365" cy="8958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320631" y="777083"/>
                <a:ext cx="811715" cy="78834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992433" y="3464445"/>
                <a:ext cx="811766" cy="788347"/>
              </a:xfrm>
              <a:custGeom>
                <a:rect b="b" l="l" r="r" t="t"/>
                <a:pathLst>
                  <a:path extrusionOk="0" h="16187" w="15861">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438064" y="3597841"/>
                <a:ext cx="1236355" cy="961533"/>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fmla="val 50000" name="adj"/>
              </a:avLst>
            </a:pr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2"/>
          <p:cNvSpPr txBox="1"/>
          <p:nvPr>
            <p:ph type="ctrTitle"/>
          </p:nvPr>
        </p:nvSpPr>
        <p:spPr>
          <a:xfrm>
            <a:off x="1593150" y="849350"/>
            <a:ext cx="59577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p:txBody>
      </p:sp>
      <p:sp>
        <p:nvSpPr>
          <p:cNvPr id="93" name="Google Shape;93;p2"/>
          <p:cNvSpPr txBox="1"/>
          <p:nvPr>
            <p:ph idx="1" type="subTitle"/>
          </p:nvPr>
        </p:nvSpPr>
        <p:spPr>
          <a:xfrm>
            <a:off x="2254050" y="2862700"/>
            <a:ext cx="46359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flipH="1" rot="-617154">
              <a:off x="575967" y="402323"/>
              <a:ext cx="1053440" cy="2450002"/>
              <a:chOff x="3817855" y="1437512"/>
              <a:chExt cx="541146" cy="1128254"/>
            </a:xfrm>
          </p:grpSpPr>
          <p:sp>
            <p:nvSpPr>
              <p:cNvPr id="96" name="Google Shape;96;p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212" name="Shape 212"/>
        <p:cNvGrpSpPr/>
        <p:nvPr/>
      </p:nvGrpSpPr>
      <p:grpSpPr>
        <a:xfrm>
          <a:off x="0" y="0"/>
          <a:ext cx="0" cy="0"/>
          <a:chOff x="0" y="0"/>
          <a:chExt cx="0" cy="0"/>
        </a:xfrm>
      </p:grpSpPr>
      <p:grpSp>
        <p:nvGrpSpPr>
          <p:cNvPr id="213" name="Google Shape;213;p11"/>
          <p:cNvGrpSpPr/>
          <p:nvPr/>
        </p:nvGrpSpPr>
        <p:grpSpPr>
          <a:xfrm>
            <a:off x="319043" y="283350"/>
            <a:ext cx="8505900" cy="4576800"/>
            <a:chOff x="319043" y="283350"/>
            <a:chExt cx="8505900" cy="4576800"/>
          </a:xfrm>
        </p:grpSpPr>
        <p:sp>
          <p:nvSpPr>
            <p:cNvPr id="214" name="Google Shape;214;p11"/>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rot="10800000">
              <a:off x="694692" y="580875"/>
              <a:ext cx="7754700" cy="3981600"/>
            </a:xfrm>
            <a:prstGeom prst="roundRect">
              <a:avLst>
                <a:gd fmla="val 3396" name="adj"/>
              </a:avLst>
            </a:prstGeom>
            <a:solidFill>
              <a:schemeClr val="accent4"/>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4281415" y="375214"/>
            <a:ext cx="581170" cy="125403"/>
            <a:chOff x="4685288" y="186288"/>
            <a:chExt cx="419375" cy="90485"/>
          </a:xfrm>
        </p:grpSpPr>
        <p:sp>
          <p:nvSpPr>
            <p:cNvPr id="219" name="Google Shape;219;p11"/>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1"/>
            <p:cNvGrpSpPr/>
            <p:nvPr/>
          </p:nvGrpSpPr>
          <p:grpSpPr>
            <a:xfrm>
              <a:off x="4685288" y="186300"/>
              <a:ext cx="419375" cy="90473"/>
              <a:chOff x="4390000" y="182175"/>
              <a:chExt cx="419375" cy="90473"/>
            </a:xfrm>
          </p:grpSpPr>
          <p:sp>
            <p:nvSpPr>
              <p:cNvPr id="221" name="Google Shape;221;p11"/>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3" name="Google Shape;223;p11"/>
          <p:cNvSpPr/>
          <p:nvPr/>
        </p:nvSpPr>
        <p:spPr>
          <a:xfrm flipH="1" rot="10800000">
            <a:off x="6388800" y="3636168"/>
            <a:ext cx="1611114" cy="1209957"/>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rot="10800000">
            <a:off x="5778850" y="3842942"/>
            <a:ext cx="1348069" cy="100435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txBox="1"/>
          <p:nvPr>
            <p:ph hasCustomPrompt="1" type="title"/>
          </p:nvPr>
        </p:nvSpPr>
        <p:spPr>
          <a:xfrm>
            <a:off x="1057200" y="1106125"/>
            <a:ext cx="7029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6" name="Google Shape;226;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7" name="Shape 2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228"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flipH="1">
              <a:off x="109125"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flipH="1">
              <a:off x="1100819"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flipH="1">
              <a:off x="6750722"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flipH="1" rot="10800000">
              <a:off x="8024650" y="24328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flipH="1" rot="10800000">
              <a:off x="8024650" y="2598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flipH="1">
              <a:off x="-9513" y="26003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2" name="Google Shape;242;p13"/>
          <p:cNvSpPr txBox="1"/>
          <p:nvPr>
            <p:ph idx="1" type="subTitle"/>
          </p:nvPr>
        </p:nvSpPr>
        <p:spPr>
          <a:xfrm>
            <a:off x="1454213" y="2117745"/>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43" name="Google Shape;243;p13"/>
          <p:cNvSpPr txBox="1"/>
          <p:nvPr>
            <p:ph idx="2" type="subTitle"/>
          </p:nvPr>
        </p:nvSpPr>
        <p:spPr>
          <a:xfrm>
            <a:off x="5322225" y="2127834"/>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44" name="Google Shape;244;p13"/>
          <p:cNvSpPr txBox="1"/>
          <p:nvPr>
            <p:ph hasCustomPrompt="1" type="title"/>
          </p:nvPr>
        </p:nvSpPr>
        <p:spPr>
          <a:xfrm>
            <a:off x="2270363" y="1392503"/>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p:nvPr>
            <p:ph hasCustomPrompt="1" idx="3" type="title"/>
          </p:nvPr>
        </p:nvSpPr>
        <p:spPr>
          <a:xfrm>
            <a:off x="6130262" y="1393328"/>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p:nvPr>
            <p:ph idx="4" type="subTitle"/>
          </p:nvPr>
        </p:nvSpPr>
        <p:spPr>
          <a:xfrm>
            <a:off x="1009425" y="180997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47" name="Google Shape;247;p13"/>
          <p:cNvSpPr txBox="1"/>
          <p:nvPr>
            <p:ph idx="5" type="subTitle"/>
          </p:nvPr>
        </p:nvSpPr>
        <p:spPr>
          <a:xfrm>
            <a:off x="4877475" y="182007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48" name="Google Shape;248;p13"/>
          <p:cNvSpPr txBox="1"/>
          <p:nvPr>
            <p:ph idx="6"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13"/>
          <p:cNvSpPr txBox="1"/>
          <p:nvPr>
            <p:ph idx="7" type="subTitle"/>
          </p:nvPr>
        </p:nvSpPr>
        <p:spPr>
          <a:xfrm>
            <a:off x="1454213" y="3738095"/>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50" name="Google Shape;250;p13"/>
          <p:cNvSpPr txBox="1"/>
          <p:nvPr>
            <p:ph idx="8" type="subTitle"/>
          </p:nvPr>
        </p:nvSpPr>
        <p:spPr>
          <a:xfrm>
            <a:off x="5322225" y="3748184"/>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51" name="Google Shape;251;p13"/>
          <p:cNvSpPr txBox="1"/>
          <p:nvPr>
            <p:ph hasCustomPrompt="1" idx="9" type="title"/>
          </p:nvPr>
        </p:nvSpPr>
        <p:spPr>
          <a:xfrm>
            <a:off x="2270363" y="3012853"/>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p:nvPr>
            <p:ph hasCustomPrompt="1" idx="13" type="title"/>
          </p:nvPr>
        </p:nvSpPr>
        <p:spPr>
          <a:xfrm>
            <a:off x="6130262" y="3013678"/>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p:nvPr>
            <p:ph idx="14" type="subTitle"/>
          </p:nvPr>
        </p:nvSpPr>
        <p:spPr>
          <a:xfrm>
            <a:off x="1009425" y="343032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54" name="Google Shape;254;p13"/>
          <p:cNvSpPr txBox="1"/>
          <p:nvPr>
            <p:ph idx="15" type="subTitle"/>
          </p:nvPr>
        </p:nvSpPr>
        <p:spPr>
          <a:xfrm>
            <a:off x="4877475" y="344042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255" name="Shape 255"/>
        <p:cNvGrpSpPr/>
        <p:nvPr/>
      </p:nvGrpSpPr>
      <p:grpSpPr>
        <a:xfrm>
          <a:off x="0" y="0"/>
          <a:ext cx="0" cy="0"/>
          <a:chOff x="0" y="0"/>
          <a:chExt cx="0" cy="0"/>
        </a:xfrm>
      </p:grpSpPr>
      <p:grpSp>
        <p:nvGrpSpPr>
          <p:cNvPr id="256" name="Google Shape;256;p14"/>
          <p:cNvGrpSpPr/>
          <p:nvPr/>
        </p:nvGrpSpPr>
        <p:grpSpPr>
          <a:xfrm flipH="1" rot="10800000">
            <a:off x="-9513" y="-6"/>
            <a:ext cx="9177947" cy="5143519"/>
            <a:chOff x="-9513" y="-6"/>
            <a:chExt cx="9177947" cy="5143519"/>
          </a:xfrm>
        </p:grpSpPr>
        <p:sp>
          <p:nvSpPr>
            <p:cNvPr id="257" name="Google Shape;257;p14"/>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4"/>
          <p:cNvGrpSpPr/>
          <p:nvPr/>
        </p:nvGrpSpPr>
        <p:grpSpPr>
          <a:xfrm>
            <a:off x="4281415" y="75177"/>
            <a:ext cx="581170" cy="125403"/>
            <a:chOff x="4685288" y="186288"/>
            <a:chExt cx="419375" cy="90485"/>
          </a:xfrm>
        </p:grpSpPr>
        <p:sp>
          <p:nvSpPr>
            <p:cNvPr id="265" name="Google Shape;265;p14"/>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4"/>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0" name="Google Shape;270;p14"/>
          <p:cNvGrpSpPr/>
          <p:nvPr/>
        </p:nvGrpSpPr>
        <p:grpSpPr>
          <a:xfrm flipH="1" rot="-338429">
            <a:off x="7728496" y="462641"/>
            <a:ext cx="1386128" cy="2705639"/>
            <a:chOff x="409722" y="228600"/>
            <a:chExt cx="1385931" cy="2705253"/>
          </a:xfrm>
        </p:grpSpPr>
        <p:grpSp>
          <p:nvGrpSpPr>
            <p:cNvPr id="271" name="Google Shape;271;p14"/>
            <p:cNvGrpSpPr/>
            <p:nvPr/>
          </p:nvGrpSpPr>
          <p:grpSpPr>
            <a:xfrm flipH="1" rot="-617154">
              <a:off x="575967" y="402323"/>
              <a:ext cx="1053440" cy="2450002"/>
              <a:chOff x="3817855" y="1437512"/>
              <a:chExt cx="541146" cy="1128254"/>
            </a:xfrm>
          </p:grpSpPr>
          <p:sp>
            <p:nvSpPr>
              <p:cNvPr id="272" name="Google Shape;272;p1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1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4">
    <p:bg>
      <p:bgPr>
        <a:solidFill>
          <a:schemeClr val="accent2"/>
        </a:solidFill>
      </p:bgPr>
    </p:bg>
    <p:spTree>
      <p:nvGrpSpPr>
        <p:cNvPr id="275" name="Shape 275"/>
        <p:cNvGrpSpPr/>
        <p:nvPr/>
      </p:nvGrpSpPr>
      <p:grpSpPr>
        <a:xfrm>
          <a:off x="0" y="0"/>
          <a:ext cx="0" cy="0"/>
          <a:chOff x="0" y="0"/>
          <a:chExt cx="0" cy="0"/>
        </a:xfrm>
      </p:grpSpPr>
      <p:sp>
        <p:nvSpPr>
          <p:cNvPr id="276" name="Google Shape;276;p15"/>
          <p:cNvSpPr txBox="1"/>
          <p:nvPr>
            <p:ph idx="1" type="body"/>
          </p:nvPr>
        </p:nvSpPr>
        <p:spPr>
          <a:xfrm>
            <a:off x="5205225" y="1366325"/>
            <a:ext cx="2984700" cy="31203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1000"/>
              </a:spcBef>
              <a:spcAft>
                <a:spcPts val="0"/>
              </a:spcAft>
              <a:buClr>
                <a:schemeClr val="accent3"/>
              </a:buClr>
              <a:buSzPts val="1800"/>
              <a:buChar char="●"/>
              <a:defRPr sz="1600">
                <a:solidFill>
                  <a:schemeClr val="accent3"/>
                </a:solidFill>
              </a:defRPr>
            </a:lvl1pPr>
            <a:lvl2pPr indent="-342900" lvl="1" marL="914400" rtl="0">
              <a:spcBef>
                <a:spcPts val="1600"/>
              </a:spcBef>
              <a:spcAft>
                <a:spcPts val="0"/>
              </a:spcAft>
              <a:buClr>
                <a:schemeClr val="accent3"/>
              </a:buClr>
              <a:buSzPts val="1800"/>
              <a:buChar char="○"/>
              <a:defRPr sz="1800">
                <a:solidFill>
                  <a:schemeClr val="accent3"/>
                </a:solidFill>
              </a:defRPr>
            </a:lvl2pPr>
            <a:lvl3pPr indent="-342900" lvl="2" marL="1371600" rtl="0">
              <a:spcBef>
                <a:spcPts val="1600"/>
              </a:spcBef>
              <a:spcAft>
                <a:spcPts val="0"/>
              </a:spcAft>
              <a:buClr>
                <a:schemeClr val="accent3"/>
              </a:buClr>
              <a:buSzPts val="1800"/>
              <a:buChar char="■"/>
              <a:defRPr sz="1800">
                <a:solidFill>
                  <a:schemeClr val="accent3"/>
                </a:solidFill>
              </a:defRPr>
            </a:lvl3pPr>
            <a:lvl4pPr indent="-342900" lvl="3" marL="1828800" rtl="0">
              <a:spcBef>
                <a:spcPts val="1600"/>
              </a:spcBef>
              <a:spcAft>
                <a:spcPts val="0"/>
              </a:spcAft>
              <a:buClr>
                <a:schemeClr val="accent3"/>
              </a:buClr>
              <a:buSzPts val="1800"/>
              <a:buChar char="●"/>
              <a:defRPr sz="1800">
                <a:solidFill>
                  <a:schemeClr val="accent3"/>
                </a:solidFill>
              </a:defRPr>
            </a:lvl4pPr>
            <a:lvl5pPr indent="-342900" lvl="4" marL="2286000" rtl="0">
              <a:spcBef>
                <a:spcPts val="1600"/>
              </a:spcBef>
              <a:spcAft>
                <a:spcPts val="0"/>
              </a:spcAft>
              <a:buClr>
                <a:schemeClr val="accent3"/>
              </a:buClr>
              <a:buSzPts val="1800"/>
              <a:buChar char="○"/>
              <a:defRPr sz="1800">
                <a:solidFill>
                  <a:schemeClr val="accent3"/>
                </a:solidFill>
              </a:defRPr>
            </a:lvl5pPr>
            <a:lvl6pPr indent="-342900" lvl="5" marL="2743200" rtl="0">
              <a:spcBef>
                <a:spcPts val="1600"/>
              </a:spcBef>
              <a:spcAft>
                <a:spcPts val="0"/>
              </a:spcAft>
              <a:buClr>
                <a:schemeClr val="accent3"/>
              </a:buClr>
              <a:buSzPts val="1800"/>
              <a:buChar char="■"/>
              <a:defRPr sz="1800">
                <a:solidFill>
                  <a:schemeClr val="accent3"/>
                </a:solidFill>
              </a:defRPr>
            </a:lvl6pPr>
            <a:lvl7pPr indent="-342900" lvl="6" marL="3200400" rtl="0">
              <a:spcBef>
                <a:spcPts val="1600"/>
              </a:spcBef>
              <a:spcAft>
                <a:spcPts val="0"/>
              </a:spcAft>
              <a:buClr>
                <a:schemeClr val="accent3"/>
              </a:buClr>
              <a:buSzPts val="1800"/>
              <a:buChar char="●"/>
              <a:defRPr sz="1800">
                <a:solidFill>
                  <a:schemeClr val="accent3"/>
                </a:solidFill>
              </a:defRPr>
            </a:lvl7pPr>
            <a:lvl8pPr indent="-342900" lvl="7" marL="3657600" rtl="0">
              <a:spcBef>
                <a:spcPts val="1600"/>
              </a:spcBef>
              <a:spcAft>
                <a:spcPts val="0"/>
              </a:spcAft>
              <a:buClr>
                <a:schemeClr val="accent3"/>
              </a:buClr>
              <a:buSzPts val="1800"/>
              <a:buChar char="○"/>
              <a:defRPr sz="1800">
                <a:solidFill>
                  <a:schemeClr val="accent3"/>
                </a:solidFill>
              </a:defRPr>
            </a:lvl8pPr>
            <a:lvl9pPr indent="-342900" lvl="8" marL="4114800" rtl="0">
              <a:spcBef>
                <a:spcPts val="1600"/>
              </a:spcBef>
              <a:spcAft>
                <a:spcPts val="1600"/>
              </a:spcAft>
              <a:buClr>
                <a:schemeClr val="accent3"/>
              </a:buClr>
              <a:buSzPts val="1800"/>
              <a:buChar char="■"/>
              <a:defRPr sz="1800">
                <a:solidFill>
                  <a:schemeClr val="accent3"/>
                </a:solidFill>
              </a:defRPr>
            </a:lvl9pPr>
          </a:lstStyle>
          <a:p/>
        </p:txBody>
      </p:sp>
      <p:sp>
        <p:nvSpPr>
          <p:cNvPr id="277" name="Google Shape;277;p15"/>
          <p:cNvSpPr txBox="1"/>
          <p:nvPr>
            <p:ph type="title"/>
          </p:nvPr>
        </p:nvSpPr>
        <p:spPr>
          <a:xfrm>
            <a:off x="722375" y="530750"/>
            <a:ext cx="792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8" name="Google Shape;278;p15"/>
          <p:cNvGrpSpPr/>
          <p:nvPr/>
        </p:nvGrpSpPr>
        <p:grpSpPr>
          <a:xfrm flipH="1">
            <a:off x="-447600" y="2065597"/>
            <a:ext cx="1179753" cy="2854241"/>
            <a:chOff x="7907551" y="-114309"/>
            <a:chExt cx="1908059" cy="4616272"/>
          </a:xfrm>
        </p:grpSpPr>
        <p:sp>
          <p:nvSpPr>
            <p:cNvPr id="279" name="Google Shape;279;p15"/>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rgbClr val="4C64D8">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rgbClr val="4C64D8">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15"/>
          <p:cNvGrpSpPr/>
          <p:nvPr/>
        </p:nvGrpSpPr>
        <p:grpSpPr>
          <a:xfrm flipH="1">
            <a:off x="7839222" y="781050"/>
            <a:ext cx="1385931" cy="2705253"/>
            <a:chOff x="409722" y="228600"/>
            <a:chExt cx="1385931" cy="2705253"/>
          </a:xfrm>
        </p:grpSpPr>
        <p:grpSp>
          <p:nvGrpSpPr>
            <p:cNvPr id="296" name="Google Shape;296;p15"/>
            <p:cNvGrpSpPr/>
            <p:nvPr/>
          </p:nvGrpSpPr>
          <p:grpSpPr>
            <a:xfrm flipH="1" rot="-617154">
              <a:off x="575967" y="402323"/>
              <a:ext cx="1053440" cy="2450002"/>
              <a:chOff x="3817855" y="1437512"/>
              <a:chExt cx="541146" cy="1128254"/>
            </a:xfrm>
          </p:grpSpPr>
          <p:sp>
            <p:nvSpPr>
              <p:cNvPr id="297" name="Google Shape;297;p1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15"/>
            <p:cNvSpPr/>
            <p:nvPr/>
          </p:nvSpPr>
          <p:spPr>
            <a:xfrm>
              <a:off x="1419225" y="228600"/>
              <a:ext cx="142800" cy="1428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0" name="Google Shape;300;p15"/>
          <p:cNvCxnSpPr/>
          <p:nvPr/>
        </p:nvCxnSpPr>
        <p:spPr>
          <a:xfrm>
            <a:off x="481667" y="4824600"/>
            <a:ext cx="1133400" cy="0"/>
          </a:xfrm>
          <a:prstGeom prst="straightConnector1">
            <a:avLst/>
          </a:prstGeom>
          <a:noFill/>
          <a:ln cap="flat" cmpd="sng" w="19050">
            <a:solidFill>
              <a:schemeClr val="accent5"/>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01" name="Shape 301"/>
        <p:cNvGrpSpPr/>
        <p:nvPr/>
      </p:nvGrpSpPr>
      <p:grpSpPr>
        <a:xfrm>
          <a:off x="0" y="0"/>
          <a:ext cx="0" cy="0"/>
          <a:chOff x="0" y="0"/>
          <a:chExt cx="0" cy="0"/>
        </a:xfrm>
      </p:grpSpPr>
      <p:grpSp>
        <p:nvGrpSpPr>
          <p:cNvPr id="302" name="Google Shape;302;p16"/>
          <p:cNvGrpSpPr/>
          <p:nvPr/>
        </p:nvGrpSpPr>
        <p:grpSpPr>
          <a:xfrm>
            <a:off x="-97582" y="-6"/>
            <a:ext cx="9411247" cy="5153383"/>
            <a:chOff x="-97582" y="-6"/>
            <a:chExt cx="9411247" cy="5153383"/>
          </a:xfrm>
        </p:grpSpPr>
        <p:sp>
          <p:nvSpPr>
            <p:cNvPr id="303" name="Google Shape;303;p16"/>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flipH="1">
              <a:off x="399046" y="0"/>
              <a:ext cx="1600279"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flipH="1">
              <a:off x="1314444"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flipH="1">
              <a:off x="6735804"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flipH="1" rot="10800000">
              <a:off x="8009700" y="3670093"/>
              <a:ext cx="1135497"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flipH="1">
              <a:off x="-24431"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16"/>
            <p:cNvGrpSpPr/>
            <p:nvPr/>
          </p:nvGrpSpPr>
          <p:grpSpPr>
            <a:xfrm>
              <a:off x="4281415" y="75177"/>
              <a:ext cx="581170" cy="125403"/>
              <a:chOff x="4685288" y="186288"/>
              <a:chExt cx="419375" cy="90485"/>
            </a:xfrm>
          </p:grpSpPr>
          <p:sp>
            <p:nvSpPr>
              <p:cNvPr id="310" name="Google Shape;310;p16"/>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16"/>
              <p:cNvGrpSpPr/>
              <p:nvPr/>
            </p:nvGrpSpPr>
            <p:grpSpPr>
              <a:xfrm>
                <a:off x="4685288" y="186300"/>
                <a:ext cx="419375" cy="90473"/>
                <a:chOff x="4390000" y="182175"/>
                <a:chExt cx="419375" cy="90473"/>
              </a:xfrm>
            </p:grpSpPr>
            <p:sp>
              <p:nvSpPr>
                <p:cNvPr id="312" name="Google Shape;312;p16"/>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4" name="Google Shape;314;p16"/>
            <p:cNvGrpSpPr/>
            <p:nvPr/>
          </p:nvGrpSpPr>
          <p:grpSpPr>
            <a:xfrm rot="-1102275">
              <a:off x="239301" y="2899434"/>
              <a:ext cx="541146" cy="2225370"/>
              <a:chOff x="871338" y="1945155"/>
              <a:chExt cx="247109" cy="1016148"/>
            </a:xfrm>
          </p:grpSpPr>
          <p:sp>
            <p:nvSpPr>
              <p:cNvPr id="315" name="Google Shape;315;p16"/>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6"/>
            <p:cNvSpPr/>
            <p:nvPr/>
          </p:nvSpPr>
          <p:spPr>
            <a:xfrm>
              <a:off x="7683774" y="9265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16"/>
          <p:cNvSpPr txBox="1"/>
          <p:nvPr>
            <p:ph idx="1" type="subTitle"/>
          </p:nvPr>
        </p:nvSpPr>
        <p:spPr>
          <a:xfrm>
            <a:off x="645042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rgbClr val="00004D"/>
                </a:solidFill>
                <a:latin typeface="Aldrich"/>
                <a:ea typeface="Aldrich"/>
                <a:cs typeface="Aldrich"/>
                <a:sym typeface="Aldrich"/>
              </a:defRPr>
            </a:lvl1pPr>
            <a:lvl2pPr lvl="1" rtl="0" algn="ctr">
              <a:lnSpc>
                <a:spcPct val="100000"/>
              </a:lnSpc>
              <a:spcBef>
                <a:spcPts val="0"/>
              </a:spcBef>
              <a:spcAft>
                <a:spcPts val="0"/>
              </a:spcAft>
              <a:buNone/>
              <a:defRPr b="1">
                <a:solidFill>
                  <a:srgbClr val="00004D"/>
                </a:solidFill>
                <a:latin typeface="Aldrich"/>
                <a:ea typeface="Aldrich"/>
                <a:cs typeface="Aldrich"/>
                <a:sym typeface="Aldrich"/>
              </a:defRPr>
            </a:lvl2pPr>
            <a:lvl3pPr lvl="2" rtl="0" algn="ctr">
              <a:lnSpc>
                <a:spcPct val="100000"/>
              </a:lnSpc>
              <a:spcBef>
                <a:spcPts val="0"/>
              </a:spcBef>
              <a:spcAft>
                <a:spcPts val="0"/>
              </a:spcAft>
              <a:buNone/>
              <a:defRPr b="1">
                <a:solidFill>
                  <a:srgbClr val="00004D"/>
                </a:solidFill>
                <a:latin typeface="Aldrich"/>
                <a:ea typeface="Aldrich"/>
                <a:cs typeface="Aldrich"/>
                <a:sym typeface="Aldrich"/>
              </a:defRPr>
            </a:lvl3pPr>
            <a:lvl4pPr lvl="3" rtl="0" algn="ctr">
              <a:lnSpc>
                <a:spcPct val="100000"/>
              </a:lnSpc>
              <a:spcBef>
                <a:spcPts val="0"/>
              </a:spcBef>
              <a:spcAft>
                <a:spcPts val="0"/>
              </a:spcAft>
              <a:buNone/>
              <a:defRPr b="1">
                <a:solidFill>
                  <a:srgbClr val="00004D"/>
                </a:solidFill>
                <a:latin typeface="Aldrich"/>
                <a:ea typeface="Aldrich"/>
                <a:cs typeface="Aldrich"/>
                <a:sym typeface="Aldrich"/>
              </a:defRPr>
            </a:lvl4pPr>
            <a:lvl5pPr lvl="4" rtl="0" algn="ctr">
              <a:lnSpc>
                <a:spcPct val="100000"/>
              </a:lnSpc>
              <a:spcBef>
                <a:spcPts val="0"/>
              </a:spcBef>
              <a:spcAft>
                <a:spcPts val="0"/>
              </a:spcAft>
              <a:buNone/>
              <a:defRPr b="1">
                <a:solidFill>
                  <a:srgbClr val="00004D"/>
                </a:solidFill>
                <a:latin typeface="Aldrich"/>
                <a:ea typeface="Aldrich"/>
                <a:cs typeface="Aldrich"/>
                <a:sym typeface="Aldrich"/>
              </a:defRPr>
            </a:lvl5pPr>
            <a:lvl6pPr lvl="5" rtl="0" algn="ctr">
              <a:lnSpc>
                <a:spcPct val="100000"/>
              </a:lnSpc>
              <a:spcBef>
                <a:spcPts val="0"/>
              </a:spcBef>
              <a:spcAft>
                <a:spcPts val="0"/>
              </a:spcAft>
              <a:buNone/>
              <a:defRPr b="1">
                <a:solidFill>
                  <a:srgbClr val="00004D"/>
                </a:solidFill>
                <a:latin typeface="Aldrich"/>
                <a:ea typeface="Aldrich"/>
                <a:cs typeface="Aldrich"/>
                <a:sym typeface="Aldrich"/>
              </a:defRPr>
            </a:lvl6pPr>
            <a:lvl7pPr lvl="6" rtl="0" algn="ctr">
              <a:lnSpc>
                <a:spcPct val="100000"/>
              </a:lnSpc>
              <a:spcBef>
                <a:spcPts val="0"/>
              </a:spcBef>
              <a:spcAft>
                <a:spcPts val="0"/>
              </a:spcAft>
              <a:buNone/>
              <a:defRPr b="1">
                <a:solidFill>
                  <a:srgbClr val="00004D"/>
                </a:solidFill>
                <a:latin typeface="Aldrich"/>
                <a:ea typeface="Aldrich"/>
                <a:cs typeface="Aldrich"/>
                <a:sym typeface="Aldrich"/>
              </a:defRPr>
            </a:lvl7pPr>
            <a:lvl8pPr lvl="7" rtl="0" algn="ctr">
              <a:lnSpc>
                <a:spcPct val="100000"/>
              </a:lnSpc>
              <a:spcBef>
                <a:spcPts val="0"/>
              </a:spcBef>
              <a:spcAft>
                <a:spcPts val="0"/>
              </a:spcAft>
              <a:buNone/>
              <a:defRPr b="1">
                <a:solidFill>
                  <a:srgbClr val="00004D"/>
                </a:solidFill>
                <a:latin typeface="Aldrich"/>
                <a:ea typeface="Aldrich"/>
                <a:cs typeface="Aldrich"/>
                <a:sym typeface="Aldrich"/>
              </a:defRPr>
            </a:lvl8pPr>
            <a:lvl9pPr lvl="8" rtl="0" algn="ctr">
              <a:lnSpc>
                <a:spcPct val="100000"/>
              </a:lnSpc>
              <a:spcBef>
                <a:spcPts val="0"/>
              </a:spcBef>
              <a:spcAft>
                <a:spcPts val="0"/>
              </a:spcAft>
              <a:buNone/>
              <a:defRPr b="1">
                <a:solidFill>
                  <a:srgbClr val="00004D"/>
                </a:solidFill>
                <a:latin typeface="Aldrich"/>
                <a:ea typeface="Aldrich"/>
                <a:cs typeface="Aldrich"/>
                <a:sym typeface="Aldrich"/>
              </a:defRPr>
            </a:lvl9pPr>
          </a:lstStyle>
          <a:p/>
        </p:txBody>
      </p:sp>
      <p:sp>
        <p:nvSpPr>
          <p:cNvPr id="320" name="Google Shape;320;p16"/>
          <p:cNvSpPr txBox="1"/>
          <p:nvPr>
            <p:ph idx="2" type="subTitle"/>
          </p:nvPr>
        </p:nvSpPr>
        <p:spPr>
          <a:xfrm>
            <a:off x="599712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1" name="Google Shape;321;p16"/>
          <p:cNvSpPr txBox="1"/>
          <p:nvPr>
            <p:ph idx="3" type="subTitle"/>
          </p:nvPr>
        </p:nvSpPr>
        <p:spPr>
          <a:xfrm>
            <a:off x="381345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rgbClr val="00004D"/>
                </a:solidFill>
                <a:latin typeface="Aldrich"/>
                <a:ea typeface="Aldrich"/>
                <a:cs typeface="Aldrich"/>
                <a:sym typeface="Aldrich"/>
              </a:defRPr>
            </a:lvl1pPr>
            <a:lvl2pPr lvl="1" rtl="0" algn="ctr">
              <a:lnSpc>
                <a:spcPct val="100000"/>
              </a:lnSpc>
              <a:spcBef>
                <a:spcPts val="0"/>
              </a:spcBef>
              <a:spcAft>
                <a:spcPts val="0"/>
              </a:spcAft>
              <a:buNone/>
              <a:defRPr b="1">
                <a:solidFill>
                  <a:srgbClr val="00004D"/>
                </a:solidFill>
                <a:latin typeface="Aldrich"/>
                <a:ea typeface="Aldrich"/>
                <a:cs typeface="Aldrich"/>
                <a:sym typeface="Aldrich"/>
              </a:defRPr>
            </a:lvl2pPr>
            <a:lvl3pPr lvl="2" rtl="0" algn="ctr">
              <a:lnSpc>
                <a:spcPct val="100000"/>
              </a:lnSpc>
              <a:spcBef>
                <a:spcPts val="0"/>
              </a:spcBef>
              <a:spcAft>
                <a:spcPts val="0"/>
              </a:spcAft>
              <a:buNone/>
              <a:defRPr b="1">
                <a:solidFill>
                  <a:srgbClr val="00004D"/>
                </a:solidFill>
                <a:latin typeface="Aldrich"/>
                <a:ea typeface="Aldrich"/>
                <a:cs typeface="Aldrich"/>
                <a:sym typeface="Aldrich"/>
              </a:defRPr>
            </a:lvl3pPr>
            <a:lvl4pPr lvl="3" rtl="0" algn="ctr">
              <a:lnSpc>
                <a:spcPct val="100000"/>
              </a:lnSpc>
              <a:spcBef>
                <a:spcPts val="0"/>
              </a:spcBef>
              <a:spcAft>
                <a:spcPts val="0"/>
              </a:spcAft>
              <a:buNone/>
              <a:defRPr b="1">
                <a:solidFill>
                  <a:srgbClr val="00004D"/>
                </a:solidFill>
                <a:latin typeface="Aldrich"/>
                <a:ea typeface="Aldrich"/>
                <a:cs typeface="Aldrich"/>
                <a:sym typeface="Aldrich"/>
              </a:defRPr>
            </a:lvl4pPr>
            <a:lvl5pPr lvl="4" rtl="0" algn="ctr">
              <a:lnSpc>
                <a:spcPct val="100000"/>
              </a:lnSpc>
              <a:spcBef>
                <a:spcPts val="0"/>
              </a:spcBef>
              <a:spcAft>
                <a:spcPts val="0"/>
              </a:spcAft>
              <a:buNone/>
              <a:defRPr b="1">
                <a:solidFill>
                  <a:srgbClr val="00004D"/>
                </a:solidFill>
                <a:latin typeface="Aldrich"/>
                <a:ea typeface="Aldrich"/>
                <a:cs typeface="Aldrich"/>
                <a:sym typeface="Aldrich"/>
              </a:defRPr>
            </a:lvl5pPr>
            <a:lvl6pPr lvl="5" rtl="0" algn="ctr">
              <a:lnSpc>
                <a:spcPct val="100000"/>
              </a:lnSpc>
              <a:spcBef>
                <a:spcPts val="0"/>
              </a:spcBef>
              <a:spcAft>
                <a:spcPts val="0"/>
              </a:spcAft>
              <a:buNone/>
              <a:defRPr b="1">
                <a:solidFill>
                  <a:srgbClr val="00004D"/>
                </a:solidFill>
                <a:latin typeface="Aldrich"/>
                <a:ea typeface="Aldrich"/>
                <a:cs typeface="Aldrich"/>
                <a:sym typeface="Aldrich"/>
              </a:defRPr>
            </a:lvl6pPr>
            <a:lvl7pPr lvl="6" rtl="0" algn="ctr">
              <a:lnSpc>
                <a:spcPct val="100000"/>
              </a:lnSpc>
              <a:spcBef>
                <a:spcPts val="0"/>
              </a:spcBef>
              <a:spcAft>
                <a:spcPts val="0"/>
              </a:spcAft>
              <a:buNone/>
              <a:defRPr b="1">
                <a:solidFill>
                  <a:srgbClr val="00004D"/>
                </a:solidFill>
                <a:latin typeface="Aldrich"/>
                <a:ea typeface="Aldrich"/>
                <a:cs typeface="Aldrich"/>
                <a:sym typeface="Aldrich"/>
              </a:defRPr>
            </a:lvl7pPr>
            <a:lvl8pPr lvl="7" rtl="0" algn="ctr">
              <a:lnSpc>
                <a:spcPct val="100000"/>
              </a:lnSpc>
              <a:spcBef>
                <a:spcPts val="0"/>
              </a:spcBef>
              <a:spcAft>
                <a:spcPts val="0"/>
              </a:spcAft>
              <a:buNone/>
              <a:defRPr b="1">
                <a:solidFill>
                  <a:srgbClr val="00004D"/>
                </a:solidFill>
                <a:latin typeface="Aldrich"/>
                <a:ea typeface="Aldrich"/>
                <a:cs typeface="Aldrich"/>
                <a:sym typeface="Aldrich"/>
              </a:defRPr>
            </a:lvl8pPr>
            <a:lvl9pPr lvl="8" rtl="0" algn="ctr">
              <a:lnSpc>
                <a:spcPct val="100000"/>
              </a:lnSpc>
              <a:spcBef>
                <a:spcPts val="0"/>
              </a:spcBef>
              <a:spcAft>
                <a:spcPts val="0"/>
              </a:spcAft>
              <a:buNone/>
              <a:defRPr b="1">
                <a:solidFill>
                  <a:srgbClr val="00004D"/>
                </a:solidFill>
                <a:latin typeface="Aldrich"/>
                <a:ea typeface="Aldrich"/>
                <a:cs typeface="Aldrich"/>
                <a:sym typeface="Aldrich"/>
              </a:defRPr>
            </a:lvl9pPr>
          </a:lstStyle>
          <a:p/>
        </p:txBody>
      </p:sp>
      <p:sp>
        <p:nvSpPr>
          <p:cNvPr id="322" name="Google Shape;322;p16"/>
          <p:cNvSpPr txBox="1"/>
          <p:nvPr>
            <p:ph idx="4" type="subTitle"/>
          </p:nvPr>
        </p:nvSpPr>
        <p:spPr>
          <a:xfrm>
            <a:off x="336015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3" name="Google Shape;323;p16"/>
          <p:cNvSpPr txBox="1"/>
          <p:nvPr>
            <p:ph idx="5" type="subTitle"/>
          </p:nvPr>
        </p:nvSpPr>
        <p:spPr>
          <a:xfrm>
            <a:off x="117648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rgbClr val="00004D"/>
                </a:solidFill>
                <a:latin typeface="Aldrich"/>
                <a:ea typeface="Aldrich"/>
                <a:cs typeface="Aldrich"/>
                <a:sym typeface="Aldrich"/>
              </a:defRPr>
            </a:lvl1pPr>
            <a:lvl2pPr lvl="1" rtl="0" algn="ctr">
              <a:lnSpc>
                <a:spcPct val="100000"/>
              </a:lnSpc>
              <a:spcBef>
                <a:spcPts val="0"/>
              </a:spcBef>
              <a:spcAft>
                <a:spcPts val="0"/>
              </a:spcAft>
              <a:buNone/>
              <a:defRPr b="1">
                <a:solidFill>
                  <a:srgbClr val="00004D"/>
                </a:solidFill>
                <a:latin typeface="Aldrich"/>
                <a:ea typeface="Aldrich"/>
                <a:cs typeface="Aldrich"/>
                <a:sym typeface="Aldrich"/>
              </a:defRPr>
            </a:lvl2pPr>
            <a:lvl3pPr lvl="2" rtl="0" algn="ctr">
              <a:lnSpc>
                <a:spcPct val="100000"/>
              </a:lnSpc>
              <a:spcBef>
                <a:spcPts val="0"/>
              </a:spcBef>
              <a:spcAft>
                <a:spcPts val="0"/>
              </a:spcAft>
              <a:buNone/>
              <a:defRPr b="1">
                <a:solidFill>
                  <a:srgbClr val="00004D"/>
                </a:solidFill>
                <a:latin typeface="Aldrich"/>
                <a:ea typeface="Aldrich"/>
                <a:cs typeface="Aldrich"/>
                <a:sym typeface="Aldrich"/>
              </a:defRPr>
            </a:lvl3pPr>
            <a:lvl4pPr lvl="3" rtl="0" algn="ctr">
              <a:lnSpc>
                <a:spcPct val="100000"/>
              </a:lnSpc>
              <a:spcBef>
                <a:spcPts val="0"/>
              </a:spcBef>
              <a:spcAft>
                <a:spcPts val="0"/>
              </a:spcAft>
              <a:buNone/>
              <a:defRPr b="1">
                <a:solidFill>
                  <a:srgbClr val="00004D"/>
                </a:solidFill>
                <a:latin typeface="Aldrich"/>
                <a:ea typeface="Aldrich"/>
                <a:cs typeface="Aldrich"/>
                <a:sym typeface="Aldrich"/>
              </a:defRPr>
            </a:lvl4pPr>
            <a:lvl5pPr lvl="4" rtl="0" algn="ctr">
              <a:lnSpc>
                <a:spcPct val="100000"/>
              </a:lnSpc>
              <a:spcBef>
                <a:spcPts val="0"/>
              </a:spcBef>
              <a:spcAft>
                <a:spcPts val="0"/>
              </a:spcAft>
              <a:buNone/>
              <a:defRPr b="1">
                <a:solidFill>
                  <a:srgbClr val="00004D"/>
                </a:solidFill>
                <a:latin typeface="Aldrich"/>
                <a:ea typeface="Aldrich"/>
                <a:cs typeface="Aldrich"/>
                <a:sym typeface="Aldrich"/>
              </a:defRPr>
            </a:lvl5pPr>
            <a:lvl6pPr lvl="5" rtl="0" algn="ctr">
              <a:lnSpc>
                <a:spcPct val="100000"/>
              </a:lnSpc>
              <a:spcBef>
                <a:spcPts val="0"/>
              </a:spcBef>
              <a:spcAft>
                <a:spcPts val="0"/>
              </a:spcAft>
              <a:buNone/>
              <a:defRPr b="1">
                <a:solidFill>
                  <a:srgbClr val="00004D"/>
                </a:solidFill>
                <a:latin typeface="Aldrich"/>
                <a:ea typeface="Aldrich"/>
                <a:cs typeface="Aldrich"/>
                <a:sym typeface="Aldrich"/>
              </a:defRPr>
            </a:lvl6pPr>
            <a:lvl7pPr lvl="6" rtl="0" algn="ctr">
              <a:lnSpc>
                <a:spcPct val="100000"/>
              </a:lnSpc>
              <a:spcBef>
                <a:spcPts val="0"/>
              </a:spcBef>
              <a:spcAft>
                <a:spcPts val="0"/>
              </a:spcAft>
              <a:buNone/>
              <a:defRPr b="1">
                <a:solidFill>
                  <a:srgbClr val="00004D"/>
                </a:solidFill>
                <a:latin typeface="Aldrich"/>
                <a:ea typeface="Aldrich"/>
                <a:cs typeface="Aldrich"/>
                <a:sym typeface="Aldrich"/>
              </a:defRPr>
            </a:lvl7pPr>
            <a:lvl8pPr lvl="7" rtl="0" algn="ctr">
              <a:lnSpc>
                <a:spcPct val="100000"/>
              </a:lnSpc>
              <a:spcBef>
                <a:spcPts val="0"/>
              </a:spcBef>
              <a:spcAft>
                <a:spcPts val="0"/>
              </a:spcAft>
              <a:buNone/>
              <a:defRPr b="1">
                <a:solidFill>
                  <a:srgbClr val="00004D"/>
                </a:solidFill>
                <a:latin typeface="Aldrich"/>
                <a:ea typeface="Aldrich"/>
                <a:cs typeface="Aldrich"/>
                <a:sym typeface="Aldrich"/>
              </a:defRPr>
            </a:lvl8pPr>
            <a:lvl9pPr lvl="8" rtl="0" algn="ctr">
              <a:lnSpc>
                <a:spcPct val="100000"/>
              </a:lnSpc>
              <a:spcBef>
                <a:spcPts val="0"/>
              </a:spcBef>
              <a:spcAft>
                <a:spcPts val="0"/>
              </a:spcAft>
              <a:buNone/>
              <a:defRPr b="1">
                <a:solidFill>
                  <a:srgbClr val="00004D"/>
                </a:solidFill>
                <a:latin typeface="Aldrich"/>
                <a:ea typeface="Aldrich"/>
                <a:cs typeface="Aldrich"/>
                <a:sym typeface="Aldrich"/>
              </a:defRPr>
            </a:lvl9pPr>
          </a:lstStyle>
          <a:p/>
        </p:txBody>
      </p:sp>
      <p:sp>
        <p:nvSpPr>
          <p:cNvPr id="324" name="Google Shape;324;p16"/>
          <p:cNvSpPr txBox="1"/>
          <p:nvPr>
            <p:ph idx="6" type="subTitle"/>
          </p:nvPr>
        </p:nvSpPr>
        <p:spPr>
          <a:xfrm>
            <a:off x="72318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5" name="Google Shape;325;p1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26" name="Shape 326"/>
        <p:cNvGrpSpPr/>
        <p:nvPr/>
      </p:nvGrpSpPr>
      <p:grpSpPr>
        <a:xfrm>
          <a:off x="0" y="0"/>
          <a:ext cx="0" cy="0"/>
          <a:chOff x="0" y="0"/>
          <a:chExt cx="0" cy="0"/>
        </a:xfrm>
      </p:grpSpPr>
      <p:grpSp>
        <p:nvGrpSpPr>
          <p:cNvPr id="327" name="Google Shape;327;p17"/>
          <p:cNvGrpSpPr/>
          <p:nvPr/>
        </p:nvGrpSpPr>
        <p:grpSpPr>
          <a:xfrm>
            <a:off x="-9513" y="2"/>
            <a:ext cx="9177947" cy="5143510"/>
            <a:chOff x="-9513" y="2"/>
            <a:chExt cx="9177947" cy="5143510"/>
          </a:xfrm>
        </p:grpSpPr>
        <p:sp>
          <p:nvSpPr>
            <p:cNvPr id="328" name="Google Shape;328;p17"/>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7"/>
          <p:cNvGrpSpPr/>
          <p:nvPr/>
        </p:nvGrpSpPr>
        <p:grpSpPr>
          <a:xfrm>
            <a:off x="4281415" y="75177"/>
            <a:ext cx="581170" cy="125403"/>
            <a:chOff x="4685288" y="186288"/>
            <a:chExt cx="419375" cy="90485"/>
          </a:xfrm>
        </p:grpSpPr>
        <p:sp>
          <p:nvSpPr>
            <p:cNvPr id="334" name="Google Shape;334;p17"/>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17"/>
            <p:cNvGrpSpPr/>
            <p:nvPr/>
          </p:nvGrpSpPr>
          <p:grpSpPr>
            <a:xfrm>
              <a:off x="4685288" y="186300"/>
              <a:ext cx="419375" cy="90473"/>
              <a:chOff x="4390000" y="182175"/>
              <a:chExt cx="419375" cy="90473"/>
            </a:xfrm>
          </p:grpSpPr>
          <p:sp>
            <p:nvSpPr>
              <p:cNvPr id="336" name="Google Shape;336;p17"/>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8" name="Google Shape;338;p17"/>
          <p:cNvSpPr txBox="1"/>
          <p:nvPr>
            <p:ph idx="1" type="subTitle"/>
          </p:nvPr>
        </p:nvSpPr>
        <p:spPr>
          <a:xfrm>
            <a:off x="2117765" y="3228984"/>
            <a:ext cx="1398600" cy="405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r">
              <a:lnSpc>
                <a:spcPct val="100000"/>
              </a:lnSpc>
              <a:spcBef>
                <a:spcPts val="0"/>
              </a:spcBef>
              <a:spcAft>
                <a:spcPts val="0"/>
              </a:spcAft>
              <a:buNone/>
              <a:defRPr b="1">
                <a:solidFill>
                  <a:schemeClr val="accent5"/>
                </a:solidFill>
                <a:latin typeface="Aldrich"/>
                <a:ea typeface="Aldrich"/>
                <a:cs typeface="Aldrich"/>
                <a:sym typeface="Aldrich"/>
              </a:defRPr>
            </a:lvl2pPr>
            <a:lvl3pPr lvl="2" rtl="0" algn="r">
              <a:lnSpc>
                <a:spcPct val="100000"/>
              </a:lnSpc>
              <a:spcBef>
                <a:spcPts val="0"/>
              </a:spcBef>
              <a:spcAft>
                <a:spcPts val="0"/>
              </a:spcAft>
              <a:buNone/>
              <a:defRPr b="1">
                <a:solidFill>
                  <a:schemeClr val="accent5"/>
                </a:solidFill>
                <a:latin typeface="Aldrich"/>
                <a:ea typeface="Aldrich"/>
                <a:cs typeface="Aldrich"/>
                <a:sym typeface="Aldrich"/>
              </a:defRPr>
            </a:lvl3pPr>
            <a:lvl4pPr lvl="3" rtl="0" algn="r">
              <a:lnSpc>
                <a:spcPct val="100000"/>
              </a:lnSpc>
              <a:spcBef>
                <a:spcPts val="0"/>
              </a:spcBef>
              <a:spcAft>
                <a:spcPts val="0"/>
              </a:spcAft>
              <a:buNone/>
              <a:defRPr b="1">
                <a:solidFill>
                  <a:schemeClr val="accent5"/>
                </a:solidFill>
                <a:latin typeface="Aldrich"/>
                <a:ea typeface="Aldrich"/>
                <a:cs typeface="Aldrich"/>
                <a:sym typeface="Aldrich"/>
              </a:defRPr>
            </a:lvl4pPr>
            <a:lvl5pPr lvl="4" rtl="0" algn="r">
              <a:lnSpc>
                <a:spcPct val="100000"/>
              </a:lnSpc>
              <a:spcBef>
                <a:spcPts val="0"/>
              </a:spcBef>
              <a:spcAft>
                <a:spcPts val="0"/>
              </a:spcAft>
              <a:buNone/>
              <a:defRPr b="1">
                <a:solidFill>
                  <a:schemeClr val="accent5"/>
                </a:solidFill>
                <a:latin typeface="Aldrich"/>
                <a:ea typeface="Aldrich"/>
                <a:cs typeface="Aldrich"/>
                <a:sym typeface="Aldrich"/>
              </a:defRPr>
            </a:lvl5pPr>
            <a:lvl6pPr lvl="5" rtl="0" algn="r">
              <a:lnSpc>
                <a:spcPct val="100000"/>
              </a:lnSpc>
              <a:spcBef>
                <a:spcPts val="0"/>
              </a:spcBef>
              <a:spcAft>
                <a:spcPts val="0"/>
              </a:spcAft>
              <a:buNone/>
              <a:defRPr b="1">
                <a:solidFill>
                  <a:schemeClr val="accent5"/>
                </a:solidFill>
                <a:latin typeface="Aldrich"/>
                <a:ea typeface="Aldrich"/>
                <a:cs typeface="Aldrich"/>
                <a:sym typeface="Aldrich"/>
              </a:defRPr>
            </a:lvl6pPr>
            <a:lvl7pPr lvl="6" rtl="0" algn="r">
              <a:lnSpc>
                <a:spcPct val="100000"/>
              </a:lnSpc>
              <a:spcBef>
                <a:spcPts val="0"/>
              </a:spcBef>
              <a:spcAft>
                <a:spcPts val="0"/>
              </a:spcAft>
              <a:buNone/>
              <a:defRPr b="1">
                <a:solidFill>
                  <a:schemeClr val="accent5"/>
                </a:solidFill>
                <a:latin typeface="Aldrich"/>
                <a:ea typeface="Aldrich"/>
                <a:cs typeface="Aldrich"/>
                <a:sym typeface="Aldrich"/>
              </a:defRPr>
            </a:lvl7pPr>
            <a:lvl8pPr lvl="7" rtl="0" algn="r">
              <a:lnSpc>
                <a:spcPct val="100000"/>
              </a:lnSpc>
              <a:spcBef>
                <a:spcPts val="0"/>
              </a:spcBef>
              <a:spcAft>
                <a:spcPts val="0"/>
              </a:spcAft>
              <a:buNone/>
              <a:defRPr b="1">
                <a:solidFill>
                  <a:schemeClr val="accent5"/>
                </a:solidFill>
                <a:latin typeface="Aldrich"/>
                <a:ea typeface="Aldrich"/>
                <a:cs typeface="Aldrich"/>
                <a:sym typeface="Aldrich"/>
              </a:defRPr>
            </a:lvl8pPr>
            <a:lvl9pPr lvl="8" rtl="0" algn="r">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39" name="Google Shape;339;p17"/>
          <p:cNvSpPr txBox="1"/>
          <p:nvPr>
            <p:ph idx="2" type="subTitle"/>
          </p:nvPr>
        </p:nvSpPr>
        <p:spPr>
          <a:xfrm>
            <a:off x="5627635" y="3228984"/>
            <a:ext cx="1398600" cy="40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0" name="Google Shape;340;p17"/>
          <p:cNvSpPr txBox="1"/>
          <p:nvPr>
            <p:ph idx="3" type="subTitle"/>
          </p:nvPr>
        </p:nvSpPr>
        <p:spPr>
          <a:xfrm>
            <a:off x="1297865" y="3645247"/>
            <a:ext cx="2218500" cy="45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1" name="Google Shape;341;p17"/>
          <p:cNvSpPr txBox="1"/>
          <p:nvPr>
            <p:ph idx="4" type="subTitle"/>
          </p:nvPr>
        </p:nvSpPr>
        <p:spPr>
          <a:xfrm>
            <a:off x="5627635" y="3645247"/>
            <a:ext cx="2218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2" name="Google Shape;342;p17"/>
          <p:cNvSpPr txBox="1"/>
          <p:nvPr>
            <p:ph idx="5" type="subTitle"/>
          </p:nvPr>
        </p:nvSpPr>
        <p:spPr>
          <a:xfrm>
            <a:off x="2117765" y="1709641"/>
            <a:ext cx="1398600" cy="405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r">
              <a:lnSpc>
                <a:spcPct val="100000"/>
              </a:lnSpc>
              <a:spcBef>
                <a:spcPts val="0"/>
              </a:spcBef>
              <a:spcAft>
                <a:spcPts val="0"/>
              </a:spcAft>
              <a:buNone/>
              <a:defRPr b="1">
                <a:solidFill>
                  <a:schemeClr val="accent5"/>
                </a:solidFill>
                <a:latin typeface="Aldrich"/>
                <a:ea typeface="Aldrich"/>
                <a:cs typeface="Aldrich"/>
                <a:sym typeface="Aldrich"/>
              </a:defRPr>
            </a:lvl2pPr>
            <a:lvl3pPr lvl="2" rtl="0" algn="r">
              <a:lnSpc>
                <a:spcPct val="100000"/>
              </a:lnSpc>
              <a:spcBef>
                <a:spcPts val="0"/>
              </a:spcBef>
              <a:spcAft>
                <a:spcPts val="0"/>
              </a:spcAft>
              <a:buNone/>
              <a:defRPr b="1">
                <a:solidFill>
                  <a:schemeClr val="accent5"/>
                </a:solidFill>
                <a:latin typeface="Aldrich"/>
                <a:ea typeface="Aldrich"/>
                <a:cs typeface="Aldrich"/>
                <a:sym typeface="Aldrich"/>
              </a:defRPr>
            </a:lvl3pPr>
            <a:lvl4pPr lvl="3" rtl="0" algn="r">
              <a:lnSpc>
                <a:spcPct val="100000"/>
              </a:lnSpc>
              <a:spcBef>
                <a:spcPts val="0"/>
              </a:spcBef>
              <a:spcAft>
                <a:spcPts val="0"/>
              </a:spcAft>
              <a:buNone/>
              <a:defRPr b="1">
                <a:solidFill>
                  <a:schemeClr val="accent5"/>
                </a:solidFill>
                <a:latin typeface="Aldrich"/>
                <a:ea typeface="Aldrich"/>
                <a:cs typeface="Aldrich"/>
                <a:sym typeface="Aldrich"/>
              </a:defRPr>
            </a:lvl4pPr>
            <a:lvl5pPr lvl="4" rtl="0" algn="r">
              <a:lnSpc>
                <a:spcPct val="100000"/>
              </a:lnSpc>
              <a:spcBef>
                <a:spcPts val="0"/>
              </a:spcBef>
              <a:spcAft>
                <a:spcPts val="0"/>
              </a:spcAft>
              <a:buNone/>
              <a:defRPr b="1">
                <a:solidFill>
                  <a:schemeClr val="accent5"/>
                </a:solidFill>
                <a:latin typeface="Aldrich"/>
                <a:ea typeface="Aldrich"/>
                <a:cs typeface="Aldrich"/>
                <a:sym typeface="Aldrich"/>
              </a:defRPr>
            </a:lvl5pPr>
            <a:lvl6pPr lvl="5" rtl="0" algn="r">
              <a:lnSpc>
                <a:spcPct val="100000"/>
              </a:lnSpc>
              <a:spcBef>
                <a:spcPts val="0"/>
              </a:spcBef>
              <a:spcAft>
                <a:spcPts val="0"/>
              </a:spcAft>
              <a:buNone/>
              <a:defRPr b="1">
                <a:solidFill>
                  <a:schemeClr val="accent5"/>
                </a:solidFill>
                <a:latin typeface="Aldrich"/>
                <a:ea typeface="Aldrich"/>
                <a:cs typeface="Aldrich"/>
                <a:sym typeface="Aldrich"/>
              </a:defRPr>
            </a:lvl6pPr>
            <a:lvl7pPr lvl="6" rtl="0" algn="r">
              <a:lnSpc>
                <a:spcPct val="100000"/>
              </a:lnSpc>
              <a:spcBef>
                <a:spcPts val="0"/>
              </a:spcBef>
              <a:spcAft>
                <a:spcPts val="0"/>
              </a:spcAft>
              <a:buNone/>
              <a:defRPr b="1">
                <a:solidFill>
                  <a:schemeClr val="accent5"/>
                </a:solidFill>
                <a:latin typeface="Aldrich"/>
                <a:ea typeface="Aldrich"/>
                <a:cs typeface="Aldrich"/>
                <a:sym typeface="Aldrich"/>
              </a:defRPr>
            </a:lvl7pPr>
            <a:lvl8pPr lvl="7" rtl="0" algn="r">
              <a:lnSpc>
                <a:spcPct val="100000"/>
              </a:lnSpc>
              <a:spcBef>
                <a:spcPts val="0"/>
              </a:spcBef>
              <a:spcAft>
                <a:spcPts val="0"/>
              </a:spcAft>
              <a:buNone/>
              <a:defRPr b="1">
                <a:solidFill>
                  <a:schemeClr val="accent5"/>
                </a:solidFill>
                <a:latin typeface="Aldrich"/>
                <a:ea typeface="Aldrich"/>
                <a:cs typeface="Aldrich"/>
                <a:sym typeface="Aldrich"/>
              </a:defRPr>
            </a:lvl8pPr>
            <a:lvl9pPr lvl="8" rtl="0" algn="r">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3" name="Google Shape;343;p17"/>
          <p:cNvSpPr txBox="1"/>
          <p:nvPr>
            <p:ph idx="6" type="subTitle"/>
          </p:nvPr>
        </p:nvSpPr>
        <p:spPr>
          <a:xfrm>
            <a:off x="5627635" y="1709641"/>
            <a:ext cx="1398600" cy="40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4" name="Google Shape;344;p17"/>
          <p:cNvSpPr txBox="1"/>
          <p:nvPr>
            <p:ph idx="7" type="subTitle"/>
          </p:nvPr>
        </p:nvSpPr>
        <p:spPr>
          <a:xfrm>
            <a:off x="1297865" y="2125989"/>
            <a:ext cx="2218500" cy="45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5" name="Google Shape;345;p17"/>
          <p:cNvSpPr txBox="1"/>
          <p:nvPr>
            <p:ph idx="8" type="subTitle"/>
          </p:nvPr>
        </p:nvSpPr>
        <p:spPr>
          <a:xfrm>
            <a:off x="5627635" y="2125989"/>
            <a:ext cx="2218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6" name="Google Shape;346;p17"/>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47" name="Google Shape;347;p17"/>
          <p:cNvGrpSpPr/>
          <p:nvPr/>
        </p:nvGrpSpPr>
        <p:grpSpPr>
          <a:xfrm rot="10308110">
            <a:off x="7728626" y="741469"/>
            <a:ext cx="1385958" cy="2705306"/>
            <a:chOff x="409722" y="228600"/>
            <a:chExt cx="1385931" cy="2705253"/>
          </a:xfrm>
        </p:grpSpPr>
        <p:grpSp>
          <p:nvGrpSpPr>
            <p:cNvPr id="348" name="Google Shape;348;p17"/>
            <p:cNvGrpSpPr/>
            <p:nvPr/>
          </p:nvGrpSpPr>
          <p:grpSpPr>
            <a:xfrm flipH="1" rot="-617154">
              <a:off x="575967" y="402323"/>
              <a:ext cx="1053440" cy="2450002"/>
              <a:chOff x="3817855" y="1437512"/>
              <a:chExt cx="541146" cy="1128254"/>
            </a:xfrm>
          </p:grpSpPr>
          <p:sp>
            <p:nvSpPr>
              <p:cNvPr id="349" name="Google Shape;349;p1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7"/>
          <p:cNvGrpSpPr/>
          <p:nvPr/>
        </p:nvGrpSpPr>
        <p:grpSpPr>
          <a:xfrm rot="-2972274">
            <a:off x="538275" y="2810662"/>
            <a:ext cx="1386048" cy="2705483"/>
            <a:chOff x="409722" y="228600"/>
            <a:chExt cx="1385931" cy="2705253"/>
          </a:xfrm>
        </p:grpSpPr>
        <p:grpSp>
          <p:nvGrpSpPr>
            <p:cNvPr id="353" name="Google Shape;353;p17"/>
            <p:cNvGrpSpPr/>
            <p:nvPr/>
          </p:nvGrpSpPr>
          <p:grpSpPr>
            <a:xfrm flipH="1" rot="-617154">
              <a:off x="575967" y="402323"/>
              <a:ext cx="1053440" cy="2450002"/>
              <a:chOff x="3817855" y="1437512"/>
              <a:chExt cx="541146" cy="1128254"/>
            </a:xfrm>
          </p:grpSpPr>
          <p:sp>
            <p:nvSpPr>
              <p:cNvPr id="354" name="Google Shape;354;p1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57" name="Shape 357"/>
        <p:cNvGrpSpPr/>
        <p:nvPr/>
      </p:nvGrpSpPr>
      <p:grpSpPr>
        <a:xfrm>
          <a:off x="0" y="0"/>
          <a:ext cx="0" cy="0"/>
          <a:chOff x="0" y="0"/>
          <a:chExt cx="0" cy="0"/>
        </a:xfrm>
      </p:grpSpPr>
      <p:grpSp>
        <p:nvGrpSpPr>
          <p:cNvPr id="358" name="Google Shape;358;p18"/>
          <p:cNvGrpSpPr/>
          <p:nvPr/>
        </p:nvGrpSpPr>
        <p:grpSpPr>
          <a:xfrm flipH="1">
            <a:off x="-24431" y="-29154"/>
            <a:ext cx="9177970" cy="5191717"/>
            <a:chOff x="-9546" y="-29154"/>
            <a:chExt cx="9177970" cy="5191717"/>
          </a:xfrm>
        </p:grpSpPr>
        <p:sp>
          <p:nvSpPr>
            <p:cNvPr id="359" name="Google Shape;359;p18"/>
            <p:cNvSpPr/>
            <p:nvPr/>
          </p:nvSpPr>
          <p:spPr>
            <a:xfrm>
              <a:off x="319050" y="283350"/>
              <a:ext cx="8505900" cy="4576800"/>
            </a:xfrm>
            <a:prstGeom prst="roundRect">
              <a:avLst>
                <a:gd fmla="val 3396" name="adj"/>
              </a:avLst>
            </a:prstGeom>
            <a:solidFill>
              <a:schemeClr val="accent4"/>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7068464" y="-29154"/>
              <a:ext cx="1600279" cy="119956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6578703"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743289" y="389782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rot="10800000">
              <a:off x="-9546" y="3670090"/>
              <a:ext cx="1124791"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7972342"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18"/>
          <p:cNvGrpSpPr/>
          <p:nvPr/>
        </p:nvGrpSpPr>
        <p:grpSpPr>
          <a:xfrm>
            <a:off x="4281415" y="75177"/>
            <a:ext cx="581170" cy="125403"/>
            <a:chOff x="4685288" y="186288"/>
            <a:chExt cx="419375" cy="90485"/>
          </a:xfrm>
        </p:grpSpPr>
        <p:sp>
          <p:nvSpPr>
            <p:cNvPr id="366" name="Google Shape;366;p18"/>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18"/>
            <p:cNvGrpSpPr/>
            <p:nvPr/>
          </p:nvGrpSpPr>
          <p:grpSpPr>
            <a:xfrm>
              <a:off x="4685288" y="186300"/>
              <a:ext cx="419375" cy="90473"/>
              <a:chOff x="4390000" y="182175"/>
              <a:chExt cx="419375" cy="90473"/>
            </a:xfrm>
          </p:grpSpPr>
          <p:sp>
            <p:nvSpPr>
              <p:cNvPr id="368" name="Google Shape;368;p18"/>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0" name="Google Shape;370;p18"/>
          <p:cNvSpPr txBox="1"/>
          <p:nvPr>
            <p:ph idx="1" type="subTitle"/>
          </p:nvPr>
        </p:nvSpPr>
        <p:spPr>
          <a:xfrm>
            <a:off x="6169696" y="2166691"/>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1" name="Google Shape;371;p18"/>
          <p:cNvSpPr txBox="1"/>
          <p:nvPr>
            <p:ph idx="2" type="subTitle"/>
          </p:nvPr>
        </p:nvSpPr>
        <p:spPr>
          <a:xfrm>
            <a:off x="3845886" y="1860635"/>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2" name="Google Shape;372;p18"/>
          <p:cNvSpPr txBox="1"/>
          <p:nvPr>
            <p:ph idx="3" type="subTitle"/>
          </p:nvPr>
        </p:nvSpPr>
        <p:spPr>
          <a:xfrm>
            <a:off x="3438336" y="2165641"/>
            <a:ext cx="22677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3" name="Google Shape;373;p18"/>
          <p:cNvSpPr txBox="1"/>
          <p:nvPr>
            <p:ph idx="4" type="subTitle"/>
          </p:nvPr>
        </p:nvSpPr>
        <p:spPr>
          <a:xfrm>
            <a:off x="1116125" y="1858985"/>
            <a:ext cx="1452600" cy="25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4" name="Google Shape;374;p18"/>
          <p:cNvSpPr txBox="1"/>
          <p:nvPr>
            <p:ph idx="5" type="subTitle"/>
          </p:nvPr>
        </p:nvSpPr>
        <p:spPr>
          <a:xfrm>
            <a:off x="710525" y="2166691"/>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5" name="Google Shape;375;p18"/>
          <p:cNvSpPr txBox="1"/>
          <p:nvPr>
            <p:ph idx="6" type="subTitle"/>
          </p:nvPr>
        </p:nvSpPr>
        <p:spPr>
          <a:xfrm>
            <a:off x="6575296" y="1860635"/>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6" name="Google Shape;376;p18"/>
          <p:cNvSpPr txBox="1"/>
          <p:nvPr>
            <p:ph idx="7" type="subTitle"/>
          </p:nvPr>
        </p:nvSpPr>
        <p:spPr>
          <a:xfrm>
            <a:off x="6169696"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7" name="Google Shape;377;p18"/>
          <p:cNvSpPr txBox="1"/>
          <p:nvPr>
            <p:ph idx="8" type="subTitle"/>
          </p:nvPr>
        </p:nvSpPr>
        <p:spPr>
          <a:xfrm>
            <a:off x="3440110"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8" name="Google Shape;378;p18"/>
          <p:cNvSpPr txBox="1"/>
          <p:nvPr>
            <p:ph idx="9" type="subTitle"/>
          </p:nvPr>
        </p:nvSpPr>
        <p:spPr>
          <a:xfrm>
            <a:off x="710525"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9" name="Google Shape;379;p18"/>
          <p:cNvSpPr txBox="1"/>
          <p:nvPr>
            <p:ph idx="13" type="subTitle"/>
          </p:nvPr>
        </p:nvSpPr>
        <p:spPr>
          <a:xfrm>
            <a:off x="3845886"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0" name="Google Shape;380;p18"/>
          <p:cNvSpPr txBox="1"/>
          <p:nvPr>
            <p:ph idx="14" type="subTitle"/>
          </p:nvPr>
        </p:nvSpPr>
        <p:spPr>
          <a:xfrm>
            <a:off x="1116125"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1" name="Google Shape;381;p18"/>
          <p:cNvSpPr txBox="1"/>
          <p:nvPr>
            <p:ph idx="15" type="subTitle"/>
          </p:nvPr>
        </p:nvSpPr>
        <p:spPr>
          <a:xfrm>
            <a:off x="6575296"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2" name="Google Shape;382;p18"/>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3" name="Google Shape;383;p18"/>
          <p:cNvGrpSpPr/>
          <p:nvPr/>
        </p:nvGrpSpPr>
        <p:grpSpPr>
          <a:xfrm rot="1877870">
            <a:off x="-80880" y="163153"/>
            <a:ext cx="1385966" cy="2705322"/>
            <a:chOff x="409722" y="228600"/>
            <a:chExt cx="1385931" cy="2705253"/>
          </a:xfrm>
        </p:grpSpPr>
        <p:grpSp>
          <p:nvGrpSpPr>
            <p:cNvPr id="384" name="Google Shape;384;p18"/>
            <p:cNvGrpSpPr/>
            <p:nvPr/>
          </p:nvGrpSpPr>
          <p:grpSpPr>
            <a:xfrm flipH="1" rot="-617154">
              <a:off x="575967" y="402323"/>
              <a:ext cx="1053440" cy="2450002"/>
              <a:chOff x="3817855" y="1437512"/>
              <a:chExt cx="541146" cy="1128254"/>
            </a:xfrm>
          </p:grpSpPr>
          <p:sp>
            <p:nvSpPr>
              <p:cNvPr id="385" name="Google Shape;385;p1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1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8"/>
          <p:cNvGrpSpPr/>
          <p:nvPr/>
        </p:nvGrpSpPr>
        <p:grpSpPr>
          <a:xfrm flipH="1" rot="128945">
            <a:off x="8148859" y="1763418"/>
            <a:ext cx="1385935" cy="2705263"/>
            <a:chOff x="409722" y="228600"/>
            <a:chExt cx="1385931" cy="2705253"/>
          </a:xfrm>
        </p:grpSpPr>
        <p:grpSp>
          <p:nvGrpSpPr>
            <p:cNvPr id="389" name="Google Shape;389;p18"/>
            <p:cNvGrpSpPr/>
            <p:nvPr/>
          </p:nvGrpSpPr>
          <p:grpSpPr>
            <a:xfrm flipH="1" rot="-617154">
              <a:off x="575967" y="402323"/>
              <a:ext cx="1053440" cy="2450002"/>
              <a:chOff x="3817855" y="1437512"/>
              <a:chExt cx="541146" cy="1128254"/>
            </a:xfrm>
          </p:grpSpPr>
          <p:sp>
            <p:nvSpPr>
              <p:cNvPr id="390" name="Google Shape;390;p1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1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393" name="Shape 393"/>
        <p:cNvGrpSpPr/>
        <p:nvPr/>
      </p:nvGrpSpPr>
      <p:grpSpPr>
        <a:xfrm>
          <a:off x="0" y="0"/>
          <a:ext cx="0" cy="0"/>
          <a:chOff x="0" y="0"/>
          <a:chExt cx="0" cy="0"/>
        </a:xfrm>
      </p:grpSpPr>
      <p:grpSp>
        <p:nvGrpSpPr>
          <p:cNvPr id="394" name="Google Shape;394;p19"/>
          <p:cNvGrpSpPr/>
          <p:nvPr/>
        </p:nvGrpSpPr>
        <p:grpSpPr>
          <a:xfrm>
            <a:off x="-9513" y="-6"/>
            <a:ext cx="9177947" cy="5143519"/>
            <a:chOff x="-9513" y="-6"/>
            <a:chExt cx="9177947" cy="5143519"/>
          </a:xfrm>
        </p:grpSpPr>
        <p:sp>
          <p:nvSpPr>
            <p:cNvPr id="395" name="Google Shape;395;p19"/>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4281415" y="75177"/>
            <a:ext cx="581170" cy="125403"/>
            <a:chOff x="4685288" y="186288"/>
            <a:chExt cx="419375" cy="90485"/>
          </a:xfrm>
        </p:grpSpPr>
        <p:sp>
          <p:nvSpPr>
            <p:cNvPr id="403" name="Google Shape;403;p1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19"/>
            <p:cNvGrpSpPr/>
            <p:nvPr/>
          </p:nvGrpSpPr>
          <p:grpSpPr>
            <a:xfrm>
              <a:off x="4685288" y="186300"/>
              <a:ext cx="419375" cy="90473"/>
              <a:chOff x="4390000" y="182175"/>
              <a:chExt cx="419375" cy="90473"/>
            </a:xfrm>
          </p:grpSpPr>
          <p:sp>
            <p:nvSpPr>
              <p:cNvPr id="405" name="Google Shape;405;p1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7" name="Google Shape;407;p19"/>
          <p:cNvSpPr txBox="1"/>
          <p:nvPr>
            <p:ph hasCustomPrompt="1" type="title"/>
          </p:nvPr>
        </p:nvSpPr>
        <p:spPr>
          <a:xfrm>
            <a:off x="2518494" y="2069467"/>
            <a:ext cx="41070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8" name="Google Shape;408;p19"/>
          <p:cNvSpPr txBox="1"/>
          <p:nvPr>
            <p:ph hasCustomPrompt="1" idx="2" type="title"/>
          </p:nvPr>
        </p:nvSpPr>
        <p:spPr>
          <a:xfrm>
            <a:off x="2268900" y="716920"/>
            <a:ext cx="46062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9" name="Google Shape;409;p19"/>
          <p:cNvSpPr txBox="1"/>
          <p:nvPr>
            <p:ph hasCustomPrompt="1" idx="3" type="title"/>
          </p:nvPr>
        </p:nvSpPr>
        <p:spPr>
          <a:xfrm>
            <a:off x="2518494" y="3422642"/>
            <a:ext cx="41070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10" name="Google Shape;410;p19"/>
          <p:cNvSpPr txBox="1"/>
          <p:nvPr>
            <p:ph idx="1" type="subTitle"/>
          </p:nvPr>
        </p:nvSpPr>
        <p:spPr>
          <a:xfrm>
            <a:off x="2518507" y="2718654"/>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11" name="Google Shape;411;p19"/>
          <p:cNvSpPr txBox="1"/>
          <p:nvPr>
            <p:ph idx="4" type="subTitle"/>
          </p:nvPr>
        </p:nvSpPr>
        <p:spPr>
          <a:xfrm>
            <a:off x="2518507" y="1366104"/>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12" name="Google Shape;412;p19"/>
          <p:cNvSpPr txBox="1"/>
          <p:nvPr>
            <p:ph idx="5" type="subTitle"/>
          </p:nvPr>
        </p:nvSpPr>
        <p:spPr>
          <a:xfrm>
            <a:off x="2518493" y="4087430"/>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413" name="Shape 413"/>
        <p:cNvGrpSpPr/>
        <p:nvPr/>
      </p:nvGrpSpPr>
      <p:grpSpPr>
        <a:xfrm>
          <a:off x="0" y="0"/>
          <a:ext cx="0" cy="0"/>
          <a:chOff x="0" y="0"/>
          <a:chExt cx="0" cy="0"/>
        </a:xfrm>
      </p:grpSpPr>
      <p:grpSp>
        <p:nvGrpSpPr>
          <p:cNvPr id="414" name="Google Shape;414;p20"/>
          <p:cNvGrpSpPr/>
          <p:nvPr/>
        </p:nvGrpSpPr>
        <p:grpSpPr>
          <a:xfrm>
            <a:off x="-9513" y="-6"/>
            <a:ext cx="9177947" cy="5143519"/>
            <a:chOff x="-9513" y="-6"/>
            <a:chExt cx="9177947" cy="5143519"/>
          </a:xfrm>
        </p:grpSpPr>
        <p:sp>
          <p:nvSpPr>
            <p:cNvPr id="415" name="Google Shape;415;p20"/>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0"/>
          <p:cNvGrpSpPr/>
          <p:nvPr/>
        </p:nvGrpSpPr>
        <p:grpSpPr>
          <a:xfrm>
            <a:off x="4281415" y="75177"/>
            <a:ext cx="581170" cy="125403"/>
            <a:chOff x="4685288" y="186288"/>
            <a:chExt cx="419375" cy="90485"/>
          </a:xfrm>
        </p:grpSpPr>
        <p:sp>
          <p:nvSpPr>
            <p:cNvPr id="423" name="Google Shape;423;p20"/>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20"/>
            <p:cNvGrpSpPr/>
            <p:nvPr/>
          </p:nvGrpSpPr>
          <p:grpSpPr>
            <a:xfrm>
              <a:off x="4685288" y="186300"/>
              <a:ext cx="419375" cy="90473"/>
              <a:chOff x="4390000" y="182175"/>
              <a:chExt cx="419375" cy="90473"/>
            </a:xfrm>
          </p:grpSpPr>
          <p:sp>
            <p:nvSpPr>
              <p:cNvPr id="425" name="Google Shape;425;p20"/>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7" name="Google Shape;427;p20"/>
          <p:cNvSpPr txBox="1"/>
          <p:nvPr>
            <p:ph idx="1" type="subTitle"/>
          </p:nvPr>
        </p:nvSpPr>
        <p:spPr>
          <a:xfrm>
            <a:off x="1909800" y="1549776"/>
            <a:ext cx="5324400" cy="13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428" name="Google Shape;428;p20"/>
          <p:cNvSpPr txBox="1"/>
          <p:nvPr>
            <p:ph type="title"/>
          </p:nvPr>
        </p:nvSpPr>
        <p:spPr>
          <a:xfrm>
            <a:off x="3327000" y="3134828"/>
            <a:ext cx="2490000" cy="3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b="1" sz="1600"/>
            </a:lvl1pPr>
            <a:lvl2pPr lvl="1" rtl="0">
              <a:spcBef>
                <a:spcPts val="0"/>
              </a:spcBef>
              <a:spcAft>
                <a:spcPts val="0"/>
              </a:spcAft>
              <a:buClr>
                <a:srgbClr val="00004D"/>
              </a:buClr>
              <a:buSzPts val="2800"/>
              <a:buNone/>
              <a:defRPr>
                <a:solidFill>
                  <a:srgbClr val="00004D"/>
                </a:solidFill>
                <a:latin typeface="PT Sans"/>
                <a:ea typeface="PT Sans"/>
                <a:cs typeface="PT Sans"/>
                <a:sym typeface="PT Sans"/>
              </a:defRPr>
            </a:lvl2pPr>
            <a:lvl3pPr lvl="2" rtl="0">
              <a:spcBef>
                <a:spcPts val="0"/>
              </a:spcBef>
              <a:spcAft>
                <a:spcPts val="0"/>
              </a:spcAft>
              <a:buClr>
                <a:srgbClr val="00004D"/>
              </a:buClr>
              <a:buSzPts val="2800"/>
              <a:buNone/>
              <a:defRPr>
                <a:solidFill>
                  <a:srgbClr val="00004D"/>
                </a:solidFill>
                <a:latin typeface="PT Sans"/>
                <a:ea typeface="PT Sans"/>
                <a:cs typeface="PT Sans"/>
                <a:sym typeface="PT Sans"/>
              </a:defRPr>
            </a:lvl3pPr>
            <a:lvl4pPr lvl="3" rtl="0">
              <a:spcBef>
                <a:spcPts val="0"/>
              </a:spcBef>
              <a:spcAft>
                <a:spcPts val="0"/>
              </a:spcAft>
              <a:buClr>
                <a:srgbClr val="00004D"/>
              </a:buClr>
              <a:buSzPts val="2800"/>
              <a:buNone/>
              <a:defRPr>
                <a:solidFill>
                  <a:srgbClr val="00004D"/>
                </a:solidFill>
                <a:latin typeface="PT Sans"/>
                <a:ea typeface="PT Sans"/>
                <a:cs typeface="PT Sans"/>
                <a:sym typeface="PT Sans"/>
              </a:defRPr>
            </a:lvl4pPr>
            <a:lvl5pPr lvl="4" rtl="0">
              <a:spcBef>
                <a:spcPts val="0"/>
              </a:spcBef>
              <a:spcAft>
                <a:spcPts val="0"/>
              </a:spcAft>
              <a:buClr>
                <a:srgbClr val="00004D"/>
              </a:buClr>
              <a:buSzPts val="2800"/>
              <a:buNone/>
              <a:defRPr>
                <a:solidFill>
                  <a:srgbClr val="00004D"/>
                </a:solidFill>
                <a:latin typeface="PT Sans"/>
                <a:ea typeface="PT Sans"/>
                <a:cs typeface="PT Sans"/>
                <a:sym typeface="PT Sans"/>
              </a:defRPr>
            </a:lvl5pPr>
            <a:lvl6pPr lvl="5" rtl="0">
              <a:spcBef>
                <a:spcPts val="0"/>
              </a:spcBef>
              <a:spcAft>
                <a:spcPts val="0"/>
              </a:spcAft>
              <a:buClr>
                <a:srgbClr val="00004D"/>
              </a:buClr>
              <a:buSzPts val="2800"/>
              <a:buNone/>
              <a:defRPr>
                <a:solidFill>
                  <a:srgbClr val="00004D"/>
                </a:solidFill>
                <a:latin typeface="PT Sans"/>
                <a:ea typeface="PT Sans"/>
                <a:cs typeface="PT Sans"/>
                <a:sym typeface="PT Sans"/>
              </a:defRPr>
            </a:lvl6pPr>
            <a:lvl7pPr lvl="6" rtl="0">
              <a:spcBef>
                <a:spcPts val="0"/>
              </a:spcBef>
              <a:spcAft>
                <a:spcPts val="0"/>
              </a:spcAft>
              <a:buClr>
                <a:srgbClr val="00004D"/>
              </a:buClr>
              <a:buSzPts val="2800"/>
              <a:buNone/>
              <a:defRPr>
                <a:solidFill>
                  <a:srgbClr val="00004D"/>
                </a:solidFill>
                <a:latin typeface="PT Sans"/>
                <a:ea typeface="PT Sans"/>
                <a:cs typeface="PT Sans"/>
                <a:sym typeface="PT Sans"/>
              </a:defRPr>
            </a:lvl7pPr>
            <a:lvl8pPr lvl="7" rtl="0">
              <a:spcBef>
                <a:spcPts val="0"/>
              </a:spcBef>
              <a:spcAft>
                <a:spcPts val="0"/>
              </a:spcAft>
              <a:buClr>
                <a:srgbClr val="00004D"/>
              </a:buClr>
              <a:buSzPts val="2800"/>
              <a:buNone/>
              <a:defRPr>
                <a:solidFill>
                  <a:srgbClr val="00004D"/>
                </a:solidFill>
                <a:latin typeface="PT Sans"/>
                <a:ea typeface="PT Sans"/>
                <a:cs typeface="PT Sans"/>
                <a:sym typeface="PT Sans"/>
              </a:defRPr>
            </a:lvl8pPr>
            <a:lvl9pPr lvl="8" rtl="0">
              <a:spcBef>
                <a:spcPts val="0"/>
              </a:spcBef>
              <a:spcAft>
                <a:spcPts val="0"/>
              </a:spcAft>
              <a:buClr>
                <a:srgbClr val="00004D"/>
              </a:buClr>
              <a:buSzPts val="2800"/>
              <a:buNone/>
              <a:defRPr>
                <a:solidFill>
                  <a:srgbClr val="00004D"/>
                </a:solidFill>
                <a:latin typeface="PT Sans"/>
                <a:ea typeface="PT Sans"/>
                <a:cs typeface="PT Sans"/>
                <a:sym typeface="PT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99"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flipH="1" rot="10800000">
              <a:off x="694692" y="580875"/>
              <a:ext cx="7754700" cy="3981600"/>
            </a:xfrm>
            <a:prstGeom prst="roundRect">
              <a:avLst>
                <a:gd fmla="val 3396" name="adj"/>
              </a:avLst>
            </a:prstGeom>
            <a:solidFill>
              <a:schemeClr val="accent4"/>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 name="Google Shape;110;p3"/>
          <p:cNvSpPr txBox="1"/>
          <p:nvPr>
            <p:ph type="ctrTitle"/>
          </p:nvPr>
        </p:nvSpPr>
        <p:spPr>
          <a:xfrm>
            <a:off x="2492100" y="2123475"/>
            <a:ext cx="4159800" cy="1124400"/>
          </a:xfrm>
          <a:prstGeom prst="rect">
            <a:avLst/>
          </a:prstGeom>
        </p:spPr>
        <p:txBody>
          <a:bodyPr anchorCtr="0" anchor="b" bIns="0" lIns="0" spcFirstLastPara="1" rIns="0" wrap="square" tIns="0">
            <a:noAutofit/>
          </a:bodyPr>
          <a:lstStyle>
            <a:lvl1pPr lvl="0" rtl="0" algn="ctr">
              <a:spcBef>
                <a:spcPts val="0"/>
              </a:spcBef>
              <a:spcAft>
                <a:spcPts val="0"/>
              </a:spcAft>
              <a:buSzPts val="8000"/>
              <a:buNone/>
              <a:defRPr sz="50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11" name="Google Shape;111;p3"/>
          <p:cNvSpPr txBox="1"/>
          <p:nvPr>
            <p:ph idx="1" type="subTitle"/>
          </p:nvPr>
        </p:nvSpPr>
        <p:spPr>
          <a:xfrm>
            <a:off x="2492100" y="3323814"/>
            <a:ext cx="4159800" cy="33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3"/>
          <p:cNvSpPr txBox="1"/>
          <p:nvPr>
            <p:ph hasCustomPrompt="1" idx="2" type="title"/>
          </p:nvPr>
        </p:nvSpPr>
        <p:spPr>
          <a:xfrm>
            <a:off x="2492100" y="1483386"/>
            <a:ext cx="4159800" cy="7047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2"/>
              </a:buClr>
              <a:buSzPts val="5000"/>
              <a:buNone/>
              <a:defRPr sz="7000">
                <a:solidFill>
                  <a:schemeClr val="accent3"/>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bg>
      <p:bgPr>
        <a:solidFill>
          <a:schemeClr val="accent2"/>
        </a:solidFill>
      </p:bgPr>
    </p:bg>
    <p:spTree>
      <p:nvGrpSpPr>
        <p:cNvPr id="429" name="Shape 429"/>
        <p:cNvGrpSpPr/>
        <p:nvPr/>
      </p:nvGrpSpPr>
      <p:grpSpPr>
        <a:xfrm>
          <a:off x="0" y="0"/>
          <a:ext cx="0" cy="0"/>
          <a:chOff x="0" y="0"/>
          <a:chExt cx="0" cy="0"/>
        </a:xfrm>
      </p:grpSpPr>
      <p:sp>
        <p:nvSpPr>
          <p:cNvPr id="430" name="Google Shape;430;p21"/>
          <p:cNvSpPr txBox="1"/>
          <p:nvPr>
            <p:ph type="ctrTitle"/>
          </p:nvPr>
        </p:nvSpPr>
        <p:spPr>
          <a:xfrm>
            <a:off x="722350" y="685800"/>
            <a:ext cx="3702600" cy="10065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31" name="Google Shape;431;p21"/>
          <p:cNvSpPr txBox="1"/>
          <p:nvPr>
            <p:ph idx="1" type="subTitle"/>
          </p:nvPr>
        </p:nvSpPr>
        <p:spPr>
          <a:xfrm>
            <a:off x="722350" y="1653025"/>
            <a:ext cx="3702600" cy="13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32" name="Google Shape;432;p21"/>
          <p:cNvSpPr txBox="1"/>
          <p:nvPr/>
        </p:nvSpPr>
        <p:spPr>
          <a:xfrm>
            <a:off x="722350" y="2991025"/>
            <a:ext cx="3148500" cy="915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b="1" lang="en" sz="1200">
                <a:solidFill>
                  <a:schemeClr val="accent5"/>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200">
                <a:solidFill>
                  <a:schemeClr val="accent5"/>
                </a:solidFill>
                <a:latin typeface="Didact Gothic"/>
                <a:ea typeface="Didact Gothic"/>
                <a:cs typeface="Didact Gothic"/>
                <a:sym typeface="Didact Gothic"/>
              </a:rPr>
              <a:t>, including icons by </a:t>
            </a:r>
            <a:r>
              <a:rPr b="1" lang="en" sz="1200">
                <a:solidFill>
                  <a:schemeClr val="accent5"/>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200">
                <a:solidFill>
                  <a:schemeClr val="accent5"/>
                </a:solidFill>
                <a:latin typeface="Didact Gothic"/>
                <a:ea typeface="Didact Gothic"/>
                <a:cs typeface="Didact Gothic"/>
                <a:sym typeface="Didact Gothic"/>
              </a:rPr>
              <a:t>, infographics &amp; images by </a:t>
            </a:r>
            <a:r>
              <a:rPr b="1" lang="en" sz="1200">
                <a:solidFill>
                  <a:schemeClr val="accent5"/>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200">
                <a:solidFill>
                  <a:schemeClr val="accent5"/>
                </a:solidFill>
                <a:latin typeface="Didact Gothic"/>
                <a:ea typeface="Didact Gothic"/>
                <a:cs typeface="Didact Gothic"/>
                <a:sym typeface="Didact Gothic"/>
              </a:rPr>
              <a:t> </a:t>
            </a:r>
            <a:endParaRPr b="1" sz="1200">
              <a:solidFill>
                <a:schemeClr val="accent5"/>
              </a:solidFill>
              <a:latin typeface="Didact Gothic"/>
              <a:ea typeface="Didact Gothic"/>
              <a:cs typeface="Didact Gothic"/>
              <a:sym typeface="Didact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bg>
      <p:bgPr>
        <a:solidFill>
          <a:schemeClr val="accent2"/>
        </a:solidFill>
      </p:bgPr>
    </p:bg>
    <p:spTree>
      <p:nvGrpSpPr>
        <p:cNvPr id="433"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cap="flat" cmpd="sng" w="19050">
            <a:solidFill>
              <a:schemeClr val="accent5"/>
            </a:solidFill>
            <a:prstDash val="solid"/>
            <a:round/>
            <a:headEnd len="med" w="med" type="none"/>
            <a:tailEnd len="med" w="med" type="none"/>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rgbClr val="4C64D8">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rgbClr val="4C64D8">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1"/>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2"/>
          <p:cNvSpPr/>
          <p:nvPr/>
        </p:nvSpPr>
        <p:spPr>
          <a:xfrm flipH="1">
            <a:off x="6758010" y="467505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flipH="1" rot="-617154">
              <a:off x="575967" y="402323"/>
              <a:ext cx="1053440" cy="2450002"/>
              <a:chOff x="3817855" y="1437512"/>
              <a:chExt cx="541146" cy="1128254"/>
            </a:xfrm>
          </p:grpSpPr>
          <p:sp>
            <p:nvSpPr>
              <p:cNvPr id="455" name="Google Shape;455;p2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2"/>
            <p:cNvSpPr/>
            <p:nvPr/>
          </p:nvSpPr>
          <p:spPr>
            <a:xfrm>
              <a:off x="1419225" y="228600"/>
              <a:ext cx="142800" cy="1428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
    <p:spTree>
      <p:nvGrpSpPr>
        <p:cNvPr id="458"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fmla="val 3396" name="adj"/>
              </a:avLst>
            </a:prstGeom>
            <a:solidFill>
              <a:schemeClr val="accent4"/>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7144668" y="0"/>
              <a:ext cx="1600279"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6578703"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743289"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rot="10800000">
              <a:off x="-1204" y="3670093"/>
              <a:ext cx="1135497"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7972342"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23"/>
          <p:cNvSpPr/>
          <p:nvPr/>
        </p:nvSpPr>
        <p:spPr>
          <a:xfrm>
            <a:off x="7683774" y="9265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MAIN_POINT_1">
    <p:bg>
      <p:bgPr>
        <a:solidFill>
          <a:schemeClr val="accent2"/>
        </a:solidFill>
      </p:bgPr>
    </p:bg>
    <p:spTree>
      <p:nvGrpSpPr>
        <p:cNvPr id="476"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flipH="1" rot="10800000">
              <a:off x="694692" y="580875"/>
              <a:ext cx="7754700" cy="3981600"/>
            </a:xfrm>
            <a:prstGeom prst="roundRect">
              <a:avLst>
                <a:gd fmla="val 3396" name="adj"/>
              </a:avLst>
            </a:prstGeom>
            <a:solidFill>
              <a:schemeClr val="accent4"/>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rot="10800000">
              <a:off x="5767286" y="3636168"/>
              <a:ext cx="1611114" cy="1209957"/>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rot="10800000">
              <a:off x="6640281" y="3842942"/>
              <a:ext cx="1348069" cy="100435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113" name="Shape 113"/>
        <p:cNvGrpSpPr/>
        <p:nvPr/>
      </p:nvGrpSpPr>
      <p:grpSpPr>
        <a:xfrm>
          <a:off x="0" y="0"/>
          <a:ext cx="0" cy="0"/>
          <a:chOff x="0" y="0"/>
          <a:chExt cx="0" cy="0"/>
        </a:xfrm>
      </p:grpSpPr>
      <p:sp>
        <p:nvSpPr>
          <p:cNvPr id="114" name="Google Shape;114;p4"/>
          <p:cNvSpPr txBox="1"/>
          <p:nvPr>
            <p:ph idx="1" type="body"/>
          </p:nvPr>
        </p:nvSpPr>
        <p:spPr>
          <a:xfrm>
            <a:off x="722375" y="1104850"/>
            <a:ext cx="7699200" cy="3498900"/>
          </a:xfrm>
          <a:prstGeom prst="rect">
            <a:avLst/>
          </a:prstGeom>
        </p:spPr>
        <p:txBody>
          <a:bodyPr anchorCtr="0" anchor="t" bIns="91425" lIns="91425" spcFirstLastPara="1" rIns="91425" wrap="square" tIns="91425">
            <a:noAutofit/>
          </a:bodyPr>
          <a:lstStyle>
            <a:lvl1pPr indent="-368300" lvl="0" marL="457200">
              <a:lnSpc>
                <a:spcPct val="100000"/>
              </a:lnSpc>
              <a:spcBef>
                <a:spcPts val="0"/>
              </a:spcBef>
              <a:spcAft>
                <a:spcPts val="0"/>
              </a:spcAft>
              <a:buSzPts val="22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15" name="Google Shape;115;p4"/>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6" name="Google Shape;116;p4"/>
          <p:cNvGrpSpPr/>
          <p:nvPr/>
        </p:nvGrpSpPr>
        <p:grpSpPr>
          <a:xfrm>
            <a:off x="8264864" y="2136847"/>
            <a:ext cx="1179753" cy="2854241"/>
            <a:chOff x="7907551" y="-114309"/>
            <a:chExt cx="1908059" cy="4616272"/>
          </a:xfrm>
        </p:grpSpPr>
        <p:sp>
          <p:nvSpPr>
            <p:cNvPr id="117" name="Google Shape;117;p4"/>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rgbClr val="4C64D8">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rgbClr val="4C64D8">
                <a:alpha val="1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1"/>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4"/>
          <p:cNvSpPr/>
          <p:nvPr/>
        </p:nvSpPr>
        <p:spPr>
          <a:xfrm>
            <a:off x="806725" y="467505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4"/>
          <p:cNvCxnSpPr/>
          <p:nvPr/>
        </p:nvCxnSpPr>
        <p:spPr>
          <a:xfrm rot="10800000">
            <a:off x="7381950" y="4895850"/>
            <a:ext cx="1133400" cy="0"/>
          </a:xfrm>
          <a:prstGeom prst="straightConnector1">
            <a:avLst/>
          </a:prstGeom>
          <a:noFill/>
          <a:ln cap="flat" cmpd="sng" w="28575">
            <a:solidFill>
              <a:schemeClr val="accent5"/>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135" name="Shape 135"/>
        <p:cNvGrpSpPr/>
        <p:nvPr/>
      </p:nvGrpSpPr>
      <p:grpSpPr>
        <a:xfrm>
          <a:off x="0" y="0"/>
          <a:ext cx="0" cy="0"/>
          <a:chOff x="0" y="0"/>
          <a:chExt cx="0" cy="0"/>
        </a:xfrm>
      </p:grpSpPr>
      <p:sp>
        <p:nvSpPr>
          <p:cNvPr id="136" name="Google Shape;136;p5"/>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4675100" y="579312"/>
            <a:ext cx="3804000" cy="39834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a:off x="6659628" y="3545595"/>
            <a:ext cx="1262868" cy="1002352"/>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7611614" y="3464137"/>
            <a:ext cx="853189" cy="845690"/>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661175" y="576012"/>
            <a:ext cx="3807600" cy="39867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a:off x="947000" y="591709"/>
            <a:ext cx="1028800" cy="82064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flipH="1">
            <a:off x="1535518" y="590653"/>
            <a:ext cx="804131" cy="641399"/>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flipH="1">
            <a:off x="674764" y="1598807"/>
            <a:ext cx="768932" cy="729508"/>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5"/>
          <p:cNvGrpSpPr/>
          <p:nvPr/>
        </p:nvGrpSpPr>
        <p:grpSpPr>
          <a:xfrm>
            <a:off x="4281415" y="375214"/>
            <a:ext cx="581170" cy="125403"/>
            <a:chOff x="4685288" y="186288"/>
            <a:chExt cx="419375" cy="90485"/>
          </a:xfrm>
        </p:grpSpPr>
        <p:sp>
          <p:nvSpPr>
            <p:cNvPr id="145" name="Google Shape;145;p5"/>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5"/>
            <p:cNvGrpSpPr/>
            <p:nvPr/>
          </p:nvGrpSpPr>
          <p:grpSpPr>
            <a:xfrm>
              <a:off x="4685288" y="186300"/>
              <a:ext cx="419375" cy="90473"/>
              <a:chOff x="4390000" y="182175"/>
              <a:chExt cx="419375" cy="90473"/>
            </a:xfrm>
          </p:grpSpPr>
          <p:sp>
            <p:nvSpPr>
              <p:cNvPr id="147" name="Google Shape;147;p5"/>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 name="Google Shape;149;p5"/>
          <p:cNvGrpSpPr/>
          <p:nvPr/>
        </p:nvGrpSpPr>
        <p:grpSpPr>
          <a:xfrm flipH="1" rot="-10283466">
            <a:off x="223212" y="142930"/>
            <a:ext cx="541137" cy="2225321"/>
            <a:chOff x="871338" y="1945155"/>
            <a:chExt cx="247109" cy="1016148"/>
          </a:xfrm>
        </p:grpSpPr>
        <p:sp>
          <p:nvSpPr>
            <p:cNvPr id="150" name="Google Shape;150;p5"/>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5"/>
          <p:cNvGrpSpPr/>
          <p:nvPr/>
        </p:nvGrpSpPr>
        <p:grpSpPr>
          <a:xfrm rot="-1025565">
            <a:off x="7915709" y="165251"/>
            <a:ext cx="961174" cy="1962025"/>
            <a:chOff x="3789888" y="1403830"/>
            <a:chExt cx="569113" cy="1161936"/>
          </a:xfrm>
        </p:grpSpPr>
        <p:sp>
          <p:nvSpPr>
            <p:cNvPr id="154" name="Google Shape;154;p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3789888" y="1403830"/>
              <a:ext cx="81102" cy="79229"/>
            </a:xfrm>
            <a:custGeom>
              <a:rect b="b" l="l" r="r" t="t"/>
              <a:pathLst>
                <a:path extrusionOk="0" h="4187" w="4286">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5"/>
          <p:cNvSpPr txBox="1"/>
          <p:nvPr>
            <p:ph idx="1" type="subTitle"/>
          </p:nvPr>
        </p:nvSpPr>
        <p:spPr>
          <a:xfrm>
            <a:off x="1379075" y="3084605"/>
            <a:ext cx="2371800" cy="77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8" name="Google Shape;158;p5"/>
          <p:cNvSpPr txBox="1"/>
          <p:nvPr>
            <p:ph idx="2" type="subTitle"/>
          </p:nvPr>
        </p:nvSpPr>
        <p:spPr>
          <a:xfrm>
            <a:off x="5391200" y="3084606"/>
            <a:ext cx="2371800" cy="77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9" name="Google Shape;159;p5"/>
          <p:cNvSpPr/>
          <p:nvPr/>
        </p:nvSpPr>
        <p:spPr>
          <a:xfrm>
            <a:off x="3757049" y="44949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txBox="1"/>
          <p:nvPr>
            <p:ph type="title"/>
          </p:nvPr>
        </p:nvSpPr>
        <p:spPr>
          <a:xfrm>
            <a:off x="1276350" y="2638425"/>
            <a:ext cx="2581200" cy="42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b="1" sz="18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161" name="Google Shape;161;p5"/>
          <p:cNvSpPr txBox="1"/>
          <p:nvPr>
            <p:ph idx="3" type="title"/>
          </p:nvPr>
        </p:nvSpPr>
        <p:spPr>
          <a:xfrm>
            <a:off x="5286375" y="2638425"/>
            <a:ext cx="2581200" cy="42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b="1" sz="18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2"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 name="Google Shape;169;p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0" name="Google Shape;170;p6"/>
          <p:cNvGrpSpPr/>
          <p:nvPr/>
        </p:nvGrpSpPr>
        <p:grpSpPr>
          <a:xfrm flipH="1" rot="-9602805">
            <a:off x="29343" y="129067"/>
            <a:ext cx="1386120" cy="2705624"/>
            <a:chOff x="409722" y="228600"/>
            <a:chExt cx="1385931" cy="2705253"/>
          </a:xfrm>
        </p:grpSpPr>
        <p:grpSp>
          <p:nvGrpSpPr>
            <p:cNvPr id="171" name="Google Shape;171;p6"/>
            <p:cNvGrpSpPr/>
            <p:nvPr/>
          </p:nvGrpSpPr>
          <p:grpSpPr>
            <a:xfrm flipH="1" rot="-617154">
              <a:off x="575967" y="402323"/>
              <a:ext cx="1053440" cy="2450002"/>
              <a:chOff x="3817855" y="1437512"/>
              <a:chExt cx="541146" cy="1128254"/>
            </a:xfrm>
          </p:grpSpPr>
          <p:sp>
            <p:nvSpPr>
              <p:cNvPr id="172" name="Google Shape;172;p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179" name="Shape 179"/>
        <p:cNvGrpSpPr/>
        <p:nvPr/>
      </p:nvGrpSpPr>
      <p:grpSpPr>
        <a:xfrm>
          <a:off x="0" y="0"/>
          <a:ext cx="0" cy="0"/>
          <a:chOff x="0" y="0"/>
          <a:chExt cx="0" cy="0"/>
        </a:xfrm>
      </p:grpSpPr>
      <p:sp>
        <p:nvSpPr>
          <p:cNvPr id="180" name="Google Shape;180;p7"/>
          <p:cNvSpPr txBox="1"/>
          <p:nvPr>
            <p:ph type="title"/>
          </p:nvPr>
        </p:nvSpPr>
        <p:spPr>
          <a:xfrm>
            <a:off x="992071" y="1521350"/>
            <a:ext cx="264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1" name="Google Shape;181;p7"/>
          <p:cNvSpPr txBox="1"/>
          <p:nvPr>
            <p:ph idx="1" type="subTitle"/>
          </p:nvPr>
        </p:nvSpPr>
        <p:spPr>
          <a:xfrm>
            <a:off x="949496" y="2215050"/>
            <a:ext cx="290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82" name="Shape 182"/>
        <p:cNvGrpSpPr/>
        <p:nvPr/>
      </p:nvGrpSpPr>
      <p:grpSpPr>
        <a:xfrm>
          <a:off x="0" y="0"/>
          <a:ext cx="0" cy="0"/>
          <a:chOff x="0" y="0"/>
          <a:chExt cx="0" cy="0"/>
        </a:xfrm>
      </p:grpSpPr>
      <p:grpSp>
        <p:nvGrpSpPr>
          <p:cNvPr id="183" name="Google Shape;183;p8"/>
          <p:cNvGrpSpPr/>
          <p:nvPr/>
        </p:nvGrpSpPr>
        <p:grpSpPr>
          <a:xfrm>
            <a:off x="319043" y="283350"/>
            <a:ext cx="8505900" cy="4576800"/>
            <a:chOff x="319043" y="283350"/>
            <a:chExt cx="8505900" cy="4576800"/>
          </a:xfrm>
        </p:grpSpPr>
        <p:sp>
          <p:nvSpPr>
            <p:cNvPr id="184" name="Google Shape;184;p8"/>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flipH="1" rot="10800000">
              <a:off x="694692" y="580875"/>
              <a:ext cx="7754700" cy="3981600"/>
            </a:xfrm>
            <a:prstGeom prst="roundRect">
              <a:avLst>
                <a:gd fmla="val 3396" name="adj"/>
              </a:avLst>
            </a:prstGeom>
            <a:solidFill>
              <a:schemeClr val="accent4"/>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8"/>
          <p:cNvGrpSpPr/>
          <p:nvPr/>
        </p:nvGrpSpPr>
        <p:grpSpPr>
          <a:xfrm>
            <a:off x="4281415" y="375214"/>
            <a:ext cx="581170" cy="125403"/>
            <a:chOff x="4685288" y="186288"/>
            <a:chExt cx="419375" cy="90485"/>
          </a:xfrm>
        </p:grpSpPr>
        <p:sp>
          <p:nvSpPr>
            <p:cNvPr id="189" name="Google Shape;189;p8"/>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8"/>
            <p:cNvGrpSpPr/>
            <p:nvPr/>
          </p:nvGrpSpPr>
          <p:grpSpPr>
            <a:xfrm>
              <a:off x="4685288" y="186300"/>
              <a:ext cx="419375" cy="90473"/>
              <a:chOff x="4390000" y="182175"/>
              <a:chExt cx="419375" cy="90473"/>
            </a:xfrm>
          </p:grpSpPr>
          <p:sp>
            <p:nvSpPr>
              <p:cNvPr id="191" name="Google Shape;191;p8"/>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 name="Google Shape;193;p8"/>
          <p:cNvSpPr txBox="1"/>
          <p:nvPr>
            <p:ph type="title"/>
          </p:nvPr>
        </p:nvSpPr>
        <p:spPr>
          <a:xfrm>
            <a:off x="2046600" y="1414500"/>
            <a:ext cx="5050800" cy="2314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9"/>
          <p:cNvSpPr txBox="1"/>
          <p:nvPr>
            <p:ph type="ctrTitle"/>
          </p:nvPr>
        </p:nvSpPr>
        <p:spPr>
          <a:xfrm>
            <a:off x="4969070" y="1686150"/>
            <a:ext cx="3441000" cy="426900"/>
          </a:xfrm>
          <a:prstGeom prst="rect">
            <a:avLst/>
          </a:prstGeom>
        </p:spPr>
        <p:txBody>
          <a:bodyPr anchorCtr="0" anchor="b" bIns="0" lIns="0" spcFirstLastPara="1" rIns="0" wrap="square" tIns="0">
            <a:noAutofit/>
          </a:bodyPr>
          <a:lstStyle>
            <a:lvl1pPr lvl="0" rtl="0">
              <a:spcBef>
                <a:spcPts val="0"/>
              </a:spcBef>
              <a:spcAft>
                <a:spcPts val="0"/>
              </a:spcAft>
              <a:buSzPts val="3000"/>
              <a:buNone/>
              <a:defRPr sz="3000">
                <a:solidFill>
                  <a:srgbClr val="00004D"/>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9" name="Google Shape;209;p9"/>
          <p:cNvSpPr txBox="1"/>
          <p:nvPr>
            <p:ph idx="1" type="subTitle"/>
          </p:nvPr>
        </p:nvSpPr>
        <p:spPr>
          <a:xfrm>
            <a:off x="4876800" y="2313025"/>
            <a:ext cx="3029100" cy="122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5"/>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0" name="Shape 210"/>
        <p:cNvGrpSpPr/>
        <p:nvPr/>
      </p:nvGrpSpPr>
      <p:grpSpPr>
        <a:xfrm>
          <a:off x="0" y="0"/>
          <a:ext cx="0" cy="0"/>
          <a:chOff x="0" y="0"/>
          <a:chExt cx="0" cy="0"/>
        </a:xfrm>
      </p:grpSpPr>
      <p:sp>
        <p:nvSpPr>
          <p:cNvPr id="211" name="Google Shape;211;p10"/>
          <p:cNvSpPr txBox="1"/>
          <p:nvPr>
            <p:ph type="ctrTitle"/>
          </p:nvPr>
        </p:nvSpPr>
        <p:spPr>
          <a:xfrm>
            <a:off x="712850" y="539500"/>
            <a:ext cx="4278300" cy="1173600"/>
          </a:xfrm>
          <a:prstGeom prst="rect">
            <a:avLst/>
          </a:prstGeom>
        </p:spPr>
        <p:txBody>
          <a:bodyPr anchorCtr="0" anchor="b" bIns="0" lIns="0" spcFirstLastPara="1" rIns="0" wrap="square" tIns="0">
            <a:noAutofit/>
          </a:bodyPr>
          <a:lstStyle>
            <a:lvl1pPr lvl="0" rtl="0">
              <a:spcBef>
                <a:spcPts val="0"/>
              </a:spcBef>
              <a:spcAft>
                <a:spcPts val="0"/>
              </a:spcAft>
              <a:buSzPts val="3000"/>
              <a:buNone/>
              <a:defRPr sz="2400">
                <a:solidFill>
                  <a:schemeClr val="accent5"/>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00004D"/>
              </a:buClr>
              <a:buSzPts val="2800"/>
              <a:buFont typeface="Aldrich"/>
              <a:buNone/>
              <a:defRPr sz="2800">
                <a:solidFill>
                  <a:srgbClr val="00004D"/>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92" name="Shape 492"/>
        <p:cNvGrpSpPr/>
        <p:nvPr/>
      </p:nvGrpSpPr>
      <p:grpSpPr>
        <a:xfrm>
          <a:off x="0" y="0"/>
          <a:ext cx="0" cy="0"/>
          <a:chOff x="0" y="0"/>
          <a:chExt cx="0" cy="0"/>
        </a:xfrm>
      </p:grpSpPr>
      <p:sp>
        <p:nvSpPr>
          <p:cNvPr id="493" name="Google Shape;493;p25"/>
          <p:cNvSpPr txBox="1"/>
          <p:nvPr>
            <p:ph idx="1" type="subTitle"/>
          </p:nvPr>
        </p:nvSpPr>
        <p:spPr>
          <a:xfrm>
            <a:off x="2254050" y="2862700"/>
            <a:ext cx="46359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Century Gothic"/>
                <a:ea typeface="Century Gothic"/>
                <a:cs typeface="Century Gothic"/>
                <a:sym typeface="Century Gothic"/>
              </a:rPr>
              <a:t>Meena Meyyappan, </a:t>
            </a:r>
            <a:r>
              <a:rPr lang="en" sz="1600">
                <a:latin typeface="Century Gothic"/>
                <a:ea typeface="Century Gothic"/>
                <a:cs typeface="Century Gothic"/>
                <a:sym typeface="Century Gothic"/>
              </a:rPr>
              <a:t>Molly Sunray,         Adina Palayoor, Megan Sin</a:t>
            </a:r>
            <a:endParaRPr sz="1600">
              <a:latin typeface="Century Gothic"/>
              <a:ea typeface="Century Gothic"/>
              <a:cs typeface="Century Gothic"/>
              <a:sym typeface="Century Gothic"/>
            </a:endParaRPr>
          </a:p>
        </p:txBody>
      </p:sp>
      <p:sp>
        <p:nvSpPr>
          <p:cNvPr id="494" name="Google Shape;494;p25"/>
          <p:cNvSpPr txBox="1"/>
          <p:nvPr>
            <p:ph type="ctrTitle"/>
          </p:nvPr>
        </p:nvSpPr>
        <p:spPr>
          <a:xfrm>
            <a:off x="1896300" y="1379375"/>
            <a:ext cx="5351400" cy="137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How High School Graduation Impacts American Lives</a:t>
            </a:r>
            <a:endParaRPr sz="3400"/>
          </a:p>
        </p:txBody>
      </p:sp>
      <p:grpSp>
        <p:nvGrpSpPr>
          <p:cNvPr id="495" name="Google Shape;495;p25"/>
          <p:cNvGrpSpPr/>
          <p:nvPr/>
        </p:nvGrpSpPr>
        <p:grpSpPr>
          <a:xfrm flipH="1">
            <a:off x="1783208" y="704857"/>
            <a:ext cx="864824" cy="693028"/>
            <a:chOff x="10049025" y="922900"/>
            <a:chExt cx="537625" cy="430800"/>
          </a:xfrm>
        </p:grpSpPr>
        <p:sp>
          <p:nvSpPr>
            <p:cNvPr id="496" name="Google Shape;496;p25"/>
            <p:cNvSpPr/>
            <p:nvPr/>
          </p:nvSpPr>
          <p:spPr>
            <a:xfrm>
              <a:off x="10056525" y="930425"/>
              <a:ext cx="521975" cy="331475"/>
            </a:xfrm>
            <a:custGeom>
              <a:rect b="b" l="l" r="r" t="t"/>
              <a:pathLst>
                <a:path extrusionOk="0" h="13259" w="20879">
                  <a:moveTo>
                    <a:pt x="14412" y="0"/>
                  </a:moveTo>
                  <a:lnTo>
                    <a:pt x="1" y="226"/>
                  </a:lnTo>
                  <a:cubicBezTo>
                    <a:pt x="1254" y="2506"/>
                    <a:pt x="2407" y="4812"/>
                    <a:pt x="3334" y="7218"/>
                  </a:cubicBezTo>
                  <a:lnTo>
                    <a:pt x="12532" y="13258"/>
                  </a:lnTo>
                  <a:lnTo>
                    <a:pt x="20878" y="12757"/>
                  </a:lnTo>
                  <a:lnTo>
                    <a:pt x="14412" y="0"/>
                  </a:ln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10049025" y="922900"/>
              <a:ext cx="537625" cy="347150"/>
            </a:xfrm>
            <a:custGeom>
              <a:rect b="b" l="l" r="r" t="t"/>
              <a:pathLst>
                <a:path extrusionOk="0" h="13886" w="21505">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10351650" y="961750"/>
              <a:ext cx="44500" cy="75825"/>
            </a:xfrm>
            <a:custGeom>
              <a:rect b="b" l="l" r="r" t="t"/>
              <a:pathLst>
                <a:path extrusionOk="0" h="3033" w="1780">
                  <a:moveTo>
                    <a:pt x="1780" y="0"/>
                  </a:moveTo>
                  <a:lnTo>
                    <a:pt x="1780" y="0"/>
                  </a:lnTo>
                  <a:cubicBezTo>
                    <a:pt x="1153" y="953"/>
                    <a:pt x="527" y="1980"/>
                    <a:pt x="0" y="3033"/>
                  </a:cubicBezTo>
                  <a:lnTo>
                    <a:pt x="1780"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10344450" y="955525"/>
              <a:ext cx="60000" cy="88025"/>
            </a:xfrm>
            <a:custGeom>
              <a:rect b="b" l="l" r="r" t="t"/>
              <a:pathLst>
                <a:path extrusionOk="0" h="3521" w="240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10098525" y="969875"/>
              <a:ext cx="31350" cy="33875"/>
            </a:xfrm>
            <a:custGeom>
              <a:rect b="b" l="l" r="r" t="t"/>
              <a:pathLst>
                <a:path extrusionOk="0" h="1355" w="1254">
                  <a:moveTo>
                    <a:pt x="0" y="1"/>
                  </a:moveTo>
                  <a:lnTo>
                    <a:pt x="0" y="1"/>
                  </a:lnTo>
                  <a:cubicBezTo>
                    <a:pt x="401" y="527"/>
                    <a:pt x="827" y="928"/>
                    <a:pt x="1253" y="1354"/>
                  </a:cubicBezTo>
                  <a:lnTo>
                    <a:pt x="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10090375" y="965025"/>
              <a:ext cx="44500" cy="45625"/>
            </a:xfrm>
            <a:custGeom>
              <a:rect b="b" l="l" r="r" t="t"/>
              <a:pathLst>
                <a:path extrusionOk="0" h="1825" w="178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10479475" y="1207350"/>
              <a:ext cx="57675" cy="15700"/>
            </a:xfrm>
            <a:custGeom>
              <a:rect b="b" l="l" r="r" t="t"/>
              <a:pathLst>
                <a:path extrusionOk="0" h="628" w="2307">
                  <a:moveTo>
                    <a:pt x="0" y="1"/>
                  </a:moveTo>
                  <a:lnTo>
                    <a:pt x="2306" y="627"/>
                  </a:lnTo>
                  <a:cubicBezTo>
                    <a:pt x="1579" y="427"/>
                    <a:pt x="827" y="201"/>
                    <a:pt x="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10474450" y="1201025"/>
              <a:ext cx="67700" cy="28075"/>
            </a:xfrm>
            <a:custGeom>
              <a:rect b="b" l="l" r="r" t="t"/>
              <a:pathLst>
                <a:path extrusionOk="0" h="1123" w="2708">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10074700" y="1008725"/>
              <a:ext cx="384125" cy="339625"/>
            </a:xfrm>
            <a:custGeom>
              <a:rect b="b" l="l" r="r" t="t"/>
              <a:pathLst>
                <a:path extrusionOk="0" h="13585" w="15365">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10067175" y="1002600"/>
              <a:ext cx="399150" cy="351100"/>
            </a:xfrm>
            <a:custGeom>
              <a:rect b="b" l="l" r="r" t="t"/>
              <a:pathLst>
                <a:path extrusionOk="0" h="14044" w="15966">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10111675" y="1019375"/>
              <a:ext cx="94000" cy="198650"/>
            </a:xfrm>
            <a:custGeom>
              <a:rect b="b" l="l" r="r" t="t"/>
              <a:pathLst>
                <a:path extrusionOk="0" h="7946" w="3760">
                  <a:moveTo>
                    <a:pt x="3760" y="1"/>
                  </a:moveTo>
                  <a:lnTo>
                    <a:pt x="3760" y="1"/>
                  </a:lnTo>
                  <a:cubicBezTo>
                    <a:pt x="2507" y="2607"/>
                    <a:pt x="1128" y="5214"/>
                    <a:pt x="0" y="7946"/>
                  </a:cubicBezTo>
                  <a:lnTo>
                    <a:pt x="376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10101750" y="1013500"/>
              <a:ext cx="113225" cy="210150"/>
            </a:xfrm>
            <a:custGeom>
              <a:rect b="b" l="l" r="r" t="t"/>
              <a:pathLst>
                <a:path extrusionOk="0" h="8406" w="4529">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10139875" y="1035050"/>
              <a:ext cx="120325" cy="219325"/>
            </a:xfrm>
            <a:custGeom>
              <a:rect b="b" l="l" r="r" t="t"/>
              <a:pathLst>
                <a:path extrusionOk="0" h="8773" w="4813">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10131375" y="1029075"/>
              <a:ext cx="137750" cy="231275"/>
            </a:xfrm>
            <a:custGeom>
              <a:rect b="b" l="l" r="r" t="t"/>
              <a:pathLst>
                <a:path extrusionOk="0" h="9251" w="551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10176825" y="1053225"/>
              <a:ext cx="132875" cy="224325"/>
            </a:xfrm>
            <a:custGeom>
              <a:rect b="b" l="l" r="r" t="t"/>
              <a:pathLst>
                <a:path extrusionOk="0" h="8973" w="5315">
                  <a:moveTo>
                    <a:pt x="5314" y="0"/>
                  </a:moveTo>
                  <a:lnTo>
                    <a:pt x="5314" y="0"/>
                  </a:lnTo>
                  <a:cubicBezTo>
                    <a:pt x="3334" y="2933"/>
                    <a:pt x="1555" y="5965"/>
                    <a:pt x="1" y="8973"/>
                  </a:cubicBezTo>
                  <a:lnTo>
                    <a:pt x="5314"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10166900" y="1045925"/>
              <a:ext cx="152025" cy="240375"/>
            </a:xfrm>
            <a:custGeom>
              <a:rect b="b" l="l" r="r" t="t"/>
              <a:pathLst>
                <a:path extrusionOk="0" h="9615" w="6081">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10208175" y="1082050"/>
              <a:ext cx="138475" cy="216800"/>
            </a:xfrm>
            <a:custGeom>
              <a:rect b="b" l="l" r="r" t="t"/>
              <a:pathLst>
                <a:path extrusionOk="0" h="8672" w="5539">
                  <a:moveTo>
                    <a:pt x="5539" y="0"/>
                  </a:moveTo>
                  <a:lnTo>
                    <a:pt x="0" y="8672"/>
                  </a:lnTo>
                  <a:cubicBezTo>
                    <a:pt x="1980" y="5840"/>
                    <a:pt x="3760" y="2933"/>
                    <a:pt x="5539"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10199025" y="1074750"/>
              <a:ext cx="154450" cy="229800"/>
            </a:xfrm>
            <a:custGeom>
              <a:rect b="b" l="l" r="r" t="t"/>
              <a:pathLst>
                <a:path extrusionOk="0" h="9192" w="6178">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10249525" y="1105225"/>
              <a:ext cx="130975" cy="211800"/>
            </a:xfrm>
            <a:custGeom>
              <a:rect b="b" l="l" r="r" t="t"/>
              <a:pathLst>
                <a:path extrusionOk="0" h="8472" w="5239">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10241025" y="1099025"/>
              <a:ext cx="147775" cy="223975"/>
            </a:xfrm>
            <a:custGeom>
              <a:rect b="b" l="l" r="r" t="t"/>
              <a:pathLst>
                <a:path extrusionOk="0" h="8959" w="5911">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10289000" y="1142200"/>
              <a:ext cx="125325" cy="190500"/>
            </a:xfrm>
            <a:custGeom>
              <a:rect b="b" l="l" r="r" t="t"/>
              <a:pathLst>
                <a:path extrusionOk="0" h="7620" w="5013">
                  <a:moveTo>
                    <a:pt x="5013" y="0"/>
                  </a:moveTo>
                  <a:lnTo>
                    <a:pt x="0" y="7619"/>
                  </a:lnTo>
                  <a:cubicBezTo>
                    <a:pt x="1780" y="5113"/>
                    <a:pt x="3434" y="2607"/>
                    <a:pt x="5013"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10279925" y="1135550"/>
              <a:ext cx="143025" cy="201675"/>
            </a:xfrm>
            <a:custGeom>
              <a:rect b="b" l="l" r="r" t="t"/>
              <a:pathLst>
                <a:path extrusionOk="0" h="8067" w="5721">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10377975" y="1199200"/>
              <a:ext cx="49525" cy="68325"/>
            </a:xfrm>
            <a:custGeom>
              <a:rect b="b" l="l" r="r" t="t"/>
              <a:pathLst>
                <a:path extrusionOk="0" h="2733" w="1981">
                  <a:moveTo>
                    <a:pt x="1980" y="1"/>
                  </a:moveTo>
                  <a:lnTo>
                    <a:pt x="0" y="2733"/>
                  </a:lnTo>
                  <a:cubicBezTo>
                    <a:pt x="627" y="1881"/>
                    <a:pt x="1353" y="953"/>
                    <a:pt x="198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10369825" y="1193550"/>
              <a:ext cx="66175" cy="80875"/>
            </a:xfrm>
            <a:custGeom>
              <a:rect b="b" l="l" r="r" t="t"/>
              <a:pathLst>
                <a:path extrusionOk="0" h="3235" w="2647">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10202525" y="1050725"/>
              <a:ext cx="13175" cy="28825"/>
            </a:xfrm>
            <a:custGeom>
              <a:rect b="b" l="l" r="r" t="t"/>
              <a:pathLst>
                <a:path extrusionOk="0" h="1153" w="527">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10195000" y="1045700"/>
              <a:ext cx="28850" cy="38875"/>
            </a:xfrm>
            <a:custGeom>
              <a:rect b="b" l="l" r="r" t="t"/>
              <a:pathLst>
                <a:path extrusionOk="0" h="1555" w="1154">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10098525" y="1136550"/>
              <a:ext cx="20700" cy="39500"/>
            </a:xfrm>
            <a:custGeom>
              <a:rect b="b" l="l" r="r" t="t"/>
              <a:pathLst>
                <a:path extrusionOk="0" h="1580" w="828">
                  <a:moveTo>
                    <a:pt x="827" y="1"/>
                  </a:moveTo>
                  <a:lnTo>
                    <a:pt x="0" y="1580"/>
                  </a:lnTo>
                  <a:cubicBezTo>
                    <a:pt x="301" y="1053"/>
                    <a:pt x="627" y="527"/>
                    <a:pt x="827"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10090375" y="1129675"/>
              <a:ext cx="36975" cy="52425"/>
            </a:xfrm>
            <a:custGeom>
              <a:rect b="b" l="l" r="r" t="t"/>
              <a:pathLst>
                <a:path extrusionOk="0" h="2097" w="1479">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10278350" y="1100225"/>
              <a:ext cx="28825" cy="55150"/>
            </a:xfrm>
            <a:custGeom>
              <a:rect b="b" l="l" r="r" t="t"/>
              <a:pathLst>
                <a:path extrusionOk="0" h="2206" w="1153">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10269825" y="1093700"/>
              <a:ext cx="46050" cy="67350"/>
            </a:xfrm>
            <a:custGeom>
              <a:rect b="b" l="l" r="r" t="t"/>
              <a:pathLst>
                <a:path extrusionOk="0" h="2694" w="1842">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10346625" y="1191700"/>
              <a:ext cx="7550" cy="15675"/>
            </a:xfrm>
            <a:custGeom>
              <a:rect b="b" l="l" r="r" t="t"/>
              <a:pathLst>
                <a:path extrusionOk="0" h="627" w="302">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10338500" y="1184575"/>
              <a:ext cx="23825" cy="30325"/>
            </a:xfrm>
            <a:custGeom>
              <a:rect b="b" l="l" r="r" t="t"/>
              <a:pathLst>
                <a:path extrusionOk="0" h="1213" w="953">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5"/>
          <p:cNvGrpSpPr/>
          <p:nvPr/>
        </p:nvGrpSpPr>
        <p:grpSpPr>
          <a:xfrm rot="1628208">
            <a:off x="6677278" y="3040846"/>
            <a:ext cx="587736" cy="781797"/>
            <a:chOff x="3600400" y="2783875"/>
            <a:chExt cx="402275" cy="535100"/>
          </a:xfrm>
        </p:grpSpPr>
        <p:sp>
          <p:nvSpPr>
            <p:cNvPr id="529" name="Google Shape;529;p25"/>
            <p:cNvSpPr/>
            <p:nvPr/>
          </p:nvSpPr>
          <p:spPr>
            <a:xfrm>
              <a:off x="3631725" y="3070825"/>
              <a:ext cx="195525" cy="237500"/>
            </a:xfrm>
            <a:custGeom>
              <a:rect b="b" l="l" r="r" t="t"/>
              <a:pathLst>
                <a:path extrusionOk="0" h="9500" w="7821">
                  <a:moveTo>
                    <a:pt x="3033" y="1"/>
                  </a:moveTo>
                  <a:lnTo>
                    <a:pt x="1" y="7620"/>
                  </a:lnTo>
                  <a:lnTo>
                    <a:pt x="2808" y="7520"/>
                  </a:lnTo>
                  <a:lnTo>
                    <a:pt x="4687" y="9500"/>
                  </a:lnTo>
                  <a:lnTo>
                    <a:pt x="7820" y="1881"/>
                  </a:lnTo>
                  <a:lnTo>
                    <a:pt x="3033" y="1"/>
                  </a:lnTo>
                  <a:close/>
                </a:path>
              </a:pathLst>
            </a:custGeom>
            <a:solidFill>
              <a:srgbClr val="4C6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3623575" y="3062700"/>
              <a:ext cx="211825" cy="256275"/>
            </a:xfrm>
            <a:custGeom>
              <a:rect b="b" l="l" r="r" t="t"/>
              <a:pathLst>
                <a:path extrusionOk="0" h="10251" w="8473">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3775225" y="3070825"/>
              <a:ext cx="196125" cy="237500"/>
            </a:xfrm>
            <a:custGeom>
              <a:rect b="b" l="l" r="r" t="t"/>
              <a:pathLst>
                <a:path extrusionOk="0" h="9500" w="7845">
                  <a:moveTo>
                    <a:pt x="4812" y="1"/>
                  </a:moveTo>
                  <a:lnTo>
                    <a:pt x="0" y="1881"/>
                  </a:lnTo>
                  <a:lnTo>
                    <a:pt x="3033" y="9500"/>
                  </a:lnTo>
                  <a:lnTo>
                    <a:pt x="5013" y="7520"/>
                  </a:lnTo>
                  <a:lnTo>
                    <a:pt x="7845" y="7620"/>
                  </a:lnTo>
                  <a:lnTo>
                    <a:pt x="7845" y="7620"/>
                  </a:lnTo>
                  <a:lnTo>
                    <a:pt x="4812" y="1"/>
                  </a:lnTo>
                  <a:close/>
                </a:path>
              </a:pathLst>
            </a:custGeom>
            <a:solidFill>
              <a:srgbClr val="4C6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3767700" y="3062700"/>
              <a:ext cx="211175" cy="256275"/>
            </a:xfrm>
            <a:custGeom>
              <a:rect b="b" l="l" r="r" t="t"/>
              <a:pathLst>
                <a:path extrusionOk="0" h="10251" w="8447">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3605425" y="2788875"/>
              <a:ext cx="391625" cy="396650"/>
            </a:xfrm>
            <a:custGeom>
              <a:rect b="b" l="l" r="r" t="t"/>
              <a:pathLst>
                <a:path extrusionOk="0" h="15866" w="15665">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3600400" y="2783875"/>
              <a:ext cx="402275" cy="409800"/>
            </a:xfrm>
            <a:custGeom>
              <a:rect b="b" l="l" r="r" t="t"/>
              <a:pathLst>
                <a:path extrusionOk="0" h="16392" w="16091">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3663050" y="2851525"/>
              <a:ext cx="276975" cy="273850"/>
            </a:xfrm>
            <a:custGeom>
              <a:rect b="b" l="l" r="r" t="t"/>
              <a:pathLst>
                <a:path extrusionOk="0" h="10954" w="11079">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rgbClr val="00004D"/>
            </a:solidFill>
            <a:ln cap="flat" cmpd="sng" w="952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4"/>
          <p:cNvSpPr txBox="1"/>
          <p:nvPr>
            <p:ph type="ctrTitle"/>
          </p:nvPr>
        </p:nvSpPr>
        <p:spPr>
          <a:xfrm>
            <a:off x="2492100" y="2328625"/>
            <a:ext cx="4159800" cy="1124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000"/>
              <a:t>Linear Regression</a:t>
            </a:r>
            <a:endParaRPr sz="4000"/>
          </a:p>
        </p:txBody>
      </p:sp>
      <p:sp>
        <p:nvSpPr>
          <p:cNvPr id="653" name="Google Shape;653;p34"/>
          <p:cNvSpPr txBox="1"/>
          <p:nvPr>
            <p:ph idx="2" type="title"/>
          </p:nvPr>
        </p:nvSpPr>
        <p:spPr>
          <a:xfrm>
            <a:off x="2492100" y="1210261"/>
            <a:ext cx="4159800" cy="704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654" name="Google Shape;654;p34"/>
          <p:cNvSpPr/>
          <p:nvPr/>
        </p:nvSpPr>
        <p:spPr>
          <a:xfrm>
            <a:off x="3655800" y="38667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34"/>
          <p:cNvGrpSpPr/>
          <p:nvPr/>
        </p:nvGrpSpPr>
        <p:grpSpPr>
          <a:xfrm rot="10667963">
            <a:off x="7458206" y="1380526"/>
            <a:ext cx="1385983" cy="2705355"/>
            <a:chOff x="409722" y="228600"/>
            <a:chExt cx="1385931" cy="2705253"/>
          </a:xfrm>
        </p:grpSpPr>
        <p:grpSp>
          <p:nvGrpSpPr>
            <p:cNvPr id="656" name="Google Shape;656;p34"/>
            <p:cNvGrpSpPr/>
            <p:nvPr/>
          </p:nvGrpSpPr>
          <p:grpSpPr>
            <a:xfrm flipH="1" rot="-617154">
              <a:off x="575967" y="402323"/>
              <a:ext cx="1053440" cy="2450002"/>
              <a:chOff x="3817855" y="1437512"/>
              <a:chExt cx="541146" cy="1128254"/>
            </a:xfrm>
          </p:grpSpPr>
          <p:sp>
            <p:nvSpPr>
              <p:cNvPr id="657" name="Google Shape;657;p3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3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34"/>
          <p:cNvGrpSpPr/>
          <p:nvPr/>
        </p:nvGrpSpPr>
        <p:grpSpPr>
          <a:xfrm rot="-230834">
            <a:off x="262018" y="1063686"/>
            <a:ext cx="1386005" cy="2705399"/>
            <a:chOff x="409722" y="228600"/>
            <a:chExt cx="1385931" cy="2705253"/>
          </a:xfrm>
        </p:grpSpPr>
        <p:grpSp>
          <p:nvGrpSpPr>
            <p:cNvPr id="661" name="Google Shape;661;p34"/>
            <p:cNvGrpSpPr/>
            <p:nvPr/>
          </p:nvGrpSpPr>
          <p:grpSpPr>
            <a:xfrm flipH="1" rot="-617154">
              <a:off x="575967" y="402323"/>
              <a:ext cx="1053440" cy="2450002"/>
              <a:chOff x="3817855" y="1437512"/>
              <a:chExt cx="541146" cy="1128254"/>
            </a:xfrm>
          </p:grpSpPr>
          <p:sp>
            <p:nvSpPr>
              <p:cNvPr id="662" name="Google Shape;662;p3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3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5"/>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a:t>
            </a:r>
            <a:endParaRPr/>
          </a:p>
        </p:txBody>
      </p:sp>
      <p:grpSp>
        <p:nvGrpSpPr>
          <p:cNvPr id="670" name="Google Shape;670;p35"/>
          <p:cNvGrpSpPr/>
          <p:nvPr/>
        </p:nvGrpSpPr>
        <p:grpSpPr>
          <a:xfrm>
            <a:off x="2142225" y="1973375"/>
            <a:ext cx="4842300" cy="1524875"/>
            <a:chOff x="1304025" y="2125775"/>
            <a:chExt cx="4842300" cy="1524875"/>
          </a:xfrm>
        </p:grpSpPr>
        <p:cxnSp>
          <p:nvCxnSpPr>
            <p:cNvPr id="671" name="Google Shape;671;p35"/>
            <p:cNvCxnSpPr>
              <a:endCxn id="672" idx="3"/>
            </p:cNvCxnSpPr>
            <p:nvPr/>
          </p:nvCxnSpPr>
          <p:spPr>
            <a:xfrm>
              <a:off x="2758725" y="2888200"/>
              <a:ext cx="3387600" cy="0"/>
            </a:xfrm>
            <a:prstGeom prst="straightConnector1">
              <a:avLst/>
            </a:prstGeom>
            <a:noFill/>
            <a:ln cap="flat" cmpd="sng" w="28575">
              <a:solidFill>
                <a:srgbClr val="00004D"/>
              </a:solidFill>
              <a:prstDash val="solid"/>
              <a:round/>
              <a:headEnd len="med" w="med" type="none"/>
              <a:tailEnd len="med" w="med" type="none"/>
            </a:ln>
          </p:spPr>
        </p:cxnSp>
        <p:cxnSp>
          <p:nvCxnSpPr>
            <p:cNvPr id="673" name="Google Shape;673;p35"/>
            <p:cNvCxnSpPr/>
            <p:nvPr/>
          </p:nvCxnSpPr>
          <p:spPr>
            <a:xfrm rot="10800000">
              <a:off x="3725175" y="3210850"/>
              <a:ext cx="0" cy="439800"/>
            </a:xfrm>
            <a:prstGeom prst="straightConnector1">
              <a:avLst/>
            </a:prstGeom>
            <a:noFill/>
            <a:ln cap="flat" cmpd="sng" w="28575">
              <a:solidFill>
                <a:srgbClr val="00004D"/>
              </a:solidFill>
              <a:prstDash val="solid"/>
              <a:round/>
              <a:headEnd len="med" w="med" type="none"/>
              <a:tailEnd len="med" w="med" type="oval"/>
            </a:ln>
          </p:spPr>
        </p:cxnSp>
        <p:cxnSp>
          <p:nvCxnSpPr>
            <p:cNvPr id="674" name="Google Shape;674;p35"/>
            <p:cNvCxnSpPr/>
            <p:nvPr/>
          </p:nvCxnSpPr>
          <p:spPr>
            <a:xfrm>
              <a:off x="5418825" y="2125775"/>
              <a:ext cx="0" cy="504300"/>
            </a:xfrm>
            <a:prstGeom prst="straightConnector1">
              <a:avLst/>
            </a:prstGeom>
            <a:noFill/>
            <a:ln cap="flat" cmpd="sng" w="28575">
              <a:solidFill>
                <a:srgbClr val="00004D"/>
              </a:solidFill>
              <a:prstDash val="solid"/>
              <a:round/>
              <a:headEnd len="med" w="med" type="none"/>
              <a:tailEnd len="med" w="med" type="oval"/>
            </a:ln>
          </p:spPr>
        </p:cxnSp>
        <p:cxnSp>
          <p:nvCxnSpPr>
            <p:cNvPr id="675" name="Google Shape;675;p35"/>
            <p:cNvCxnSpPr/>
            <p:nvPr/>
          </p:nvCxnSpPr>
          <p:spPr>
            <a:xfrm>
              <a:off x="2031525" y="2125775"/>
              <a:ext cx="0" cy="439800"/>
            </a:xfrm>
            <a:prstGeom prst="straightConnector1">
              <a:avLst/>
            </a:prstGeom>
            <a:noFill/>
            <a:ln cap="flat" cmpd="sng" w="28575">
              <a:solidFill>
                <a:srgbClr val="00004D"/>
              </a:solidFill>
              <a:prstDash val="solid"/>
              <a:round/>
              <a:headEnd len="med" w="med" type="none"/>
              <a:tailEnd len="med" w="med" type="oval"/>
            </a:ln>
          </p:spPr>
        </p:cxnSp>
        <p:sp>
          <p:nvSpPr>
            <p:cNvPr id="676" name="Google Shape;676;p35"/>
            <p:cNvSpPr/>
            <p:nvPr/>
          </p:nvSpPr>
          <p:spPr>
            <a:xfrm>
              <a:off x="1304025" y="2706400"/>
              <a:ext cx="1455000" cy="363600"/>
            </a:xfrm>
            <a:prstGeom prst="roundRect">
              <a:avLst>
                <a:gd fmla="val 34302" name="adj"/>
              </a:avLst>
            </a:prstGeom>
            <a:solidFill>
              <a:schemeClr val="accent6"/>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4D"/>
                  </a:solidFill>
                  <a:latin typeface="Aldrich"/>
                  <a:ea typeface="Aldrich"/>
                  <a:cs typeface="Aldrich"/>
                  <a:sym typeface="Aldrich"/>
                </a:rPr>
                <a:t>1</a:t>
              </a:r>
              <a:endParaRPr b="1" sz="1600">
                <a:solidFill>
                  <a:srgbClr val="00004D"/>
                </a:solidFill>
                <a:latin typeface="Aldrich"/>
                <a:ea typeface="Aldrich"/>
                <a:cs typeface="Aldrich"/>
                <a:sym typeface="Aldrich"/>
              </a:endParaRPr>
            </a:p>
          </p:txBody>
        </p:sp>
        <p:sp>
          <p:nvSpPr>
            <p:cNvPr id="677" name="Google Shape;677;p35"/>
            <p:cNvSpPr/>
            <p:nvPr/>
          </p:nvSpPr>
          <p:spPr>
            <a:xfrm>
              <a:off x="2997675" y="2706400"/>
              <a:ext cx="1455000" cy="363600"/>
            </a:xfrm>
            <a:prstGeom prst="roundRect">
              <a:avLst>
                <a:gd fmla="val 32178" name="adj"/>
              </a:avLst>
            </a:prstGeom>
            <a:solidFill>
              <a:schemeClr val="accent2"/>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5"/>
                  </a:solidFill>
                  <a:latin typeface="Aldrich"/>
                  <a:ea typeface="Aldrich"/>
                  <a:cs typeface="Aldrich"/>
                  <a:sym typeface="Aldrich"/>
                </a:rPr>
                <a:t>2</a:t>
              </a:r>
              <a:endParaRPr b="1" sz="1600">
                <a:solidFill>
                  <a:schemeClr val="accent5"/>
                </a:solidFill>
                <a:latin typeface="Aldrich"/>
                <a:ea typeface="Aldrich"/>
                <a:cs typeface="Aldrich"/>
                <a:sym typeface="Aldrich"/>
              </a:endParaRPr>
            </a:p>
          </p:txBody>
        </p:sp>
        <p:sp>
          <p:nvSpPr>
            <p:cNvPr id="672" name="Google Shape;672;p35"/>
            <p:cNvSpPr/>
            <p:nvPr/>
          </p:nvSpPr>
          <p:spPr>
            <a:xfrm>
              <a:off x="4691325" y="2706400"/>
              <a:ext cx="1455000" cy="363600"/>
            </a:xfrm>
            <a:prstGeom prst="roundRect">
              <a:avLst>
                <a:gd fmla="val 35293" name="adj"/>
              </a:avLst>
            </a:prstGeom>
            <a:solidFill>
              <a:schemeClr val="accent3"/>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4D"/>
                  </a:solidFill>
                  <a:latin typeface="Aldrich"/>
                  <a:ea typeface="Aldrich"/>
                  <a:cs typeface="Aldrich"/>
                  <a:sym typeface="Aldrich"/>
                </a:rPr>
                <a:t>3</a:t>
              </a:r>
              <a:endParaRPr b="1" sz="1600">
                <a:solidFill>
                  <a:srgbClr val="00004D"/>
                </a:solidFill>
                <a:latin typeface="Aldrich"/>
                <a:ea typeface="Aldrich"/>
                <a:cs typeface="Aldrich"/>
                <a:sym typeface="Aldrich"/>
              </a:endParaRPr>
            </a:p>
          </p:txBody>
        </p:sp>
      </p:grpSp>
      <p:sp>
        <p:nvSpPr>
          <p:cNvPr id="678" name="Google Shape;678;p35"/>
          <p:cNvSpPr txBox="1"/>
          <p:nvPr/>
        </p:nvSpPr>
        <p:spPr>
          <a:xfrm>
            <a:off x="1381675" y="1274750"/>
            <a:ext cx="29961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00004D"/>
                </a:solidFill>
                <a:latin typeface="Didact Gothic"/>
                <a:ea typeface="Didact Gothic"/>
                <a:cs typeface="Didact Gothic"/>
                <a:sym typeface="Didact Gothic"/>
              </a:rPr>
              <a:t>Determine which variables might have linear relationships</a:t>
            </a:r>
            <a:endParaRPr sz="1500">
              <a:solidFill>
                <a:srgbClr val="00004D"/>
              </a:solidFill>
              <a:latin typeface="Didact Gothic"/>
              <a:ea typeface="Didact Gothic"/>
              <a:cs typeface="Didact Gothic"/>
              <a:sym typeface="Didact Gothic"/>
            </a:endParaRPr>
          </a:p>
        </p:txBody>
      </p:sp>
      <p:sp>
        <p:nvSpPr>
          <p:cNvPr id="679" name="Google Shape;679;p35"/>
          <p:cNvSpPr txBox="1"/>
          <p:nvPr/>
        </p:nvSpPr>
        <p:spPr>
          <a:xfrm>
            <a:off x="3653625" y="3498250"/>
            <a:ext cx="18195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accent5"/>
                </a:solidFill>
                <a:latin typeface="Didact Gothic"/>
                <a:ea typeface="Didact Gothic"/>
                <a:cs typeface="Didact Gothic"/>
                <a:sym typeface="Didact Gothic"/>
              </a:rPr>
              <a:t>Create linear models</a:t>
            </a:r>
            <a:endParaRPr sz="1500">
              <a:solidFill>
                <a:schemeClr val="accent5"/>
              </a:solidFill>
              <a:latin typeface="Didact Gothic"/>
              <a:ea typeface="Didact Gothic"/>
              <a:cs typeface="Didact Gothic"/>
              <a:sym typeface="Didact Gothic"/>
            </a:endParaRPr>
          </a:p>
          <a:p>
            <a:pPr indent="0" lvl="0" marL="0" rtl="0" algn="ctr">
              <a:spcBef>
                <a:spcPts val="0"/>
              </a:spcBef>
              <a:spcAft>
                <a:spcPts val="0"/>
              </a:spcAft>
              <a:buNone/>
            </a:pPr>
            <a:r>
              <a:t/>
            </a:r>
            <a:endParaRPr sz="1500">
              <a:solidFill>
                <a:srgbClr val="00004D"/>
              </a:solidFill>
              <a:latin typeface="Didact Gothic"/>
              <a:ea typeface="Didact Gothic"/>
              <a:cs typeface="Didact Gothic"/>
              <a:sym typeface="Didact Gothic"/>
            </a:endParaRPr>
          </a:p>
          <a:p>
            <a:pPr indent="0" lvl="0" marL="0" rtl="0" algn="ctr">
              <a:spcBef>
                <a:spcPts val="0"/>
              </a:spcBef>
              <a:spcAft>
                <a:spcPts val="0"/>
              </a:spcAft>
              <a:buNone/>
            </a:pPr>
            <a:r>
              <a:t/>
            </a:r>
            <a:endParaRPr sz="1500">
              <a:solidFill>
                <a:srgbClr val="00004D"/>
              </a:solidFill>
              <a:latin typeface="Didact Gothic"/>
              <a:ea typeface="Didact Gothic"/>
              <a:cs typeface="Didact Gothic"/>
              <a:sym typeface="Didact Gothic"/>
            </a:endParaRPr>
          </a:p>
        </p:txBody>
      </p:sp>
      <p:sp>
        <p:nvSpPr>
          <p:cNvPr id="680" name="Google Shape;680;p35"/>
          <p:cNvSpPr txBox="1"/>
          <p:nvPr/>
        </p:nvSpPr>
        <p:spPr>
          <a:xfrm>
            <a:off x="5341775" y="1274963"/>
            <a:ext cx="18195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00004D"/>
                </a:solidFill>
                <a:latin typeface="Didact Gothic"/>
                <a:ea typeface="Didact Gothic"/>
                <a:cs typeface="Didact Gothic"/>
                <a:sym typeface="Didact Gothic"/>
              </a:rPr>
              <a:t>Compute testing error</a:t>
            </a:r>
            <a:endParaRPr sz="1500">
              <a:solidFill>
                <a:srgbClr val="00004D"/>
              </a:solidFill>
              <a:latin typeface="Didact Gothic"/>
              <a:ea typeface="Didact Gothic"/>
              <a:cs typeface="Didact Gothic"/>
              <a:sym typeface="Didact Gothic"/>
            </a:endParaRPr>
          </a:p>
          <a:p>
            <a:pPr indent="0" lvl="0" marL="0" rtl="0" algn="ctr">
              <a:spcBef>
                <a:spcPts val="0"/>
              </a:spcBef>
              <a:spcAft>
                <a:spcPts val="0"/>
              </a:spcAft>
              <a:buNone/>
            </a:pPr>
            <a:r>
              <a:t/>
            </a:r>
            <a:endParaRPr sz="1500">
              <a:solidFill>
                <a:srgbClr val="00004D"/>
              </a:solidFill>
              <a:latin typeface="Didact Gothic"/>
              <a:ea typeface="Didact Gothic"/>
              <a:cs typeface="Didact Gothic"/>
              <a:sym typeface="Didact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p36"/>
          <p:cNvPicPr preferRelativeResize="0"/>
          <p:nvPr/>
        </p:nvPicPr>
        <p:blipFill>
          <a:blip r:embed="rId3">
            <a:alphaModFix/>
          </a:blip>
          <a:stretch>
            <a:fillRect/>
          </a:stretch>
        </p:blipFill>
        <p:spPr>
          <a:xfrm>
            <a:off x="2294885" y="509251"/>
            <a:ext cx="4554239" cy="3788100"/>
          </a:xfrm>
          <a:prstGeom prst="rect">
            <a:avLst/>
          </a:prstGeom>
          <a:noFill/>
          <a:ln>
            <a:noFill/>
          </a:ln>
        </p:spPr>
      </p:pic>
      <p:sp>
        <p:nvSpPr>
          <p:cNvPr id="686" name="Google Shape;686;p36"/>
          <p:cNvSpPr txBox="1"/>
          <p:nvPr>
            <p:ph type="title"/>
          </p:nvPr>
        </p:nvSpPr>
        <p:spPr>
          <a:xfrm rot="5400000">
            <a:off x="6349925" y="2285400"/>
            <a:ext cx="378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Generated</a:t>
            </a:r>
            <a:endParaRPr/>
          </a:p>
        </p:txBody>
      </p:sp>
      <p:sp>
        <p:nvSpPr>
          <p:cNvPr id="687" name="Google Shape;687;p36"/>
          <p:cNvSpPr txBox="1"/>
          <p:nvPr/>
        </p:nvSpPr>
        <p:spPr>
          <a:xfrm>
            <a:off x="624600" y="4306975"/>
            <a:ext cx="789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Didact Gothic"/>
                <a:ea typeface="Didact Gothic"/>
                <a:cs typeface="Didact Gothic"/>
                <a:sym typeface="Didact Gothic"/>
              </a:rPr>
              <a:t>*</a:t>
            </a:r>
            <a:r>
              <a:rPr lang="en" sz="1300">
                <a:latin typeface="Didact Gothic"/>
                <a:ea typeface="Didact Gothic"/>
                <a:cs typeface="Didact Gothic"/>
                <a:sym typeface="Didact Gothic"/>
              </a:rPr>
              <a:t>Data points in graph are from training data set</a:t>
            </a:r>
            <a:endParaRPr sz="1300">
              <a:latin typeface="Didact Gothic"/>
              <a:ea typeface="Didact Gothic"/>
              <a:cs typeface="Didact Gothic"/>
              <a:sym typeface="Didact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7"/>
          <p:cNvSpPr txBox="1"/>
          <p:nvPr>
            <p:ph type="title"/>
          </p:nvPr>
        </p:nvSpPr>
        <p:spPr>
          <a:xfrm rot="5400000">
            <a:off x="6349925" y="2285400"/>
            <a:ext cx="378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Generated</a:t>
            </a:r>
            <a:endParaRPr/>
          </a:p>
        </p:txBody>
      </p:sp>
      <p:sp>
        <p:nvSpPr>
          <p:cNvPr id="693" name="Google Shape;693;p37"/>
          <p:cNvSpPr txBox="1"/>
          <p:nvPr/>
        </p:nvSpPr>
        <p:spPr>
          <a:xfrm>
            <a:off x="624600" y="4306975"/>
            <a:ext cx="789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Didact Gothic"/>
                <a:ea typeface="Didact Gothic"/>
                <a:cs typeface="Didact Gothic"/>
                <a:sym typeface="Didact Gothic"/>
              </a:rPr>
              <a:t>*</a:t>
            </a:r>
            <a:r>
              <a:rPr lang="en" sz="1300">
                <a:latin typeface="Didact Gothic"/>
                <a:ea typeface="Didact Gothic"/>
                <a:cs typeface="Didact Gothic"/>
                <a:sym typeface="Didact Gothic"/>
              </a:rPr>
              <a:t>Data points in graph are from training data set</a:t>
            </a:r>
            <a:endParaRPr sz="1300">
              <a:latin typeface="Didact Gothic"/>
              <a:ea typeface="Didact Gothic"/>
              <a:cs typeface="Didact Gothic"/>
              <a:sym typeface="Didact Gothic"/>
            </a:endParaRPr>
          </a:p>
        </p:txBody>
      </p:sp>
      <p:pic>
        <p:nvPicPr>
          <p:cNvPr id="694" name="Google Shape;694;p37"/>
          <p:cNvPicPr preferRelativeResize="0"/>
          <p:nvPr/>
        </p:nvPicPr>
        <p:blipFill>
          <a:blip r:embed="rId3">
            <a:alphaModFix/>
          </a:blip>
          <a:stretch>
            <a:fillRect/>
          </a:stretch>
        </p:blipFill>
        <p:spPr>
          <a:xfrm>
            <a:off x="2294875" y="509248"/>
            <a:ext cx="4554248" cy="37881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8"/>
          <p:cNvSpPr txBox="1"/>
          <p:nvPr>
            <p:ph type="title"/>
          </p:nvPr>
        </p:nvSpPr>
        <p:spPr>
          <a:xfrm rot="5400000">
            <a:off x="6349925" y="2285400"/>
            <a:ext cx="378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Generated</a:t>
            </a:r>
            <a:endParaRPr/>
          </a:p>
        </p:txBody>
      </p:sp>
      <p:sp>
        <p:nvSpPr>
          <p:cNvPr id="700" name="Google Shape;700;p38"/>
          <p:cNvSpPr txBox="1"/>
          <p:nvPr/>
        </p:nvSpPr>
        <p:spPr>
          <a:xfrm>
            <a:off x="624600" y="4306975"/>
            <a:ext cx="789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Didact Gothic"/>
                <a:ea typeface="Didact Gothic"/>
                <a:cs typeface="Didact Gothic"/>
                <a:sym typeface="Didact Gothic"/>
              </a:rPr>
              <a:t>*</a:t>
            </a:r>
            <a:r>
              <a:rPr lang="en" sz="1300">
                <a:latin typeface="Didact Gothic"/>
                <a:ea typeface="Didact Gothic"/>
                <a:cs typeface="Didact Gothic"/>
                <a:sym typeface="Didact Gothic"/>
              </a:rPr>
              <a:t>Data points in graph are from training data set</a:t>
            </a:r>
            <a:endParaRPr sz="1300">
              <a:latin typeface="Didact Gothic"/>
              <a:ea typeface="Didact Gothic"/>
              <a:cs typeface="Didact Gothic"/>
              <a:sym typeface="Didact Gothic"/>
            </a:endParaRPr>
          </a:p>
        </p:txBody>
      </p:sp>
      <p:pic>
        <p:nvPicPr>
          <p:cNvPr id="701" name="Google Shape;701;p38"/>
          <p:cNvPicPr preferRelativeResize="0"/>
          <p:nvPr/>
        </p:nvPicPr>
        <p:blipFill>
          <a:blip r:embed="rId3">
            <a:alphaModFix/>
          </a:blip>
          <a:stretch>
            <a:fillRect/>
          </a:stretch>
        </p:blipFill>
        <p:spPr>
          <a:xfrm>
            <a:off x="2294872" y="509250"/>
            <a:ext cx="4554265" cy="3788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9"/>
          <p:cNvSpPr txBox="1"/>
          <p:nvPr>
            <p:ph type="title"/>
          </p:nvPr>
        </p:nvSpPr>
        <p:spPr>
          <a:xfrm rot="5400000">
            <a:off x="6349925" y="2285400"/>
            <a:ext cx="378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Generated</a:t>
            </a:r>
            <a:endParaRPr/>
          </a:p>
        </p:txBody>
      </p:sp>
      <p:sp>
        <p:nvSpPr>
          <p:cNvPr id="707" name="Google Shape;707;p39"/>
          <p:cNvSpPr txBox="1"/>
          <p:nvPr/>
        </p:nvSpPr>
        <p:spPr>
          <a:xfrm>
            <a:off x="624600" y="4306975"/>
            <a:ext cx="789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Didact Gothic"/>
                <a:ea typeface="Didact Gothic"/>
                <a:cs typeface="Didact Gothic"/>
                <a:sym typeface="Didact Gothic"/>
              </a:rPr>
              <a:t>*</a:t>
            </a:r>
            <a:r>
              <a:rPr lang="en" sz="1300">
                <a:latin typeface="Didact Gothic"/>
                <a:ea typeface="Didact Gothic"/>
                <a:cs typeface="Didact Gothic"/>
                <a:sym typeface="Didact Gothic"/>
              </a:rPr>
              <a:t>Data points in graph are from training data set</a:t>
            </a:r>
            <a:endParaRPr sz="1300">
              <a:latin typeface="Didact Gothic"/>
              <a:ea typeface="Didact Gothic"/>
              <a:cs typeface="Didact Gothic"/>
              <a:sym typeface="Didact Gothic"/>
            </a:endParaRPr>
          </a:p>
        </p:txBody>
      </p:sp>
      <p:pic>
        <p:nvPicPr>
          <p:cNvPr id="708" name="Google Shape;708;p39"/>
          <p:cNvPicPr preferRelativeResize="0"/>
          <p:nvPr/>
        </p:nvPicPr>
        <p:blipFill>
          <a:blip r:embed="rId3">
            <a:alphaModFix/>
          </a:blip>
          <a:stretch>
            <a:fillRect/>
          </a:stretch>
        </p:blipFill>
        <p:spPr>
          <a:xfrm>
            <a:off x="2294875" y="525050"/>
            <a:ext cx="4554252" cy="37565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0"/>
          <p:cNvSpPr txBox="1"/>
          <p:nvPr>
            <p:ph type="ctrTitle"/>
          </p:nvPr>
        </p:nvSpPr>
        <p:spPr>
          <a:xfrm>
            <a:off x="2492100" y="2328625"/>
            <a:ext cx="4159800" cy="1124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000"/>
              <a:t>Polynomial</a:t>
            </a:r>
            <a:r>
              <a:rPr lang="en" sz="4000"/>
              <a:t> Regression</a:t>
            </a:r>
            <a:endParaRPr sz="4000"/>
          </a:p>
        </p:txBody>
      </p:sp>
      <p:sp>
        <p:nvSpPr>
          <p:cNvPr id="714" name="Google Shape;714;p40"/>
          <p:cNvSpPr txBox="1"/>
          <p:nvPr>
            <p:ph idx="2" type="title"/>
          </p:nvPr>
        </p:nvSpPr>
        <p:spPr>
          <a:xfrm>
            <a:off x="2492100" y="1210261"/>
            <a:ext cx="4159800" cy="704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715" name="Google Shape;715;p40"/>
          <p:cNvSpPr/>
          <p:nvPr/>
        </p:nvSpPr>
        <p:spPr>
          <a:xfrm>
            <a:off x="3655800" y="38667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40"/>
          <p:cNvGrpSpPr/>
          <p:nvPr/>
        </p:nvGrpSpPr>
        <p:grpSpPr>
          <a:xfrm rot="10667963">
            <a:off x="7458206" y="1380526"/>
            <a:ext cx="1385983" cy="2705355"/>
            <a:chOff x="409722" y="228600"/>
            <a:chExt cx="1385931" cy="2705253"/>
          </a:xfrm>
        </p:grpSpPr>
        <p:grpSp>
          <p:nvGrpSpPr>
            <p:cNvPr id="717" name="Google Shape;717;p40"/>
            <p:cNvGrpSpPr/>
            <p:nvPr/>
          </p:nvGrpSpPr>
          <p:grpSpPr>
            <a:xfrm flipH="1" rot="-617154">
              <a:off x="575967" y="402323"/>
              <a:ext cx="1053440" cy="2450002"/>
              <a:chOff x="3817855" y="1437512"/>
              <a:chExt cx="541146" cy="1128254"/>
            </a:xfrm>
          </p:grpSpPr>
          <p:sp>
            <p:nvSpPr>
              <p:cNvPr id="718" name="Google Shape;718;p40"/>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0"/>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40"/>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40"/>
          <p:cNvGrpSpPr/>
          <p:nvPr/>
        </p:nvGrpSpPr>
        <p:grpSpPr>
          <a:xfrm rot="-230834">
            <a:off x="262018" y="1063686"/>
            <a:ext cx="1386005" cy="2705399"/>
            <a:chOff x="409722" y="228600"/>
            <a:chExt cx="1385931" cy="2705253"/>
          </a:xfrm>
        </p:grpSpPr>
        <p:grpSp>
          <p:nvGrpSpPr>
            <p:cNvPr id="722" name="Google Shape;722;p40"/>
            <p:cNvGrpSpPr/>
            <p:nvPr/>
          </p:nvGrpSpPr>
          <p:grpSpPr>
            <a:xfrm flipH="1" rot="-617154">
              <a:off x="575967" y="402323"/>
              <a:ext cx="1053440" cy="2450002"/>
              <a:chOff x="3817855" y="1437512"/>
              <a:chExt cx="541146" cy="1128254"/>
            </a:xfrm>
          </p:grpSpPr>
          <p:sp>
            <p:nvSpPr>
              <p:cNvPr id="723" name="Google Shape;723;p40"/>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0"/>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5" name="Google Shape;725;p40"/>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1"/>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a:t>
            </a:r>
            <a:endParaRPr/>
          </a:p>
        </p:txBody>
      </p:sp>
      <p:grpSp>
        <p:nvGrpSpPr>
          <p:cNvPr id="731" name="Google Shape;731;p41"/>
          <p:cNvGrpSpPr/>
          <p:nvPr/>
        </p:nvGrpSpPr>
        <p:grpSpPr>
          <a:xfrm>
            <a:off x="2142225" y="1973375"/>
            <a:ext cx="4842300" cy="1524875"/>
            <a:chOff x="1304025" y="2125775"/>
            <a:chExt cx="4842300" cy="1524875"/>
          </a:xfrm>
        </p:grpSpPr>
        <p:cxnSp>
          <p:nvCxnSpPr>
            <p:cNvPr id="732" name="Google Shape;732;p41"/>
            <p:cNvCxnSpPr>
              <a:endCxn id="733" idx="3"/>
            </p:cNvCxnSpPr>
            <p:nvPr/>
          </p:nvCxnSpPr>
          <p:spPr>
            <a:xfrm>
              <a:off x="2758725" y="2888200"/>
              <a:ext cx="3387600" cy="0"/>
            </a:xfrm>
            <a:prstGeom prst="straightConnector1">
              <a:avLst/>
            </a:prstGeom>
            <a:noFill/>
            <a:ln cap="flat" cmpd="sng" w="28575">
              <a:solidFill>
                <a:srgbClr val="00004D"/>
              </a:solidFill>
              <a:prstDash val="solid"/>
              <a:round/>
              <a:headEnd len="med" w="med" type="none"/>
              <a:tailEnd len="med" w="med" type="none"/>
            </a:ln>
          </p:spPr>
        </p:cxnSp>
        <p:cxnSp>
          <p:nvCxnSpPr>
            <p:cNvPr id="734" name="Google Shape;734;p41"/>
            <p:cNvCxnSpPr/>
            <p:nvPr/>
          </p:nvCxnSpPr>
          <p:spPr>
            <a:xfrm rot="10800000">
              <a:off x="3725175" y="3210850"/>
              <a:ext cx="0" cy="439800"/>
            </a:xfrm>
            <a:prstGeom prst="straightConnector1">
              <a:avLst/>
            </a:prstGeom>
            <a:noFill/>
            <a:ln cap="flat" cmpd="sng" w="28575">
              <a:solidFill>
                <a:srgbClr val="00004D"/>
              </a:solidFill>
              <a:prstDash val="solid"/>
              <a:round/>
              <a:headEnd len="med" w="med" type="none"/>
              <a:tailEnd len="med" w="med" type="oval"/>
            </a:ln>
          </p:spPr>
        </p:cxnSp>
        <p:cxnSp>
          <p:nvCxnSpPr>
            <p:cNvPr id="735" name="Google Shape;735;p41"/>
            <p:cNvCxnSpPr/>
            <p:nvPr/>
          </p:nvCxnSpPr>
          <p:spPr>
            <a:xfrm>
              <a:off x="5418825" y="2125775"/>
              <a:ext cx="0" cy="504300"/>
            </a:xfrm>
            <a:prstGeom prst="straightConnector1">
              <a:avLst/>
            </a:prstGeom>
            <a:noFill/>
            <a:ln cap="flat" cmpd="sng" w="28575">
              <a:solidFill>
                <a:srgbClr val="00004D"/>
              </a:solidFill>
              <a:prstDash val="solid"/>
              <a:round/>
              <a:headEnd len="med" w="med" type="none"/>
              <a:tailEnd len="med" w="med" type="oval"/>
            </a:ln>
          </p:spPr>
        </p:cxnSp>
        <p:cxnSp>
          <p:nvCxnSpPr>
            <p:cNvPr id="736" name="Google Shape;736;p41"/>
            <p:cNvCxnSpPr/>
            <p:nvPr/>
          </p:nvCxnSpPr>
          <p:spPr>
            <a:xfrm>
              <a:off x="2031525" y="2125775"/>
              <a:ext cx="0" cy="439800"/>
            </a:xfrm>
            <a:prstGeom prst="straightConnector1">
              <a:avLst/>
            </a:prstGeom>
            <a:noFill/>
            <a:ln cap="flat" cmpd="sng" w="28575">
              <a:solidFill>
                <a:srgbClr val="00004D"/>
              </a:solidFill>
              <a:prstDash val="solid"/>
              <a:round/>
              <a:headEnd len="med" w="med" type="none"/>
              <a:tailEnd len="med" w="med" type="oval"/>
            </a:ln>
          </p:spPr>
        </p:cxnSp>
        <p:sp>
          <p:nvSpPr>
            <p:cNvPr id="737" name="Google Shape;737;p41"/>
            <p:cNvSpPr/>
            <p:nvPr/>
          </p:nvSpPr>
          <p:spPr>
            <a:xfrm>
              <a:off x="1304025" y="2706400"/>
              <a:ext cx="1455000" cy="363600"/>
            </a:xfrm>
            <a:prstGeom prst="roundRect">
              <a:avLst>
                <a:gd fmla="val 34302" name="adj"/>
              </a:avLst>
            </a:prstGeom>
            <a:solidFill>
              <a:schemeClr val="accent6"/>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4D"/>
                  </a:solidFill>
                  <a:latin typeface="Aldrich"/>
                  <a:ea typeface="Aldrich"/>
                  <a:cs typeface="Aldrich"/>
                  <a:sym typeface="Aldrich"/>
                </a:rPr>
                <a:t>1</a:t>
              </a:r>
              <a:endParaRPr b="1" sz="1600">
                <a:solidFill>
                  <a:srgbClr val="00004D"/>
                </a:solidFill>
                <a:latin typeface="Aldrich"/>
                <a:ea typeface="Aldrich"/>
                <a:cs typeface="Aldrich"/>
                <a:sym typeface="Aldrich"/>
              </a:endParaRPr>
            </a:p>
          </p:txBody>
        </p:sp>
        <p:sp>
          <p:nvSpPr>
            <p:cNvPr id="738" name="Google Shape;738;p41"/>
            <p:cNvSpPr/>
            <p:nvPr/>
          </p:nvSpPr>
          <p:spPr>
            <a:xfrm>
              <a:off x="2997675" y="2706400"/>
              <a:ext cx="1455000" cy="363600"/>
            </a:xfrm>
            <a:prstGeom prst="roundRect">
              <a:avLst>
                <a:gd fmla="val 32178" name="adj"/>
              </a:avLst>
            </a:prstGeom>
            <a:solidFill>
              <a:schemeClr val="accent2"/>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5"/>
                  </a:solidFill>
                  <a:latin typeface="Aldrich"/>
                  <a:ea typeface="Aldrich"/>
                  <a:cs typeface="Aldrich"/>
                  <a:sym typeface="Aldrich"/>
                </a:rPr>
                <a:t>2</a:t>
              </a:r>
              <a:endParaRPr b="1" sz="1600">
                <a:solidFill>
                  <a:schemeClr val="accent5"/>
                </a:solidFill>
                <a:latin typeface="Aldrich"/>
                <a:ea typeface="Aldrich"/>
                <a:cs typeface="Aldrich"/>
                <a:sym typeface="Aldrich"/>
              </a:endParaRPr>
            </a:p>
          </p:txBody>
        </p:sp>
        <p:sp>
          <p:nvSpPr>
            <p:cNvPr id="733" name="Google Shape;733;p41"/>
            <p:cNvSpPr/>
            <p:nvPr/>
          </p:nvSpPr>
          <p:spPr>
            <a:xfrm>
              <a:off x="4691325" y="2706400"/>
              <a:ext cx="1455000" cy="363600"/>
            </a:xfrm>
            <a:prstGeom prst="roundRect">
              <a:avLst>
                <a:gd fmla="val 35293" name="adj"/>
              </a:avLst>
            </a:prstGeom>
            <a:solidFill>
              <a:schemeClr val="accent3"/>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4D"/>
                  </a:solidFill>
                  <a:latin typeface="Aldrich"/>
                  <a:ea typeface="Aldrich"/>
                  <a:cs typeface="Aldrich"/>
                  <a:sym typeface="Aldrich"/>
                </a:rPr>
                <a:t>3</a:t>
              </a:r>
              <a:endParaRPr b="1" sz="1600">
                <a:solidFill>
                  <a:srgbClr val="00004D"/>
                </a:solidFill>
                <a:latin typeface="Aldrich"/>
                <a:ea typeface="Aldrich"/>
                <a:cs typeface="Aldrich"/>
                <a:sym typeface="Aldrich"/>
              </a:endParaRPr>
            </a:p>
          </p:txBody>
        </p:sp>
      </p:grpSp>
      <p:sp>
        <p:nvSpPr>
          <p:cNvPr id="739" name="Google Shape;739;p41"/>
          <p:cNvSpPr txBox="1"/>
          <p:nvPr/>
        </p:nvSpPr>
        <p:spPr>
          <a:xfrm>
            <a:off x="1381675" y="1103450"/>
            <a:ext cx="2996100" cy="8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00004D"/>
                </a:solidFill>
                <a:latin typeface="Didact Gothic"/>
                <a:ea typeface="Didact Gothic"/>
                <a:cs typeface="Didact Gothic"/>
                <a:sym typeface="Didact Gothic"/>
              </a:rPr>
              <a:t>Look at scatterplots of HSGrad v. all other variables and look for possible polynomial trends</a:t>
            </a:r>
            <a:endParaRPr sz="1500">
              <a:solidFill>
                <a:srgbClr val="00004D"/>
              </a:solidFill>
              <a:latin typeface="Didact Gothic"/>
              <a:ea typeface="Didact Gothic"/>
              <a:cs typeface="Didact Gothic"/>
              <a:sym typeface="Didact Gothic"/>
            </a:endParaRPr>
          </a:p>
        </p:txBody>
      </p:sp>
      <p:sp>
        <p:nvSpPr>
          <p:cNvPr id="740" name="Google Shape;740;p41"/>
          <p:cNvSpPr txBox="1"/>
          <p:nvPr/>
        </p:nvSpPr>
        <p:spPr>
          <a:xfrm>
            <a:off x="3653625" y="3498250"/>
            <a:ext cx="1819500" cy="13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accent5"/>
                </a:solidFill>
                <a:latin typeface="Didact Gothic"/>
                <a:ea typeface="Didact Gothic"/>
                <a:cs typeface="Didact Gothic"/>
                <a:sym typeface="Didact Gothic"/>
              </a:rPr>
              <a:t>Create polynomial models up to the power of 6 and compare p-values in ANOVA Table</a:t>
            </a:r>
            <a:endParaRPr sz="1500">
              <a:solidFill>
                <a:schemeClr val="accent5"/>
              </a:solidFill>
              <a:latin typeface="Didact Gothic"/>
              <a:ea typeface="Didact Gothic"/>
              <a:cs typeface="Didact Gothic"/>
              <a:sym typeface="Didact Gothic"/>
            </a:endParaRPr>
          </a:p>
          <a:p>
            <a:pPr indent="0" lvl="0" marL="0" rtl="0" algn="ctr">
              <a:spcBef>
                <a:spcPts val="0"/>
              </a:spcBef>
              <a:spcAft>
                <a:spcPts val="0"/>
              </a:spcAft>
              <a:buNone/>
            </a:pPr>
            <a:r>
              <a:t/>
            </a:r>
            <a:endParaRPr sz="1500">
              <a:solidFill>
                <a:srgbClr val="00004D"/>
              </a:solidFill>
              <a:latin typeface="Didact Gothic"/>
              <a:ea typeface="Didact Gothic"/>
              <a:cs typeface="Didact Gothic"/>
              <a:sym typeface="Didact Gothic"/>
            </a:endParaRPr>
          </a:p>
          <a:p>
            <a:pPr indent="0" lvl="0" marL="0" rtl="0" algn="ctr">
              <a:spcBef>
                <a:spcPts val="0"/>
              </a:spcBef>
              <a:spcAft>
                <a:spcPts val="0"/>
              </a:spcAft>
              <a:buNone/>
            </a:pPr>
            <a:r>
              <a:t/>
            </a:r>
            <a:endParaRPr sz="1500">
              <a:solidFill>
                <a:srgbClr val="00004D"/>
              </a:solidFill>
              <a:latin typeface="Didact Gothic"/>
              <a:ea typeface="Didact Gothic"/>
              <a:cs typeface="Didact Gothic"/>
              <a:sym typeface="Didact Gothic"/>
            </a:endParaRPr>
          </a:p>
        </p:txBody>
      </p:sp>
      <p:sp>
        <p:nvSpPr>
          <p:cNvPr id="741" name="Google Shape;741;p41"/>
          <p:cNvSpPr txBox="1"/>
          <p:nvPr/>
        </p:nvSpPr>
        <p:spPr>
          <a:xfrm>
            <a:off x="5341775" y="1274963"/>
            <a:ext cx="18195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00004D"/>
                </a:solidFill>
                <a:latin typeface="Didact Gothic"/>
                <a:ea typeface="Didact Gothic"/>
                <a:cs typeface="Didact Gothic"/>
                <a:sym typeface="Didact Gothic"/>
              </a:rPr>
              <a:t>Compute testing error</a:t>
            </a:r>
            <a:endParaRPr sz="1500">
              <a:solidFill>
                <a:srgbClr val="00004D"/>
              </a:solidFill>
              <a:latin typeface="Didact Gothic"/>
              <a:ea typeface="Didact Gothic"/>
              <a:cs typeface="Didact Gothic"/>
              <a:sym typeface="Didact Gothic"/>
            </a:endParaRPr>
          </a:p>
          <a:p>
            <a:pPr indent="0" lvl="0" marL="0" rtl="0" algn="ctr">
              <a:spcBef>
                <a:spcPts val="0"/>
              </a:spcBef>
              <a:spcAft>
                <a:spcPts val="0"/>
              </a:spcAft>
              <a:buNone/>
            </a:pPr>
            <a:r>
              <a:t/>
            </a:r>
            <a:endParaRPr sz="1500">
              <a:solidFill>
                <a:srgbClr val="00004D"/>
              </a:solidFill>
              <a:latin typeface="Didact Gothic"/>
              <a:ea typeface="Didact Gothic"/>
              <a:cs typeface="Didact Gothic"/>
              <a:sym typeface="Didact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2"/>
          <p:cNvSpPr txBox="1"/>
          <p:nvPr>
            <p:ph type="title"/>
          </p:nvPr>
        </p:nvSpPr>
        <p:spPr>
          <a:xfrm>
            <a:off x="722375" y="3783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ANOVA Table Analysis</a:t>
            </a:r>
            <a:endParaRPr/>
          </a:p>
        </p:txBody>
      </p:sp>
      <p:pic>
        <p:nvPicPr>
          <p:cNvPr id="747" name="Google Shape;747;p42"/>
          <p:cNvPicPr preferRelativeResize="0"/>
          <p:nvPr/>
        </p:nvPicPr>
        <p:blipFill rotWithShape="1">
          <a:blip r:embed="rId3">
            <a:alphaModFix/>
          </a:blip>
          <a:srcRect b="0" l="0" r="0" t="0"/>
          <a:stretch/>
        </p:blipFill>
        <p:spPr>
          <a:xfrm>
            <a:off x="2456525" y="1026700"/>
            <a:ext cx="4230950" cy="3729250"/>
          </a:xfrm>
          <a:prstGeom prst="rect">
            <a:avLst/>
          </a:prstGeom>
          <a:noFill/>
          <a:ln>
            <a:noFill/>
          </a:ln>
        </p:spPr>
      </p:pic>
      <p:sp>
        <p:nvSpPr>
          <p:cNvPr id="748" name="Google Shape;748;p42"/>
          <p:cNvSpPr/>
          <p:nvPr/>
        </p:nvSpPr>
        <p:spPr>
          <a:xfrm>
            <a:off x="5685477" y="3096603"/>
            <a:ext cx="707100" cy="153600"/>
          </a:xfrm>
          <a:prstGeom prst="roundRect">
            <a:avLst>
              <a:gd fmla="val 16667" name="adj"/>
            </a:avLst>
          </a:prstGeom>
          <a:solidFill>
            <a:srgbClr val="FFBB30">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2"/>
          <p:cNvSpPr txBox="1"/>
          <p:nvPr/>
        </p:nvSpPr>
        <p:spPr>
          <a:xfrm>
            <a:off x="6687475" y="2973300"/>
            <a:ext cx="12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&lt; 0.05 (alpha)</a:t>
            </a:r>
            <a:endParaRPr b="1">
              <a:latin typeface="Didact Gothic"/>
              <a:ea typeface="Didact Gothic"/>
              <a:cs typeface="Didact Gothic"/>
              <a:sym typeface="Didact Gothic"/>
            </a:endParaRPr>
          </a:p>
        </p:txBody>
      </p:sp>
      <p:sp>
        <p:nvSpPr>
          <p:cNvPr id="750" name="Google Shape;750;p42"/>
          <p:cNvSpPr/>
          <p:nvPr/>
        </p:nvSpPr>
        <p:spPr>
          <a:xfrm>
            <a:off x="2456525" y="3096603"/>
            <a:ext cx="152100" cy="153600"/>
          </a:xfrm>
          <a:prstGeom prst="ellipse">
            <a:avLst/>
          </a:prstGeom>
          <a:solidFill>
            <a:srgbClr val="FFBB30">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43"/>
          <p:cNvSpPr txBox="1"/>
          <p:nvPr>
            <p:ph type="title"/>
          </p:nvPr>
        </p:nvSpPr>
        <p:spPr>
          <a:xfrm rot="5400000">
            <a:off x="6349925" y="2285400"/>
            <a:ext cx="378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Generated</a:t>
            </a:r>
            <a:endParaRPr/>
          </a:p>
        </p:txBody>
      </p:sp>
      <p:sp>
        <p:nvSpPr>
          <p:cNvPr id="756" name="Google Shape;756;p43"/>
          <p:cNvSpPr txBox="1"/>
          <p:nvPr/>
        </p:nvSpPr>
        <p:spPr>
          <a:xfrm>
            <a:off x="624600" y="4306975"/>
            <a:ext cx="789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Didact Gothic"/>
                <a:ea typeface="Didact Gothic"/>
                <a:cs typeface="Didact Gothic"/>
                <a:sym typeface="Didact Gothic"/>
              </a:rPr>
              <a:t>*</a:t>
            </a:r>
            <a:r>
              <a:rPr lang="en" sz="1300">
                <a:latin typeface="Didact Gothic"/>
                <a:ea typeface="Didact Gothic"/>
                <a:cs typeface="Didact Gothic"/>
                <a:sym typeface="Didact Gothic"/>
              </a:rPr>
              <a:t>Data points in graph are from training data set</a:t>
            </a:r>
            <a:endParaRPr sz="1300">
              <a:latin typeface="Didact Gothic"/>
              <a:ea typeface="Didact Gothic"/>
              <a:cs typeface="Didact Gothic"/>
              <a:sym typeface="Didact Gothic"/>
            </a:endParaRPr>
          </a:p>
        </p:txBody>
      </p:sp>
      <p:pic>
        <p:nvPicPr>
          <p:cNvPr id="757" name="Google Shape;757;p43"/>
          <p:cNvPicPr preferRelativeResize="0"/>
          <p:nvPr/>
        </p:nvPicPr>
        <p:blipFill>
          <a:blip r:embed="rId3">
            <a:alphaModFix/>
          </a:blip>
          <a:stretch>
            <a:fillRect/>
          </a:stretch>
        </p:blipFill>
        <p:spPr>
          <a:xfrm>
            <a:off x="1522063" y="405375"/>
            <a:ext cx="6099869" cy="4002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WHAT QUESTION ARE WE TRYING TO ANSWER?</a:t>
            </a:r>
            <a:endParaRPr sz="2400"/>
          </a:p>
        </p:txBody>
      </p:sp>
      <p:sp>
        <p:nvSpPr>
          <p:cNvPr id="541" name="Google Shape;541;p26"/>
          <p:cNvSpPr txBox="1"/>
          <p:nvPr/>
        </p:nvSpPr>
        <p:spPr>
          <a:xfrm>
            <a:off x="850475" y="1711500"/>
            <a:ext cx="7443000" cy="2025300"/>
          </a:xfrm>
          <a:prstGeom prst="rect">
            <a:avLst/>
          </a:prstGeom>
          <a:solidFill>
            <a:schemeClr val="accent2"/>
          </a:solidFill>
          <a:ln cap="flat" cmpd="sng" w="2857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700">
              <a:latin typeface="Didact Gothic"/>
              <a:ea typeface="Didact Gothic"/>
              <a:cs typeface="Didact Gothic"/>
              <a:sym typeface="Didact Gothic"/>
            </a:endParaRPr>
          </a:p>
          <a:p>
            <a:pPr indent="0" lvl="0" marL="0" rtl="0" algn="ctr">
              <a:spcBef>
                <a:spcPts val="0"/>
              </a:spcBef>
              <a:spcAft>
                <a:spcPts val="0"/>
              </a:spcAft>
              <a:buNone/>
            </a:pPr>
            <a:r>
              <a:rPr b="1" lang="en" sz="1700">
                <a:latin typeface="Didact Gothic"/>
                <a:ea typeface="Didact Gothic"/>
                <a:cs typeface="Didact Gothic"/>
                <a:sym typeface="Didact Gothic"/>
              </a:rPr>
              <a:t>How did the high school graduation rate in a particular state affect factors within that state such as illiteracy, income, murder and life expectancy in 1977?</a:t>
            </a:r>
            <a:endParaRPr b="1" sz="1700">
              <a:latin typeface="Didact Gothic"/>
              <a:ea typeface="Didact Gothic"/>
              <a:cs typeface="Didact Gothic"/>
              <a:sym typeface="Didact Gothic"/>
            </a:endParaRPr>
          </a:p>
          <a:p>
            <a:pPr indent="0" lvl="0" marL="0" rtl="0" algn="ctr">
              <a:spcBef>
                <a:spcPts val="0"/>
              </a:spcBef>
              <a:spcAft>
                <a:spcPts val="0"/>
              </a:spcAft>
              <a:buNone/>
            </a:pPr>
            <a:r>
              <a:t/>
            </a:r>
            <a:endParaRPr b="1" sz="1700">
              <a:latin typeface="Didact Gothic"/>
              <a:ea typeface="Didact Gothic"/>
              <a:cs typeface="Didact Gothic"/>
              <a:sym typeface="Didact Gothic"/>
            </a:endParaRPr>
          </a:p>
          <a:p>
            <a:pPr indent="0" lvl="0" marL="0" rtl="0" algn="ctr">
              <a:spcBef>
                <a:spcPts val="0"/>
              </a:spcBef>
              <a:spcAft>
                <a:spcPts val="0"/>
              </a:spcAft>
              <a:buNone/>
            </a:pPr>
            <a:r>
              <a:t/>
            </a:r>
            <a:endParaRPr b="1" sz="1700">
              <a:latin typeface="Didact Gothic"/>
              <a:ea typeface="Didact Gothic"/>
              <a:cs typeface="Didact Gothic"/>
              <a:sym typeface="Didact Gothic"/>
            </a:endParaRPr>
          </a:p>
          <a:p>
            <a:pPr indent="0" lvl="0" marL="0" rtl="0" algn="ctr">
              <a:spcBef>
                <a:spcPts val="0"/>
              </a:spcBef>
              <a:spcAft>
                <a:spcPts val="0"/>
              </a:spcAft>
              <a:buNone/>
            </a:pPr>
            <a:r>
              <a:rPr lang="en" sz="1700">
                <a:latin typeface="Didact Gothic"/>
                <a:ea typeface="Didact Gothic"/>
                <a:cs typeface="Didact Gothic"/>
                <a:sym typeface="Didact Gothic"/>
              </a:rPr>
              <a:t>Ex. Does a lower graduation rate imply lower income or higher murder rates?</a:t>
            </a:r>
            <a:endParaRPr sz="1700">
              <a:latin typeface="Didact Gothic"/>
              <a:ea typeface="Didact Gothic"/>
              <a:cs typeface="Didact Gothic"/>
              <a:sym typeface="Didact Gothic"/>
            </a:endParaRPr>
          </a:p>
          <a:p>
            <a:pPr indent="0" lvl="0" marL="0" rtl="0" algn="ctr">
              <a:spcBef>
                <a:spcPts val="0"/>
              </a:spcBef>
              <a:spcAft>
                <a:spcPts val="0"/>
              </a:spcAft>
              <a:buNone/>
            </a:pPr>
            <a:r>
              <a:t/>
            </a:r>
            <a:endParaRPr sz="1700">
              <a:latin typeface="Didact Gothic"/>
              <a:ea typeface="Didact Gothic"/>
              <a:cs typeface="Didact Gothic"/>
              <a:sym typeface="Didact Gothic"/>
            </a:endParaRPr>
          </a:p>
          <a:p>
            <a:pPr indent="0" lvl="0" marL="0" rtl="0" algn="ctr">
              <a:spcBef>
                <a:spcPts val="0"/>
              </a:spcBef>
              <a:spcAft>
                <a:spcPts val="0"/>
              </a:spcAft>
              <a:buNone/>
            </a:pPr>
            <a:r>
              <a:t/>
            </a:r>
            <a:endParaRPr sz="1700">
              <a:latin typeface="Didact Gothic"/>
              <a:ea typeface="Didact Gothic"/>
              <a:cs typeface="Didact Gothic"/>
              <a:sym typeface="Didact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44"/>
          <p:cNvSpPr txBox="1"/>
          <p:nvPr>
            <p:ph type="title"/>
          </p:nvPr>
        </p:nvSpPr>
        <p:spPr>
          <a:xfrm rot="5400000">
            <a:off x="6349925" y="2285400"/>
            <a:ext cx="378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Generated</a:t>
            </a:r>
            <a:endParaRPr/>
          </a:p>
        </p:txBody>
      </p:sp>
      <p:sp>
        <p:nvSpPr>
          <p:cNvPr id="763" name="Google Shape;763;p44"/>
          <p:cNvSpPr txBox="1"/>
          <p:nvPr/>
        </p:nvSpPr>
        <p:spPr>
          <a:xfrm>
            <a:off x="624600" y="4306975"/>
            <a:ext cx="789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Didact Gothic"/>
                <a:ea typeface="Didact Gothic"/>
                <a:cs typeface="Didact Gothic"/>
                <a:sym typeface="Didact Gothic"/>
              </a:rPr>
              <a:t>*</a:t>
            </a:r>
            <a:r>
              <a:rPr lang="en" sz="1300">
                <a:latin typeface="Didact Gothic"/>
                <a:ea typeface="Didact Gothic"/>
                <a:cs typeface="Didact Gothic"/>
                <a:sym typeface="Didact Gothic"/>
              </a:rPr>
              <a:t>Data points in graph are from training data set</a:t>
            </a:r>
            <a:endParaRPr sz="1300">
              <a:latin typeface="Didact Gothic"/>
              <a:ea typeface="Didact Gothic"/>
              <a:cs typeface="Didact Gothic"/>
              <a:sym typeface="Didact Gothic"/>
            </a:endParaRPr>
          </a:p>
        </p:txBody>
      </p:sp>
      <p:pic>
        <p:nvPicPr>
          <p:cNvPr id="764" name="Google Shape;764;p44"/>
          <p:cNvPicPr preferRelativeResize="0"/>
          <p:nvPr/>
        </p:nvPicPr>
        <p:blipFill>
          <a:blip r:embed="rId3">
            <a:alphaModFix/>
          </a:blip>
          <a:stretch>
            <a:fillRect/>
          </a:stretch>
        </p:blipFill>
        <p:spPr>
          <a:xfrm>
            <a:off x="1545300" y="405350"/>
            <a:ext cx="6053402" cy="40021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5"/>
          <p:cNvSpPr txBox="1"/>
          <p:nvPr>
            <p:ph type="ctrTitle"/>
          </p:nvPr>
        </p:nvSpPr>
        <p:spPr>
          <a:xfrm>
            <a:off x="2070375" y="1955125"/>
            <a:ext cx="5336400" cy="1871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000"/>
              <a:t>Linear Regression with Interaction Terms</a:t>
            </a:r>
            <a:endParaRPr sz="4000"/>
          </a:p>
        </p:txBody>
      </p:sp>
      <p:sp>
        <p:nvSpPr>
          <p:cNvPr id="770" name="Google Shape;770;p45"/>
          <p:cNvSpPr txBox="1"/>
          <p:nvPr>
            <p:ph idx="2" type="title"/>
          </p:nvPr>
        </p:nvSpPr>
        <p:spPr>
          <a:xfrm>
            <a:off x="2492100" y="1210261"/>
            <a:ext cx="4159800" cy="704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771" name="Google Shape;771;p45"/>
          <p:cNvSpPr/>
          <p:nvPr/>
        </p:nvSpPr>
        <p:spPr>
          <a:xfrm>
            <a:off x="3655800" y="38667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2" name="Google Shape;772;p45"/>
          <p:cNvGrpSpPr/>
          <p:nvPr/>
        </p:nvGrpSpPr>
        <p:grpSpPr>
          <a:xfrm rot="10667963">
            <a:off x="7458206" y="1380526"/>
            <a:ext cx="1385983" cy="2705355"/>
            <a:chOff x="409722" y="228600"/>
            <a:chExt cx="1385931" cy="2705253"/>
          </a:xfrm>
        </p:grpSpPr>
        <p:grpSp>
          <p:nvGrpSpPr>
            <p:cNvPr id="773" name="Google Shape;773;p45"/>
            <p:cNvGrpSpPr/>
            <p:nvPr/>
          </p:nvGrpSpPr>
          <p:grpSpPr>
            <a:xfrm flipH="1" rot="-617154">
              <a:off x="575967" y="402323"/>
              <a:ext cx="1053440" cy="2450002"/>
              <a:chOff x="3817855" y="1437512"/>
              <a:chExt cx="541146" cy="1128254"/>
            </a:xfrm>
          </p:grpSpPr>
          <p:sp>
            <p:nvSpPr>
              <p:cNvPr id="774" name="Google Shape;774;p4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45"/>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45"/>
          <p:cNvGrpSpPr/>
          <p:nvPr/>
        </p:nvGrpSpPr>
        <p:grpSpPr>
          <a:xfrm rot="-230834">
            <a:off x="262018" y="1063686"/>
            <a:ext cx="1386005" cy="2705399"/>
            <a:chOff x="409722" y="228600"/>
            <a:chExt cx="1385931" cy="2705253"/>
          </a:xfrm>
        </p:grpSpPr>
        <p:grpSp>
          <p:nvGrpSpPr>
            <p:cNvPr id="778" name="Google Shape;778;p45"/>
            <p:cNvGrpSpPr/>
            <p:nvPr/>
          </p:nvGrpSpPr>
          <p:grpSpPr>
            <a:xfrm flipH="1" rot="-617154">
              <a:off x="575967" y="402323"/>
              <a:ext cx="1053440" cy="2450002"/>
              <a:chOff x="3817855" y="1437512"/>
              <a:chExt cx="541146" cy="1128254"/>
            </a:xfrm>
          </p:grpSpPr>
          <p:sp>
            <p:nvSpPr>
              <p:cNvPr id="779" name="Google Shape;779;p4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1" name="Google Shape;781;p45"/>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a:t>
            </a:r>
            <a:endParaRPr/>
          </a:p>
        </p:txBody>
      </p:sp>
      <p:grpSp>
        <p:nvGrpSpPr>
          <p:cNvPr id="787" name="Google Shape;787;p46"/>
          <p:cNvGrpSpPr/>
          <p:nvPr/>
        </p:nvGrpSpPr>
        <p:grpSpPr>
          <a:xfrm>
            <a:off x="1304025" y="1973263"/>
            <a:ext cx="6535950" cy="1525075"/>
            <a:chOff x="1304025" y="2125663"/>
            <a:chExt cx="6535950" cy="1525075"/>
          </a:xfrm>
        </p:grpSpPr>
        <p:cxnSp>
          <p:nvCxnSpPr>
            <p:cNvPr id="788" name="Google Shape;788;p46"/>
            <p:cNvCxnSpPr>
              <a:endCxn id="789" idx="3"/>
            </p:cNvCxnSpPr>
            <p:nvPr/>
          </p:nvCxnSpPr>
          <p:spPr>
            <a:xfrm>
              <a:off x="2758875" y="2888200"/>
              <a:ext cx="5081100" cy="0"/>
            </a:xfrm>
            <a:prstGeom prst="straightConnector1">
              <a:avLst/>
            </a:prstGeom>
            <a:noFill/>
            <a:ln cap="flat" cmpd="sng" w="28575">
              <a:solidFill>
                <a:srgbClr val="00004D"/>
              </a:solidFill>
              <a:prstDash val="solid"/>
              <a:round/>
              <a:headEnd len="med" w="med" type="none"/>
              <a:tailEnd len="med" w="med" type="none"/>
            </a:ln>
          </p:spPr>
        </p:cxnSp>
        <p:cxnSp>
          <p:nvCxnSpPr>
            <p:cNvPr id="790" name="Google Shape;790;p46"/>
            <p:cNvCxnSpPr/>
            <p:nvPr/>
          </p:nvCxnSpPr>
          <p:spPr>
            <a:xfrm rot="10800000">
              <a:off x="3725175" y="3210850"/>
              <a:ext cx="0" cy="439800"/>
            </a:xfrm>
            <a:prstGeom prst="straightConnector1">
              <a:avLst/>
            </a:prstGeom>
            <a:noFill/>
            <a:ln cap="flat" cmpd="sng" w="28575">
              <a:solidFill>
                <a:srgbClr val="00004D"/>
              </a:solidFill>
              <a:prstDash val="solid"/>
              <a:round/>
              <a:headEnd len="med" w="med" type="none"/>
              <a:tailEnd len="med" w="med" type="oval"/>
            </a:ln>
          </p:spPr>
        </p:cxnSp>
        <p:cxnSp>
          <p:nvCxnSpPr>
            <p:cNvPr id="791" name="Google Shape;791;p46"/>
            <p:cNvCxnSpPr/>
            <p:nvPr/>
          </p:nvCxnSpPr>
          <p:spPr>
            <a:xfrm>
              <a:off x="5418825" y="2125663"/>
              <a:ext cx="0" cy="439800"/>
            </a:xfrm>
            <a:prstGeom prst="straightConnector1">
              <a:avLst/>
            </a:prstGeom>
            <a:noFill/>
            <a:ln cap="flat" cmpd="sng" w="28575">
              <a:solidFill>
                <a:srgbClr val="00004D"/>
              </a:solidFill>
              <a:prstDash val="solid"/>
              <a:round/>
              <a:headEnd len="med" w="med" type="none"/>
              <a:tailEnd len="med" w="med" type="oval"/>
            </a:ln>
          </p:spPr>
        </p:cxnSp>
        <p:cxnSp>
          <p:nvCxnSpPr>
            <p:cNvPr id="792" name="Google Shape;792;p46"/>
            <p:cNvCxnSpPr/>
            <p:nvPr/>
          </p:nvCxnSpPr>
          <p:spPr>
            <a:xfrm rot="10800000">
              <a:off x="7112475" y="3210938"/>
              <a:ext cx="0" cy="439800"/>
            </a:xfrm>
            <a:prstGeom prst="straightConnector1">
              <a:avLst/>
            </a:prstGeom>
            <a:noFill/>
            <a:ln cap="flat" cmpd="sng" w="28575">
              <a:solidFill>
                <a:srgbClr val="00004D"/>
              </a:solidFill>
              <a:prstDash val="solid"/>
              <a:round/>
              <a:headEnd len="med" w="med" type="none"/>
              <a:tailEnd len="med" w="med" type="oval"/>
            </a:ln>
          </p:spPr>
        </p:cxnSp>
        <p:cxnSp>
          <p:nvCxnSpPr>
            <p:cNvPr id="793" name="Google Shape;793;p46"/>
            <p:cNvCxnSpPr/>
            <p:nvPr/>
          </p:nvCxnSpPr>
          <p:spPr>
            <a:xfrm>
              <a:off x="2031525" y="2125775"/>
              <a:ext cx="0" cy="439800"/>
            </a:xfrm>
            <a:prstGeom prst="straightConnector1">
              <a:avLst/>
            </a:prstGeom>
            <a:noFill/>
            <a:ln cap="flat" cmpd="sng" w="28575">
              <a:solidFill>
                <a:srgbClr val="00004D"/>
              </a:solidFill>
              <a:prstDash val="solid"/>
              <a:round/>
              <a:headEnd len="med" w="med" type="none"/>
              <a:tailEnd len="med" w="med" type="oval"/>
            </a:ln>
          </p:spPr>
        </p:cxnSp>
        <p:sp>
          <p:nvSpPr>
            <p:cNvPr id="794" name="Google Shape;794;p46"/>
            <p:cNvSpPr/>
            <p:nvPr/>
          </p:nvSpPr>
          <p:spPr>
            <a:xfrm>
              <a:off x="1304025" y="2706400"/>
              <a:ext cx="1455000" cy="363600"/>
            </a:xfrm>
            <a:prstGeom prst="roundRect">
              <a:avLst>
                <a:gd fmla="val 34302" name="adj"/>
              </a:avLst>
            </a:prstGeom>
            <a:solidFill>
              <a:schemeClr val="accent6"/>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4D"/>
                  </a:solidFill>
                  <a:latin typeface="Aldrich"/>
                  <a:ea typeface="Aldrich"/>
                  <a:cs typeface="Aldrich"/>
                  <a:sym typeface="Aldrich"/>
                </a:rPr>
                <a:t>1</a:t>
              </a:r>
              <a:endParaRPr b="1" sz="1600">
                <a:solidFill>
                  <a:srgbClr val="00004D"/>
                </a:solidFill>
                <a:latin typeface="Aldrich"/>
                <a:ea typeface="Aldrich"/>
                <a:cs typeface="Aldrich"/>
                <a:sym typeface="Aldrich"/>
              </a:endParaRPr>
            </a:p>
          </p:txBody>
        </p:sp>
        <p:sp>
          <p:nvSpPr>
            <p:cNvPr id="795" name="Google Shape;795;p46"/>
            <p:cNvSpPr/>
            <p:nvPr/>
          </p:nvSpPr>
          <p:spPr>
            <a:xfrm>
              <a:off x="2997675" y="2706400"/>
              <a:ext cx="1455000" cy="363600"/>
            </a:xfrm>
            <a:prstGeom prst="roundRect">
              <a:avLst>
                <a:gd fmla="val 32178" name="adj"/>
              </a:avLst>
            </a:prstGeom>
            <a:solidFill>
              <a:schemeClr val="accent1"/>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Aldrich"/>
                  <a:ea typeface="Aldrich"/>
                  <a:cs typeface="Aldrich"/>
                  <a:sym typeface="Aldrich"/>
                </a:rPr>
                <a:t>2</a:t>
              </a:r>
              <a:endParaRPr b="1" sz="1600">
                <a:solidFill>
                  <a:schemeClr val="lt1"/>
                </a:solidFill>
                <a:latin typeface="Aldrich"/>
                <a:ea typeface="Aldrich"/>
                <a:cs typeface="Aldrich"/>
                <a:sym typeface="Aldrich"/>
              </a:endParaRPr>
            </a:p>
          </p:txBody>
        </p:sp>
        <p:sp>
          <p:nvSpPr>
            <p:cNvPr id="796" name="Google Shape;796;p46"/>
            <p:cNvSpPr/>
            <p:nvPr/>
          </p:nvSpPr>
          <p:spPr>
            <a:xfrm>
              <a:off x="4691325" y="2706400"/>
              <a:ext cx="1455000" cy="363600"/>
            </a:xfrm>
            <a:prstGeom prst="roundRect">
              <a:avLst>
                <a:gd fmla="val 35293" name="adj"/>
              </a:avLst>
            </a:prstGeom>
            <a:solidFill>
              <a:schemeClr val="accent2"/>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4D"/>
                  </a:solidFill>
                  <a:latin typeface="Aldrich"/>
                  <a:ea typeface="Aldrich"/>
                  <a:cs typeface="Aldrich"/>
                  <a:sym typeface="Aldrich"/>
                </a:rPr>
                <a:t>3</a:t>
              </a:r>
              <a:endParaRPr b="1" sz="1600">
                <a:solidFill>
                  <a:srgbClr val="00004D"/>
                </a:solidFill>
                <a:latin typeface="Aldrich"/>
                <a:ea typeface="Aldrich"/>
                <a:cs typeface="Aldrich"/>
                <a:sym typeface="Aldrich"/>
              </a:endParaRPr>
            </a:p>
          </p:txBody>
        </p:sp>
        <p:sp>
          <p:nvSpPr>
            <p:cNvPr id="789" name="Google Shape;789;p46"/>
            <p:cNvSpPr/>
            <p:nvPr/>
          </p:nvSpPr>
          <p:spPr>
            <a:xfrm>
              <a:off x="6384975" y="2706400"/>
              <a:ext cx="1455000" cy="363600"/>
            </a:xfrm>
            <a:prstGeom prst="roundRect">
              <a:avLst>
                <a:gd fmla="val 38407" name="adj"/>
              </a:avLst>
            </a:prstGeom>
            <a:solidFill>
              <a:schemeClr val="accent3"/>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4D"/>
                  </a:solidFill>
                  <a:latin typeface="Aldrich"/>
                  <a:ea typeface="Aldrich"/>
                  <a:cs typeface="Aldrich"/>
                  <a:sym typeface="Aldrich"/>
                </a:rPr>
                <a:t>4</a:t>
              </a:r>
              <a:endParaRPr b="1" sz="1600">
                <a:solidFill>
                  <a:srgbClr val="00004D"/>
                </a:solidFill>
                <a:latin typeface="Aldrich"/>
                <a:ea typeface="Aldrich"/>
                <a:cs typeface="Aldrich"/>
                <a:sym typeface="Aldrich"/>
              </a:endParaRPr>
            </a:p>
          </p:txBody>
        </p:sp>
      </p:grpSp>
      <p:sp>
        <p:nvSpPr>
          <p:cNvPr id="797" name="Google Shape;797;p46"/>
          <p:cNvSpPr txBox="1"/>
          <p:nvPr/>
        </p:nvSpPr>
        <p:spPr>
          <a:xfrm>
            <a:off x="532575" y="1328525"/>
            <a:ext cx="2996100" cy="62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00004D"/>
                </a:solidFill>
                <a:latin typeface="Didact Gothic"/>
                <a:ea typeface="Didact Gothic"/>
                <a:cs typeface="Didact Gothic"/>
                <a:sym typeface="Didact Gothic"/>
              </a:rPr>
              <a:t>Determined which variables to use as the interaction terms</a:t>
            </a:r>
            <a:endParaRPr sz="1500">
              <a:solidFill>
                <a:srgbClr val="00004D"/>
              </a:solidFill>
              <a:latin typeface="Didact Gothic"/>
              <a:ea typeface="Didact Gothic"/>
              <a:cs typeface="Didact Gothic"/>
              <a:sym typeface="Didact Gothic"/>
            </a:endParaRPr>
          </a:p>
        </p:txBody>
      </p:sp>
      <p:sp>
        <p:nvSpPr>
          <p:cNvPr id="798" name="Google Shape;798;p46"/>
          <p:cNvSpPr txBox="1"/>
          <p:nvPr/>
        </p:nvSpPr>
        <p:spPr>
          <a:xfrm>
            <a:off x="2803775" y="3101050"/>
            <a:ext cx="18195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500">
              <a:solidFill>
                <a:schemeClr val="accent5"/>
              </a:solidFill>
              <a:latin typeface="Didact Gothic"/>
              <a:ea typeface="Didact Gothic"/>
              <a:cs typeface="Didact Gothic"/>
              <a:sym typeface="Didact Gothic"/>
            </a:endParaRPr>
          </a:p>
          <a:p>
            <a:pPr indent="0" lvl="0" marL="0" rtl="0" algn="ctr">
              <a:spcBef>
                <a:spcPts val="0"/>
              </a:spcBef>
              <a:spcAft>
                <a:spcPts val="0"/>
              </a:spcAft>
              <a:buNone/>
            </a:pPr>
            <a:r>
              <a:t/>
            </a:r>
            <a:endParaRPr sz="1500">
              <a:solidFill>
                <a:srgbClr val="00004D"/>
              </a:solidFill>
              <a:latin typeface="Didact Gothic"/>
              <a:ea typeface="Didact Gothic"/>
              <a:cs typeface="Didact Gothic"/>
              <a:sym typeface="Didact Gothic"/>
            </a:endParaRPr>
          </a:p>
          <a:p>
            <a:pPr indent="0" lvl="0" marL="0" rtl="0" algn="ctr">
              <a:spcBef>
                <a:spcPts val="0"/>
              </a:spcBef>
              <a:spcAft>
                <a:spcPts val="0"/>
              </a:spcAft>
              <a:buNone/>
            </a:pPr>
            <a:r>
              <a:rPr lang="en" sz="1500">
                <a:solidFill>
                  <a:srgbClr val="00004D"/>
                </a:solidFill>
                <a:latin typeface="Didact Gothic"/>
                <a:ea typeface="Didact Gothic"/>
                <a:cs typeface="Didact Gothic"/>
                <a:sym typeface="Didact Gothic"/>
              </a:rPr>
              <a:t>Created the plot and trendline of that model</a:t>
            </a:r>
            <a:endParaRPr sz="1500">
              <a:solidFill>
                <a:srgbClr val="00004D"/>
              </a:solidFill>
              <a:latin typeface="Didact Gothic"/>
              <a:ea typeface="Didact Gothic"/>
              <a:cs typeface="Didact Gothic"/>
              <a:sym typeface="Didact Gothic"/>
            </a:endParaRPr>
          </a:p>
        </p:txBody>
      </p:sp>
      <p:sp>
        <p:nvSpPr>
          <p:cNvPr id="799" name="Google Shape;799;p46"/>
          <p:cNvSpPr txBox="1"/>
          <p:nvPr/>
        </p:nvSpPr>
        <p:spPr>
          <a:xfrm>
            <a:off x="6215975" y="3498338"/>
            <a:ext cx="18195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00004D"/>
                </a:solidFill>
                <a:latin typeface="Didact Gothic"/>
                <a:ea typeface="Didact Gothic"/>
                <a:cs typeface="Didact Gothic"/>
                <a:sym typeface="Didact Gothic"/>
              </a:rPr>
              <a:t>Ran the testing data through the model to get the MSE</a:t>
            </a:r>
            <a:endParaRPr sz="1500">
              <a:solidFill>
                <a:srgbClr val="00004D"/>
              </a:solidFill>
              <a:latin typeface="Didact Gothic"/>
              <a:ea typeface="Didact Gothic"/>
              <a:cs typeface="Didact Gothic"/>
              <a:sym typeface="Didact Gothic"/>
            </a:endParaRPr>
          </a:p>
          <a:p>
            <a:pPr indent="0" lvl="0" marL="0" rtl="0" algn="ctr">
              <a:spcBef>
                <a:spcPts val="0"/>
              </a:spcBef>
              <a:spcAft>
                <a:spcPts val="0"/>
              </a:spcAft>
              <a:buNone/>
            </a:pPr>
            <a:r>
              <a:t/>
            </a:r>
            <a:endParaRPr sz="1500">
              <a:solidFill>
                <a:srgbClr val="00004D"/>
              </a:solidFill>
              <a:latin typeface="Didact Gothic"/>
              <a:ea typeface="Didact Gothic"/>
              <a:cs typeface="Didact Gothic"/>
              <a:sym typeface="Didact Gothic"/>
            </a:endParaRPr>
          </a:p>
        </p:txBody>
      </p:sp>
      <p:sp>
        <p:nvSpPr>
          <p:cNvPr id="800" name="Google Shape;800;p46"/>
          <p:cNvSpPr txBox="1"/>
          <p:nvPr/>
        </p:nvSpPr>
        <p:spPr>
          <a:xfrm>
            <a:off x="4695075" y="1122713"/>
            <a:ext cx="1444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idact Gothic"/>
                <a:ea typeface="Didact Gothic"/>
                <a:cs typeface="Didact Gothic"/>
                <a:sym typeface="Didact Gothic"/>
              </a:rPr>
              <a:t>Used “summary” to determine the R-squared</a:t>
            </a:r>
            <a:endParaRPr>
              <a:latin typeface="Didact Gothic"/>
              <a:ea typeface="Didact Gothic"/>
              <a:cs typeface="Didact Gothic"/>
              <a:sym typeface="Didact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47"/>
          <p:cNvSpPr txBox="1"/>
          <p:nvPr>
            <p:ph type="title"/>
          </p:nvPr>
        </p:nvSpPr>
        <p:spPr>
          <a:xfrm rot="5400000">
            <a:off x="6349925" y="2285400"/>
            <a:ext cx="378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Generated</a:t>
            </a:r>
            <a:endParaRPr/>
          </a:p>
        </p:txBody>
      </p:sp>
      <p:sp>
        <p:nvSpPr>
          <p:cNvPr id="806" name="Google Shape;806;p47"/>
          <p:cNvSpPr txBox="1"/>
          <p:nvPr/>
        </p:nvSpPr>
        <p:spPr>
          <a:xfrm>
            <a:off x="624600" y="4306975"/>
            <a:ext cx="789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Didact Gothic"/>
                <a:ea typeface="Didact Gothic"/>
                <a:cs typeface="Didact Gothic"/>
                <a:sym typeface="Didact Gothic"/>
              </a:rPr>
              <a:t>*</a:t>
            </a:r>
            <a:r>
              <a:rPr lang="en" sz="1300">
                <a:latin typeface="Didact Gothic"/>
                <a:ea typeface="Didact Gothic"/>
                <a:cs typeface="Didact Gothic"/>
                <a:sym typeface="Didact Gothic"/>
              </a:rPr>
              <a:t>Data points in graph are from training data set</a:t>
            </a:r>
            <a:endParaRPr sz="1300">
              <a:latin typeface="Didact Gothic"/>
              <a:ea typeface="Didact Gothic"/>
              <a:cs typeface="Didact Gothic"/>
              <a:sym typeface="Didact Gothic"/>
            </a:endParaRPr>
          </a:p>
        </p:txBody>
      </p:sp>
      <p:pic>
        <p:nvPicPr>
          <p:cNvPr id="807" name="Google Shape;807;p47"/>
          <p:cNvPicPr preferRelativeResize="0"/>
          <p:nvPr/>
        </p:nvPicPr>
        <p:blipFill>
          <a:blip r:embed="rId3">
            <a:alphaModFix/>
          </a:blip>
          <a:stretch>
            <a:fillRect/>
          </a:stretch>
        </p:blipFill>
        <p:spPr>
          <a:xfrm>
            <a:off x="1201125" y="516813"/>
            <a:ext cx="6153150" cy="3857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48"/>
          <p:cNvSpPr txBox="1"/>
          <p:nvPr>
            <p:ph type="title"/>
          </p:nvPr>
        </p:nvSpPr>
        <p:spPr>
          <a:xfrm rot="5400000">
            <a:off x="6349925" y="2285400"/>
            <a:ext cx="378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Generated</a:t>
            </a:r>
            <a:endParaRPr/>
          </a:p>
        </p:txBody>
      </p:sp>
      <p:sp>
        <p:nvSpPr>
          <p:cNvPr id="813" name="Google Shape;813;p48"/>
          <p:cNvSpPr txBox="1"/>
          <p:nvPr/>
        </p:nvSpPr>
        <p:spPr>
          <a:xfrm>
            <a:off x="624600" y="4306975"/>
            <a:ext cx="789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Didact Gothic"/>
                <a:ea typeface="Didact Gothic"/>
                <a:cs typeface="Didact Gothic"/>
                <a:sym typeface="Didact Gothic"/>
              </a:rPr>
              <a:t>*</a:t>
            </a:r>
            <a:r>
              <a:rPr lang="en" sz="1300">
                <a:latin typeface="Didact Gothic"/>
                <a:ea typeface="Didact Gothic"/>
                <a:cs typeface="Didact Gothic"/>
                <a:sym typeface="Didact Gothic"/>
              </a:rPr>
              <a:t>Data points in graph are from training data set</a:t>
            </a:r>
            <a:endParaRPr sz="1300">
              <a:latin typeface="Didact Gothic"/>
              <a:ea typeface="Didact Gothic"/>
              <a:cs typeface="Didact Gothic"/>
              <a:sym typeface="Didact Gothic"/>
            </a:endParaRPr>
          </a:p>
        </p:txBody>
      </p:sp>
      <p:pic>
        <p:nvPicPr>
          <p:cNvPr id="814" name="Google Shape;814;p48"/>
          <p:cNvPicPr preferRelativeResize="0"/>
          <p:nvPr/>
        </p:nvPicPr>
        <p:blipFill>
          <a:blip r:embed="rId3">
            <a:alphaModFix/>
          </a:blip>
          <a:stretch>
            <a:fillRect/>
          </a:stretch>
        </p:blipFill>
        <p:spPr>
          <a:xfrm>
            <a:off x="1201100" y="449338"/>
            <a:ext cx="6153150" cy="3857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9"/>
          <p:cNvSpPr txBox="1"/>
          <p:nvPr>
            <p:ph type="ctrTitle"/>
          </p:nvPr>
        </p:nvSpPr>
        <p:spPr>
          <a:xfrm>
            <a:off x="2492100" y="2492225"/>
            <a:ext cx="4159800" cy="589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000"/>
              <a:t>Results</a:t>
            </a:r>
            <a:endParaRPr sz="4000"/>
          </a:p>
        </p:txBody>
      </p:sp>
      <p:sp>
        <p:nvSpPr>
          <p:cNvPr id="820" name="Google Shape;820;p49"/>
          <p:cNvSpPr txBox="1"/>
          <p:nvPr>
            <p:ph idx="2" type="title"/>
          </p:nvPr>
        </p:nvSpPr>
        <p:spPr>
          <a:xfrm>
            <a:off x="2492100" y="1210261"/>
            <a:ext cx="4159800" cy="704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821" name="Google Shape;821;p49"/>
          <p:cNvSpPr/>
          <p:nvPr/>
        </p:nvSpPr>
        <p:spPr>
          <a:xfrm>
            <a:off x="3655800" y="38667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2" name="Google Shape;822;p49"/>
          <p:cNvGrpSpPr/>
          <p:nvPr/>
        </p:nvGrpSpPr>
        <p:grpSpPr>
          <a:xfrm rot="10667963">
            <a:off x="7458206" y="1380526"/>
            <a:ext cx="1385983" cy="2705355"/>
            <a:chOff x="409722" y="228600"/>
            <a:chExt cx="1385931" cy="2705253"/>
          </a:xfrm>
        </p:grpSpPr>
        <p:grpSp>
          <p:nvGrpSpPr>
            <p:cNvPr id="823" name="Google Shape;823;p49"/>
            <p:cNvGrpSpPr/>
            <p:nvPr/>
          </p:nvGrpSpPr>
          <p:grpSpPr>
            <a:xfrm flipH="1" rot="-617154">
              <a:off x="575967" y="402323"/>
              <a:ext cx="1053440" cy="2450002"/>
              <a:chOff x="3817855" y="1437512"/>
              <a:chExt cx="541146" cy="1128254"/>
            </a:xfrm>
          </p:grpSpPr>
          <p:sp>
            <p:nvSpPr>
              <p:cNvPr id="824" name="Google Shape;824;p49"/>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9"/>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49"/>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49"/>
          <p:cNvGrpSpPr/>
          <p:nvPr/>
        </p:nvGrpSpPr>
        <p:grpSpPr>
          <a:xfrm rot="-230834">
            <a:off x="262018" y="1063686"/>
            <a:ext cx="1386005" cy="2705399"/>
            <a:chOff x="409722" y="228600"/>
            <a:chExt cx="1385931" cy="2705253"/>
          </a:xfrm>
        </p:grpSpPr>
        <p:grpSp>
          <p:nvGrpSpPr>
            <p:cNvPr id="828" name="Google Shape;828;p49"/>
            <p:cNvGrpSpPr/>
            <p:nvPr/>
          </p:nvGrpSpPr>
          <p:grpSpPr>
            <a:xfrm flipH="1" rot="-617154">
              <a:off x="575967" y="402323"/>
              <a:ext cx="1053440" cy="2450002"/>
              <a:chOff x="3817855" y="1437512"/>
              <a:chExt cx="541146" cy="1128254"/>
            </a:xfrm>
          </p:grpSpPr>
          <p:sp>
            <p:nvSpPr>
              <p:cNvPr id="829" name="Google Shape;829;p49"/>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49"/>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50"/>
          <p:cNvSpPr txBox="1"/>
          <p:nvPr>
            <p:ph idx="1" type="subTitle"/>
          </p:nvPr>
        </p:nvSpPr>
        <p:spPr>
          <a:xfrm>
            <a:off x="753425" y="1120350"/>
            <a:ext cx="3623100" cy="77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500"/>
              <a:t>Income = 47.600(HSGrad) + 1834.360</a:t>
            </a:r>
            <a:endParaRPr sz="1500"/>
          </a:p>
        </p:txBody>
      </p:sp>
      <p:sp>
        <p:nvSpPr>
          <p:cNvPr id="837" name="Google Shape;837;p50"/>
          <p:cNvSpPr txBox="1"/>
          <p:nvPr>
            <p:ph idx="2" type="subTitle"/>
          </p:nvPr>
        </p:nvSpPr>
        <p:spPr>
          <a:xfrm>
            <a:off x="4765550" y="1120350"/>
            <a:ext cx="3623100" cy="7719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a:t>Illiteracy =  -0.049951(HSGrad) + 3.823143</a:t>
            </a:r>
            <a:endParaRPr/>
          </a:p>
        </p:txBody>
      </p:sp>
      <p:sp>
        <p:nvSpPr>
          <p:cNvPr id="838" name="Google Shape;838;p50"/>
          <p:cNvSpPr txBox="1"/>
          <p:nvPr>
            <p:ph type="title"/>
          </p:nvPr>
        </p:nvSpPr>
        <p:spPr>
          <a:xfrm>
            <a:off x="1013825" y="700050"/>
            <a:ext cx="31023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Error - Income</a:t>
            </a:r>
            <a:endParaRPr/>
          </a:p>
        </p:txBody>
      </p:sp>
      <p:sp>
        <p:nvSpPr>
          <p:cNvPr id="839" name="Google Shape;839;p50"/>
          <p:cNvSpPr txBox="1"/>
          <p:nvPr>
            <p:ph idx="3" type="title"/>
          </p:nvPr>
        </p:nvSpPr>
        <p:spPr>
          <a:xfrm>
            <a:off x="4976300" y="700050"/>
            <a:ext cx="32016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Error - Illiteracy</a:t>
            </a:r>
            <a:endParaRPr/>
          </a:p>
        </p:txBody>
      </p:sp>
      <p:sp>
        <p:nvSpPr>
          <p:cNvPr id="840" name="Google Shape;840;p50"/>
          <p:cNvSpPr/>
          <p:nvPr/>
        </p:nvSpPr>
        <p:spPr>
          <a:xfrm>
            <a:off x="2001575" y="2097750"/>
            <a:ext cx="1126800" cy="11004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Didact Gothic"/>
                <a:ea typeface="Didact Gothic"/>
                <a:cs typeface="Didact Gothic"/>
                <a:sym typeface="Didact Gothic"/>
              </a:rPr>
              <a:t>MSE =</a:t>
            </a:r>
            <a:endParaRPr b="1" sz="1500">
              <a:latin typeface="Didact Gothic"/>
              <a:ea typeface="Didact Gothic"/>
              <a:cs typeface="Didact Gothic"/>
              <a:sym typeface="Didact Gothic"/>
            </a:endParaRPr>
          </a:p>
          <a:p>
            <a:pPr indent="0" lvl="0" marL="0" rtl="0" algn="ctr">
              <a:spcBef>
                <a:spcPts val="0"/>
              </a:spcBef>
              <a:spcAft>
                <a:spcPts val="0"/>
              </a:spcAft>
              <a:buClr>
                <a:schemeClr val="dk1"/>
              </a:buClr>
              <a:buSzPts val="1100"/>
              <a:buFont typeface="Arial"/>
              <a:buNone/>
            </a:pPr>
            <a:r>
              <a:rPr b="1" lang="en" sz="1500">
                <a:solidFill>
                  <a:schemeClr val="dk1"/>
                </a:solidFill>
                <a:latin typeface="Didact Gothic"/>
                <a:ea typeface="Didact Gothic"/>
                <a:cs typeface="Didact Gothic"/>
                <a:sym typeface="Didact Gothic"/>
              </a:rPr>
              <a:t>361388.6</a:t>
            </a:r>
            <a:endParaRPr b="1" sz="1500">
              <a:latin typeface="Didact Gothic"/>
              <a:ea typeface="Didact Gothic"/>
              <a:cs typeface="Didact Gothic"/>
              <a:sym typeface="Didact Gothic"/>
            </a:endParaRPr>
          </a:p>
        </p:txBody>
      </p:sp>
      <p:sp>
        <p:nvSpPr>
          <p:cNvPr id="841" name="Google Shape;841;p50"/>
          <p:cNvSpPr/>
          <p:nvPr/>
        </p:nvSpPr>
        <p:spPr>
          <a:xfrm>
            <a:off x="6013700" y="2097750"/>
            <a:ext cx="1126800" cy="11004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Didact Gothic"/>
                <a:ea typeface="Didact Gothic"/>
                <a:cs typeface="Didact Gothic"/>
                <a:sym typeface="Didact Gothic"/>
              </a:rPr>
              <a:t>MSE =</a:t>
            </a:r>
            <a:endParaRPr b="1" sz="1500">
              <a:latin typeface="Didact Gothic"/>
              <a:ea typeface="Didact Gothic"/>
              <a:cs typeface="Didact Gothic"/>
              <a:sym typeface="Didact Gothic"/>
            </a:endParaRPr>
          </a:p>
          <a:p>
            <a:pPr indent="0" lvl="0" marL="0" rtl="0" algn="ctr">
              <a:spcBef>
                <a:spcPts val="0"/>
              </a:spcBef>
              <a:spcAft>
                <a:spcPts val="0"/>
              </a:spcAft>
              <a:buClr>
                <a:schemeClr val="dk1"/>
              </a:buClr>
              <a:buSzPts val="1100"/>
              <a:buFont typeface="Arial"/>
              <a:buNone/>
            </a:pPr>
            <a:r>
              <a:rPr b="1" lang="en" sz="1500">
                <a:solidFill>
                  <a:schemeClr val="dk1"/>
                </a:solidFill>
                <a:latin typeface="Didact Gothic"/>
                <a:ea typeface="Didact Gothic"/>
                <a:cs typeface="Didact Gothic"/>
                <a:sym typeface="Didact Gothic"/>
              </a:rPr>
              <a:t>0.2149918</a:t>
            </a:r>
            <a:endParaRPr b="1" sz="1500">
              <a:latin typeface="Didact Gothic"/>
              <a:ea typeface="Didact Gothic"/>
              <a:cs typeface="Didact Gothic"/>
              <a:sym typeface="Didact Gothic"/>
            </a:endParaRPr>
          </a:p>
        </p:txBody>
      </p:sp>
      <p:sp>
        <p:nvSpPr>
          <p:cNvPr id="842" name="Google Shape;842;p50"/>
          <p:cNvSpPr txBox="1"/>
          <p:nvPr/>
        </p:nvSpPr>
        <p:spPr>
          <a:xfrm>
            <a:off x="1018750" y="3418800"/>
            <a:ext cx="8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R Code:</a:t>
            </a:r>
            <a:endParaRPr b="1">
              <a:latin typeface="Didact Gothic"/>
              <a:ea typeface="Didact Gothic"/>
              <a:cs typeface="Didact Gothic"/>
              <a:sym typeface="Didact Gothic"/>
            </a:endParaRPr>
          </a:p>
        </p:txBody>
      </p:sp>
      <p:sp>
        <p:nvSpPr>
          <p:cNvPr id="843" name="Google Shape;843;p50"/>
          <p:cNvSpPr txBox="1"/>
          <p:nvPr/>
        </p:nvSpPr>
        <p:spPr>
          <a:xfrm>
            <a:off x="4799325" y="3418800"/>
            <a:ext cx="8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R Code:</a:t>
            </a:r>
            <a:endParaRPr b="1">
              <a:latin typeface="Didact Gothic"/>
              <a:ea typeface="Didact Gothic"/>
              <a:cs typeface="Didact Gothic"/>
              <a:sym typeface="Didact Gothic"/>
            </a:endParaRPr>
          </a:p>
        </p:txBody>
      </p:sp>
      <p:pic>
        <p:nvPicPr>
          <p:cNvPr id="844" name="Google Shape;844;p50"/>
          <p:cNvPicPr preferRelativeResize="0"/>
          <p:nvPr/>
        </p:nvPicPr>
        <p:blipFill>
          <a:blip r:embed="rId3">
            <a:alphaModFix/>
          </a:blip>
          <a:stretch>
            <a:fillRect/>
          </a:stretch>
        </p:blipFill>
        <p:spPr>
          <a:xfrm>
            <a:off x="898513" y="3819000"/>
            <a:ext cx="3332915" cy="420300"/>
          </a:xfrm>
          <a:prstGeom prst="rect">
            <a:avLst/>
          </a:prstGeom>
          <a:noFill/>
          <a:ln>
            <a:noFill/>
          </a:ln>
        </p:spPr>
      </p:pic>
      <p:pic>
        <p:nvPicPr>
          <p:cNvPr id="845" name="Google Shape;845;p50"/>
          <p:cNvPicPr preferRelativeResize="0"/>
          <p:nvPr/>
        </p:nvPicPr>
        <p:blipFill>
          <a:blip r:embed="rId4">
            <a:alphaModFix/>
          </a:blip>
          <a:stretch>
            <a:fillRect/>
          </a:stretch>
        </p:blipFill>
        <p:spPr>
          <a:xfrm>
            <a:off x="4910650" y="3819000"/>
            <a:ext cx="3332901" cy="420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51"/>
          <p:cNvSpPr txBox="1"/>
          <p:nvPr>
            <p:ph idx="1" type="subTitle"/>
          </p:nvPr>
        </p:nvSpPr>
        <p:spPr>
          <a:xfrm>
            <a:off x="753425" y="1120350"/>
            <a:ext cx="3623100" cy="7719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1500"/>
              <a:t>LifeExp = 0.10147(HSGrad) + 65.45780</a:t>
            </a:r>
            <a:endParaRPr sz="1500"/>
          </a:p>
        </p:txBody>
      </p:sp>
      <p:sp>
        <p:nvSpPr>
          <p:cNvPr id="851" name="Google Shape;851;p51"/>
          <p:cNvSpPr txBox="1"/>
          <p:nvPr>
            <p:ph idx="2" type="subTitle"/>
          </p:nvPr>
        </p:nvSpPr>
        <p:spPr>
          <a:xfrm>
            <a:off x="4765550" y="1120350"/>
            <a:ext cx="3623100" cy="77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Murder =  </a:t>
            </a:r>
            <a:r>
              <a:rPr lang="en"/>
              <a:t>-0.24502</a:t>
            </a:r>
            <a:r>
              <a:rPr lang="en"/>
              <a:t>(HSGrad) + </a:t>
            </a:r>
            <a:r>
              <a:rPr lang="en"/>
              <a:t>20.32405</a:t>
            </a:r>
            <a:endParaRPr/>
          </a:p>
        </p:txBody>
      </p:sp>
      <p:sp>
        <p:nvSpPr>
          <p:cNvPr id="852" name="Google Shape;852;p51"/>
          <p:cNvSpPr txBox="1"/>
          <p:nvPr>
            <p:ph type="title"/>
          </p:nvPr>
        </p:nvSpPr>
        <p:spPr>
          <a:xfrm>
            <a:off x="1199525" y="700050"/>
            <a:ext cx="27309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Error - LifeEx</a:t>
            </a:r>
            <a:endParaRPr/>
          </a:p>
        </p:txBody>
      </p:sp>
      <p:sp>
        <p:nvSpPr>
          <p:cNvPr id="853" name="Google Shape;853;p51"/>
          <p:cNvSpPr txBox="1"/>
          <p:nvPr>
            <p:ph idx="3" type="title"/>
          </p:nvPr>
        </p:nvSpPr>
        <p:spPr>
          <a:xfrm>
            <a:off x="4997300" y="700050"/>
            <a:ext cx="31596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Error - Murder</a:t>
            </a:r>
            <a:endParaRPr/>
          </a:p>
        </p:txBody>
      </p:sp>
      <p:sp>
        <p:nvSpPr>
          <p:cNvPr id="854" name="Google Shape;854;p51"/>
          <p:cNvSpPr/>
          <p:nvPr/>
        </p:nvSpPr>
        <p:spPr>
          <a:xfrm>
            <a:off x="2001575" y="2097750"/>
            <a:ext cx="1126800" cy="11004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Didact Gothic"/>
                <a:ea typeface="Didact Gothic"/>
                <a:cs typeface="Didact Gothic"/>
                <a:sym typeface="Didact Gothic"/>
              </a:rPr>
              <a:t>MSE =</a:t>
            </a:r>
            <a:endParaRPr b="1" sz="1500">
              <a:latin typeface="Didact Gothic"/>
              <a:ea typeface="Didact Gothic"/>
              <a:cs typeface="Didact Gothic"/>
              <a:sym typeface="Didact Gothic"/>
            </a:endParaRPr>
          </a:p>
          <a:p>
            <a:pPr indent="0" lvl="0" marL="0" rtl="0" algn="ctr">
              <a:spcBef>
                <a:spcPts val="0"/>
              </a:spcBef>
              <a:spcAft>
                <a:spcPts val="0"/>
              </a:spcAft>
              <a:buClr>
                <a:schemeClr val="dk1"/>
              </a:buClr>
              <a:buSzPts val="1100"/>
              <a:buFont typeface="Arial"/>
              <a:buNone/>
            </a:pPr>
            <a:r>
              <a:rPr b="1" lang="en" sz="1500">
                <a:solidFill>
                  <a:schemeClr val="dk1"/>
                </a:solidFill>
                <a:latin typeface="Didact Gothic"/>
                <a:ea typeface="Didact Gothic"/>
                <a:cs typeface="Didact Gothic"/>
                <a:sym typeface="Didact Gothic"/>
              </a:rPr>
              <a:t>1.493826</a:t>
            </a:r>
            <a:endParaRPr b="1" sz="1500">
              <a:latin typeface="Didact Gothic"/>
              <a:ea typeface="Didact Gothic"/>
              <a:cs typeface="Didact Gothic"/>
              <a:sym typeface="Didact Gothic"/>
            </a:endParaRPr>
          </a:p>
        </p:txBody>
      </p:sp>
      <p:sp>
        <p:nvSpPr>
          <p:cNvPr id="855" name="Google Shape;855;p51"/>
          <p:cNvSpPr/>
          <p:nvPr/>
        </p:nvSpPr>
        <p:spPr>
          <a:xfrm>
            <a:off x="6013700" y="2097750"/>
            <a:ext cx="1126800" cy="11004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Didact Gothic"/>
                <a:ea typeface="Didact Gothic"/>
                <a:cs typeface="Didact Gothic"/>
                <a:sym typeface="Didact Gothic"/>
              </a:rPr>
              <a:t>MSE =</a:t>
            </a:r>
            <a:endParaRPr b="1" sz="1500">
              <a:latin typeface="Didact Gothic"/>
              <a:ea typeface="Didact Gothic"/>
              <a:cs typeface="Didact Gothic"/>
              <a:sym typeface="Didact Gothic"/>
            </a:endParaRPr>
          </a:p>
          <a:p>
            <a:pPr indent="0" lvl="0" marL="0" rtl="0" algn="ctr">
              <a:spcBef>
                <a:spcPts val="0"/>
              </a:spcBef>
              <a:spcAft>
                <a:spcPts val="0"/>
              </a:spcAft>
              <a:buNone/>
            </a:pPr>
            <a:r>
              <a:rPr b="1" lang="en" sz="1500">
                <a:latin typeface="Didact Gothic"/>
                <a:ea typeface="Didact Gothic"/>
                <a:cs typeface="Didact Gothic"/>
                <a:sym typeface="Didact Gothic"/>
              </a:rPr>
              <a:t>14.36564</a:t>
            </a:r>
            <a:endParaRPr b="1" sz="1500">
              <a:latin typeface="Didact Gothic"/>
              <a:ea typeface="Didact Gothic"/>
              <a:cs typeface="Didact Gothic"/>
              <a:sym typeface="Didact Gothic"/>
            </a:endParaRPr>
          </a:p>
        </p:txBody>
      </p:sp>
      <p:sp>
        <p:nvSpPr>
          <p:cNvPr id="856" name="Google Shape;856;p51"/>
          <p:cNvSpPr txBox="1"/>
          <p:nvPr/>
        </p:nvSpPr>
        <p:spPr>
          <a:xfrm>
            <a:off x="1018750" y="3418800"/>
            <a:ext cx="8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R Code:</a:t>
            </a:r>
            <a:endParaRPr b="1">
              <a:latin typeface="Didact Gothic"/>
              <a:ea typeface="Didact Gothic"/>
              <a:cs typeface="Didact Gothic"/>
              <a:sym typeface="Didact Gothic"/>
            </a:endParaRPr>
          </a:p>
        </p:txBody>
      </p:sp>
      <p:sp>
        <p:nvSpPr>
          <p:cNvPr id="857" name="Google Shape;857;p51"/>
          <p:cNvSpPr txBox="1"/>
          <p:nvPr/>
        </p:nvSpPr>
        <p:spPr>
          <a:xfrm>
            <a:off x="4799325" y="3418800"/>
            <a:ext cx="8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R Code:</a:t>
            </a:r>
            <a:endParaRPr b="1">
              <a:latin typeface="Didact Gothic"/>
              <a:ea typeface="Didact Gothic"/>
              <a:cs typeface="Didact Gothic"/>
              <a:sym typeface="Didact Gothic"/>
            </a:endParaRPr>
          </a:p>
        </p:txBody>
      </p:sp>
      <p:pic>
        <p:nvPicPr>
          <p:cNvPr id="858" name="Google Shape;858;p51"/>
          <p:cNvPicPr preferRelativeResize="0"/>
          <p:nvPr/>
        </p:nvPicPr>
        <p:blipFill>
          <a:blip r:embed="rId3">
            <a:alphaModFix/>
          </a:blip>
          <a:stretch>
            <a:fillRect/>
          </a:stretch>
        </p:blipFill>
        <p:spPr>
          <a:xfrm>
            <a:off x="898525" y="3819000"/>
            <a:ext cx="3332901" cy="420300"/>
          </a:xfrm>
          <a:prstGeom prst="rect">
            <a:avLst/>
          </a:prstGeom>
          <a:noFill/>
          <a:ln>
            <a:noFill/>
          </a:ln>
        </p:spPr>
      </p:pic>
      <p:pic>
        <p:nvPicPr>
          <p:cNvPr id="859" name="Google Shape;859;p51"/>
          <p:cNvPicPr preferRelativeResize="0"/>
          <p:nvPr/>
        </p:nvPicPr>
        <p:blipFill>
          <a:blip r:embed="rId4">
            <a:alphaModFix/>
          </a:blip>
          <a:stretch>
            <a:fillRect/>
          </a:stretch>
        </p:blipFill>
        <p:spPr>
          <a:xfrm>
            <a:off x="4910650" y="3819000"/>
            <a:ext cx="3332901" cy="420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52"/>
          <p:cNvSpPr txBox="1"/>
          <p:nvPr>
            <p:ph idx="1" type="subTitle"/>
          </p:nvPr>
        </p:nvSpPr>
        <p:spPr>
          <a:xfrm>
            <a:off x="753425" y="1120350"/>
            <a:ext cx="3623100" cy="622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Murder =  64.493253 - 2.047240(HSGrad) + 0.017900(HSGrad^2)</a:t>
            </a:r>
            <a:endParaRPr sz="1500"/>
          </a:p>
        </p:txBody>
      </p:sp>
      <p:sp>
        <p:nvSpPr>
          <p:cNvPr id="865" name="Google Shape;865;p52"/>
          <p:cNvSpPr txBox="1"/>
          <p:nvPr>
            <p:ph idx="2" type="subTitle"/>
          </p:nvPr>
        </p:nvSpPr>
        <p:spPr>
          <a:xfrm>
            <a:off x="4765550" y="1120350"/>
            <a:ext cx="3623100" cy="7719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a:t>Murder =  156.4- 9.357(HSGrad) + 0.1836(HSGrad^2) + 0.001184(HSGrad^3)</a:t>
            </a:r>
            <a:endParaRPr/>
          </a:p>
        </p:txBody>
      </p:sp>
      <p:sp>
        <p:nvSpPr>
          <p:cNvPr id="866" name="Google Shape;866;p52"/>
          <p:cNvSpPr txBox="1"/>
          <p:nvPr>
            <p:ph type="title"/>
          </p:nvPr>
        </p:nvSpPr>
        <p:spPr>
          <a:xfrm>
            <a:off x="811225" y="700050"/>
            <a:ext cx="35556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Testing Error - Murder (^2)</a:t>
            </a:r>
            <a:endParaRPr sz="1700"/>
          </a:p>
        </p:txBody>
      </p:sp>
      <p:sp>
        <p:nvSpPr>
          <p:cNvPr id="867" name="Google Shape;867;p52"/>
          <p:cNvSpPr/>
          <p:nvPr/>
        </p:nvSpPr>
        <p:spPr>
          <a:xfrm>
            <a:off x="2001575" y="2097750"/>
            <a:ext cx="1126800" cy="11004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Didact Gothic"/>
                <a:ea typeface="Didact Gothic"/>
                <a:cs typeface="Didact Gothic"/>
                <a:sym typeface="Didact Gothic"/>
              </a:rPr>
              <a:t>MSE =</a:t>
            </a:r>
            <a:endParaRPr b="1" sz="1600">
              <a:latin typeface="Didact Gothic"/>
              <a:ea typeface="Didact Gothic"/>
              <a:cs typeface="Didact Gothic"/>
              <a:sym typeface="Didact Gothic"/>
            </a:endParaRPr>
          </a:p>
          <a:p>
            <a:pPr indent="0" lvl="0" marL="0" rtl="0" algn="ctr">
              <a:spcBef>
                <a:spcPts val="0"/>
              </a:spcBef>
              <a:spcAft>
                <a:spcPts val="0"/>
              </a:spcAft>
              <a:buNone/>
            </a:pPr>
            <a:r>
              <a:rPr b="1" lang="en" sz="1600">
                <a:solidFill>
                  <a:schemeClr val="dk1"/>
                </a:solidFill>
                <a:latin typeface="Didact Gothic"/>
                <a:ea typeface="Didact Gothic"/>
                <a:cs typeface="Didact Gothic"/>
                <a:sym typeface="Didact Gothic"/>
              </a:rPr>
              <a:t>11.48441</a:t>
            </a:r>
            <a:endParaRPr b="1" sz="1600">
              <a:latin typeface="Didact Gothic"/>
              <a:ea typeface="Didact Gothic"/>
              <a:cs typeface="Didact Gothic"/>
              <a:sym typeface="Didact Gothic"/>
            </a:endParaRPr>
          </a:p>
        </p:txBody>
      </p:sp>
      <p:sp>
        <p:nvSpPr>
          <p:cNvPr id="868" name="Google Shape;868;p52"/>
          <p:cNvSpPr/>
          <p:nvPr/>
        </p:nvSpPr>
        <p:spPr>
          <a:xfrm>
            <a:off x="6013700" y="2097750"/>
            <a:ext cx="1126800" cy="11004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Didact Gothic"/>
                <a:ea typeface="Didact Gothic"/>
                <a:cs typeface="Didact Gothic"/>
                <a:sym typeface="Didact Gothic"/>
              </a:rPr>
              <a:t>MSE =</a:t>
            </a:r>
            <a:endParaRPr b="1" sz="1600">
              <a:latin typeface="Didact Gothic"/>
              <a:ea typeface="Didact Gothic"/>
              <a:cs typeface="Didact Gothic"/>
              <a:sym typeface="Didact Gothic"/>
            </a:endParaRPr>
          </a:p>
          <a:p>
            <a:pPr indent="0" lvl="0" marL="0" rtl="0" algn="ctr">
              <a:spcBef>
                <a:spcPts val="0"/>
              </a:spcBef>
              <a:spcAft>
                <a:spcPts val="0"/>
              </a:spcAft>
              <a:buNone/>
            </a:pPr>
            <a:r>
              <a:rPr b="1" lang="en" sz="1600">
                <a:latin typeface="Didact Gothic"/>
                <a:ea typeface="Didact Gothic"/>
                <a:cs typeface="Didact Gothic"/>
                <a:sym typeface="Didact Gothic"/>
              </a:rPr>
              <a:t>22.46635</a:t>
            </a:r>
            <a:endParaRPr b="1" sz="1600">
              <a:latin typeface="Didact Gothic"/>
              <a:ea typeface="Didact Gothic"/>
              <a:cs typeface="Didact Gothic"/>
              <a:sym typeface="Didact Gothic"/>
            </a:endParaRPr>
          </a:p>
        </p:txBody>
      </p:sp>
      <p:sp>
        <p:nvSpPr>
          <p:cNvPr id="869" name="Google Shape;869;p52"/>
          <p:cNvSpPr txBox="1"/>
          <p:nvPr/>
        </p:nvSpPr>
        <p:spPr>
          <a:xfrm>
            <a:off x="1018750" y="3418800"/>
            <a:ext cx="8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R Code:</a:t>
            </a:r>
            <a:endParaRPr b="1">
              <a:latin typeface="Didact Gothic"/>
              <a:ea typeface="Didact Gothic"/>
              <a:cs typeface="Didact Gothic"/>
              <a:sym typeface="Didact Gothic"/>
            </a:endParaRPr>
          </a:p>
        </p:txBody>
      </p:sp>
      <p:sp>
        <p:nvSpPr>
          <p:cNvPr id="870" name="Google Shape;870;p52"/>
          <p:cNvSpPr txBox="1"/>
          <p:nvPr/>
        </p:nvSpPr>
        <p:spPr>
          <a:xfrm>
            <a:off x="4799325" y="3418800"/>
            <a:ext cx="8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R Code:</a:t>
            </a:r>
            <a:endParaRPr b="1">
              <a:latin typeface="Didact Gothic"/>
              <a:ea typeface="Didact Gothic"/>
              <a:cs typeface="Didact Gothic"/>
              <a:sym typeface="Didact Gothic"/>
            </a:endParaRPr>
          </a:p>
        </p:txBody>
      </p:sp>
      <p:sp>
        <p:nvSpPr>
          <p:cNvPr id="871" name="Google Shape;871;p52"/>
          <p:cNvSpPr txBox="1"/>
          <p:nvPr>
            <p:ph type="title"/>
          </p:nvPr>
        </p:nvSpPr>
        <p:spPr>
          <a:xfrm>
            <a:off x="4799300" y="700050"/>
            <a:ext cx="35556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Testing Error - Murder (^3)</a:t>
            </a:r>
            <a:endParaRPr sz="1700"/>
          </a:p>
        </p:txBody>
      </p:sp>
      <p:pic>
        <p:nvPicPr>
          <p:cNvPr id="872" name="Google Shape;872;p52"/>
          <p:cNvPicPr preferRelativeResize="0"/>
          <p:nvPr/>
        </p:nvPicPr>
        <p:blipFill>
          <a:blip r:embed="rId3">
            <a:alphaModFix/>
          </a:blip>
          <a:stretch>
            <a:fillRect/>
          </a:stretch>
        </p:blipFill>
        <p:spPr>
          <a:xfrm>
            <a:off x="887475" y="3808750"/>
            <a:ext cx="3403075" cy="495750"/>
          </a:xfrm>
          <a:prstGeom prst="rect">
            <a:avLst/>
          </a:prstGeom>
          <a:noFill/>
          <a:ln>
            <a:noFill/>
          </a:ln>
        </p:spPr>
      </p:pic>
      <p:pic>
        <p:nvPicPr>
          <p:cNvPr id="873" name="Google Shape;873;p52"/>
          <p:cNvPicPr preferRelativeResize="0"/>
          <p:nvPr/>
        </p:nvPicPr>
        <p:blipFill>
          <a:blip r:embed="rId4">
            <a:alphaModFix/>
          </a:blip>
          <a:stretch>
            <a:fillRect/>
          </a:stretch>
        </p:blipFill>
        <p:spPr>
          <a:xfrm>
            <a:off x="4875563" y="3819000"/>
            <a:ext cx="3403074" cy="47524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3"/>
          <p:cNvSpPr txBox="1"/>
          <p:nvPr>
            <p:ph idx="1" type="subTitle"/>
          </p:nvPr>
        </p:nvSpPr>
        <p:spPr>
          <a:xfrm>
            <a:off x="857275" y="1220450"/>
            <a:ext cx="3623100" cy="77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Murder and Illiteracy = -.777(HSGrad)+51.196</a:t>
            </a:r>
            <a:endParaRPr/>
          </a:p>
        </p:txBody>
      </p:sp>
      <p:sp>
        <p:nvSpPr>
          <p:cNvPr id="879" name="Google Shape;879;p53"/>
          <p:cNvSpPr txBox="1"/>
          <p:nvPr>
            <p:ph idx="2" type="subTitle"/>
          </p:nvPr>
        </p:nvSpPr>
        <p:spPr>
          <a:xfrm>
            <a:off x="4765550" y="1283250"/>
            <a:ext cx="3623100" cy="77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Income and Illiteracy </a:t>
            </a:r>
            <a:r>
              <a:rPr lang="en"/>
              <a:t>= -139.26(HSGrad) +12360.85</a:t>
            </a:r>
            <a:endParaRPr/>
          </a:p>
        </p:txBody>
      </p:sp>
      <p:sp>
        <p:nvSpPr>
          <p:cNvPr id="880" name="Google Shape;880;p53"/>
          <p:cNvSpPr txBox="1"/>
          <p:nvPr>
            <p:ph type="title"/>
          </p:nvPr>
        </p:nvSpPr>
        <p:spPr>
          <a:xfrm>
            <a:off x="1202575" y="862950"/>
            <a:ext cx="29325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Error - Murder and Illiteracy</a:t>
            </a:r>
            <a:endParaRPr/>
          </a:p>
        </p:txBody>
      </p:sp>
      <p:sp>
        <p:nvSpPr>
          <p:cNvPr id="881" name="Google Shape;881;p53"/>
          <p:cNvSpPr txBox="1"/>
          <p:nvPr>
            <p:ph idx="3" type="title"/>
          </p:nvPr>
        </p:nvSpPr>
        <p:spPr>
          <a:xfrm>
            <a:off x="5096975" y="862950"/>
            <a:ext cx="3165300" cy="42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Error - Income and Illiteracy</a:t>
            </a:r>
            <a:endParaRPr/>
          </a:p>
        </p:txBody>
      </p:sp>
      <p:sp>
        <p:nvSpPr>
          <p:cNvPr id="882" name="Google Shape;882;p53"/>
          <p:cNvSpPr/>
          <p:nvPr/>
        </p:nvSpPr>
        <p:spPr>
          <a:xfrm>
            <a:off x="2001575" y="2097750"/>
            <a:ext cx="1126800" cy="11004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Didact Gothic"/>
                <a:ea typeface="Didact Gothic"/>
                <a:cs typeface="Didact Gothic"/>
                <a:sym typeface="Didact Gothic"/>
              </a:rPr>
              <a:t>MSE =</a:t>
            </a:r>
            <a:endParaRPr b="1" sz="1600">
              <a:latin typeface="Didact Gothic"/>
              <a:ea typeface="Didact Gothic"/>
              <a:cs typeface="Didact Gothic"/>
              <a:sym typeface="Didact Gothic"/>
            </a:endParaRPr>
          </a:p>
          <a:p>
            <a:pPr indent="0" lvl="0" marL="0" rtl="0" algn="ctr">
              <a:spcBef>
                <a:spcPts val="0"/>
              </a:spcBef>
              <a:spcAft>
                <a:spcPts val="0"/>
              </a:spcAft>
              <a:buNone/>
            </a:pPr>
            <a:r>
              <a:rPr b="1" lang="en" sz="1600">
                <a:latin typeface="Didact Gothic"/>
                <a:ea typeface="Didact Gothic"/>
                <a:cs typeface="Didact Gothic"/>
                <a:sym typeface="Didact Gothic"/>
              </a:rPr>
              <a:t>78.59103</a:t>
            </a:r>
            <a:endParaRPr b="1" sz="1600">
              <a:latin typeface="Didact Gothic"/>
              <a:ea typeface="Didact Gothic"/>
              <a:cs typeface="Didact Gothic"/>
              <a:sym typeface="Didact Gothic"/>
            </a:endParaRPr>
          </a:p>
        </p:txBody>
      </p:sp>
      <p:sp>
        <p:nvSpPr>
          <p:cNvPr id="883" name="Google Shape;883;p53"/>
          <p:cNvSpPr/>
          <p:nvPr/>
        </p:nvSpPr>
        <p:spPr>
          <a:xfrm>
            <a:off x="6013700" y="2097750"/>
            <a:ext cx="1126800" cy="11004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Didact Gothic"/>
                <a:ea typeface="Didact Gothic"/>
                <a:cs typeface="Didact Gothic"/>
                <a:sym typeface="Didact Gothic"/>
              </a:rPr>
              <a:t>MSE =</a:t>
            </a:r>
            <a:endParaRPr b="1" sz="1600">
              <a:latin typeface="Didact Gothic"/>
              <a:ea typeface="Didact Gothic"/>
              <a:cs typeface="Didact Gothic"/>
              <a:sym typeface="Didact Gothic"/>
            </a:endParaRPr>
          </a:p>
          <a:p>
            <a:pPr indent="0" lvl="0" marL="0" rtl="0" algn="ctr">
              <a:spcBef>
                <a:spcPts val="0"/>
              </a:spcBef>
              <a:spcAft>
                <a:spcPts val="0"/>
              </a:spcAft>
              <a:buNone/>
            </a:pPr>
            <a:r>
              <a:rPr b="1" lang="en" sz="1600">
                <a:latin typeface="Didact Gothic"/>
                <a:ea typeface="Didact Gothic"/>
                <a:cs typeface="Didact Gothic"/>
                <a:sym typeface="Didact Gothic"/>
              </a:rPr>
              <a:t>4214909</a:t>
            </a:r>
            <a:endParaRPr b="1" sz="1600">
              <a:latin typeface="Didact Gothic"/>
              <a:ea typeface="Didact Gothic"/>
              <a:cs typeface="Didact Gothic"/>
              <a:sym typeface="Didact Gothic"/>
            </a:endParaRPr>
          </a:p>
        </p:txBody>
      </p:sp>
      <p:sp>
        <p:nvSpPr>
          <p:cNvPr id="884" name="Google Shape;884;p53"/>
          <p:cNvSpPr txBox="1"/>
          <p:nvPr/>
        </p:nvSpPr>
        <p:spPr>
          <a:xfrm>
            <a:off x="1018750" y="3418800"/>
            <a:ext cx="8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R Code:</a:t>
            </a:r>
            <a:endParaRPr b="1">
              <a:latin typeface="Didact Gothic"/>
              <a:ea typeface="Didact Gothic"/>
              <a:cs typeface="Didact Gothic"/>
              <a:sym typeface="Didact Gothic"/>
            </a:endParaRPr>
          </a:p>
        </p:txBody>
      </p:sp>
      <p:sp>
        <p:nvSpPr>
          <p:cNvPr id="885" name="Google Shape;885;p53"/>
          <p:cNvSpPr txBox="1"/>
          <p:nvPr/>
        </p:nvSpPr>
        <p:spPr>
          <a:xfrm>
            <a:off x="4799325" y="3418800"/>
            <a:ext cx="8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R Code:</a:t>
            </a:r>
            <a:endParaRPr b="1">
              <a:latin typeface="Didact Gothic"/>
              <a:ea typeface="Didact Gothic"/>
              <a:cs typeface="Didact Gothic"/>
              <a:sym typeface="Didact Gothic"/>
            </a:endParaRPr>
          </a:p>
        </p:txBody>
      </p:sp>
      <p:pic>
        <p:nvPicPr>
          <p:cNvPr id="886" name="Google Shape;886;p53"/>
          <p:cNvPicPr preferRelativeResize="0"/>
          <p:nvPr/>
        </p:nvPicPr>
        <p:blipFill>
          <a:blip r:embed="rId3">
            <a:alphaModFix/>
          </a:blip>
          <a:stretch>
            <a:fillRect/>
          </a:stretch>
        </p:blipFill>
        <p:spPr>
          <a:xfrm>
            <a:off x="820975" y="3742800"/>
            <a:ext cx="3555549" cy="374909"/>
          </a:xfrm>
          <a:prstGeom prst="rect">
            <a:avLst/>
          </a:prstGeom>
          <a:noFill/>
          <a:ln>
            <a:noFill/>
          </a:ln>
        </p:spPr>
      </p:pic>
      <p:pic>
        <p:nvPicPr>
          <p:cNvPr id="887" name="Google Shape;887;p53"/>
          <p:cNvPicPr preferRelativeResize="0"/>
          <p:nvPr/>
        </p:nvPicPr>
        <p:blipFill>
          <a:blip r:embed="rId4">
            <a:alphaModFix/>
          </a:blip>
          <a:stretch>
            <a:fillRect/>
          </a:stretch>
        </p:blipFill>
        <p:spPr>
          <a:xfrm>
            <a:off x="4852439" y="3720105"/>
            <a:ext cx="3449313" cy="42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7"/>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DATA ARE WE EXPLORING?</a:t>
            </a:r>
            <a:endParaRPr/>
          </a:p>
        </p:txBody>
      </p:sp>
      <p:sp>
        <p:nvSpPr>
          <p:cNvPr id="547" name="Google Shape;547;p27"/>
          <p:cNvSpPr txBox="1"/>
          <p:nvPr>
            <p:ph idx="4294967295" type="subTitle"/>
          </p:nvPr>
        </p:nvSpPr>
        <p:spPr>
          <a:xfrm>
            <a:off x="5997120" y="3144505"/>
            <a:ext cx="2423700" cy="54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Population, Income, Illiteracy, LifeExp, Murder, HSGrad, Frost, Area</a:t>
            </a:r>
            <a:endParaRPr sz="1400"/>
          </a:p>
          <a:p>
            <a:pPr indent="0" lvl="0" marL="0" rtl="0" algn="ctr">
              <a:spcBef>
                <a:spcPts val="1600"/>
              </a:spcBef>
              <a:spcAft>
                <a:spcPts val="1600"/>
              </a:spcAft>
              <a:buNone/>
            </a:pPr>
            <a:r>
              <a:t/>
            </a:r>
            <a:endParaRPr sz="1400"/>
          </a:p>
        </p:txBody>
      </p:sp>
      <p:sp>
        <p:nvSpPr>
          <p:cNvPr id="548" name="Google Shape;548;p27"/>
          <p:cNvSpPr txBox="1"/>
          <p:nvPr>
            <p:ph idx="4294967295" type="subTitle"/>
          </p:nvPr>
        </p:nvSpPr>
        <p:spPr>
          <a:xfrm>
            <a:off x="6450420" y="2760531"/>
            <a:ext cx="1517100" cy="31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8 Variables</a:t>
            </a:r>
            <a:endParaRPr/>
          </a:p>
        </p:txBody>
      </p:sp>
      <p:sp>
        <p:nvSpPr>
          <p:cNvPr id="549" name="Google Shape;549;p27"/>
          <p:cNvSpPr txBox="1"/>
          <p:nvPr>
            <p:ph idx="4294967295" type="subTitle"/>
          </p:nvPr>
        </p:nvSpPr>
        <p:spPr>
          <a:xfrm>
            <a:off x="3813450" y="2760531"/>
            <a:ext cx="1517100" cy="31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Size</a:t>
            </a:r>
            <a:endParaRPr/>
          </a:p>
        </p:txBody>
      </p:sp>
      <p:sp>
        <p:nvSpPr>
          <p:cNvPr id="550" name="Google Shape;550;p27"/>
          <p:cNvSpPr txBox="1"/>
          <p:nvPr>
            <p:ph idx="4294967295" type="subTitle"/>
          </p:nvPr>
        </p:nvSpPr>
        <p:spPr>
          <a:xfrm>
            <a:off x="3360150" y="3144505"/>
            <a:ext cx="2423700" cy="545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50 rows and 8 columns</a:t>
            </a:r>
            <a:endParaRPr/>
          </a:p>
        </p:txBody>
      </p:sp>
      <p:sp>
        <p:nvSpPr>
          <p:cNvPr id="551" name="Google Shape;551;p27"/>
          <p:cNvSpPr txBox="1"/>
          <p:nvPr>
            <p:ph idx="4294967295" type="subTitle"/>
          </p:nvPr>
        </p:nvSpPr>
        <p:spPr>
          <a:xfrm>
            <a:off x="1176480" y="2760531"/>
            <a:ext cx="1517100" cy="31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state.x77</a:t>
            </a:r>
            <a:endParaRPr/>
          </a:p>
        </p:txBody>
      </p:sp>
      <p:sp>
        <p:nvSpPr>
          <p:cNvPr id="552" name="Google Shape;552;p27"/>
          <p:cNvSpPr txBox="1"/>
          <p:nvPr>
            <p:ph idx="4294967295" type="subTitle"/>
          </p:nvPr>
        </p:nvSpPr>
        <p:spPr>
          <a:xfrm>
            <a:off x="723175" y="3144496"/>
            <a:ext cx="2423700" cy="9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included in R</a:t>
            </a:r>
            <a:endParaRPr/>
          </a:p>
          <a:p>
            <a:pPr indent="0" lvl="0" marL="0" rtl="0" algn="ctr">
              <a:spcBef>
                <a:spcPts val="1600"/>
              </a:spcBef>
              <a:spcAft>
                <a:spcPts val="1600"/>
              </a:spcAft>
              <a:buNone/>
            </a:pPr>
            <a:r>
              <a:rPr lang="en" sz="1600"/>
              <a:t>(state.x77)</a:t>
            </a:r>
            <a:endParaRPr sz="1600"/>
          </a:p>
        </p:txBody>
      </p:sp>
      <p:grpSp>
        <p:nvGrpSpPr>
          <p:cNvPr id="553" name="Google Shape;553;p27"/>
          <p:cNvGrpSpPr/>
          <p:nvPr/>
        </p:nvGrpSpPr>
        <p:grpSpPr>
          <a:xfrm>
            <a:off x="6800306" y="1738679"/>
            <a:ext cx="817327" cy="808643"/>
            <a:chOff x="1190625" y="265850"/>
            <a:chExt cx="5219200" cy="5163750"/>
          </a:xfrm>
        </p:grpSpPr>
        <p:sp>
          <p:nvSpPr>
            <p:cNvPr id="554" name="Google Shape;554;p27"/>
            <p:cNvSpPr/>
            <p:nvPr/>
          </p:nvSpPr>
          <p:spPr>
            <a:xfrm>
              <a:off x="1318650" y="1106625"/>
              <a:ext cx="4963125" cy="640175"/>
            </a:xfrm>
            <a:custGeom>
              <a:rect b="b" l="l" r="r" t="t"/>
              <a:pathLst>
                <a:path extrusionOk="0" h="25607" w="198525">
                  <a:moveTo>
                    <a:pt x="12820" y="0"/>
                  </a:moveTo>
                  <a:lnTo>
                    <a:pt x="0" y="25607"/>
                  </a:lnTo>
                  <a:lnTo>
                    <a:pt x="198525" y="25607"/>
                  </a:lnTo>
                  <a:lnTo>
                    <a:pt x="185705" y="0"/>
                  </a:ln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1478475" y="385725"/>
              <a:ext cx="4643475" cy="1681575"/>
            </a:xfrm>
            <a:custGeom>
              <a:rect b="b" l="l" r="r" t="t"/>
              <a:pathLst>
                <a:path extrusionOk="0" h="67263" w="185739">
                  <a:moveTo>
                    <a:pt x="92870" y="0"/>
                  </a:moveTo>
                  <a:lnTo>
                    <a:pt x="70460" y="25639"/>
                  </a:lnTo>
                  <a:lnTo>
                    <a:pt x="70460" y="54443"/>
                  </a:lnTo>
                  <a:lnTo>
                    <a:pt x="1" y="54443"/>
                  </a:lnTo>
                  <a:lnTo>
                    <a:pt x="1" y="67262"/>
                  </a:lnTo>
                  <a:lnTo>
                    <a:pt x="185738" y="67262"/>
                  </a:lnTo>
                  <a:lnTo>
                    <a:pt x="185738" y="54443"/>
                  </a:lnTo>
                  <a:lnTo>
                    <a:pt x="115279" y="54443"/>
                  </a:lnTo>
                  <a:lnTo>
                    <a:pt x="115279" y="25639"/>
                  </a:lnTo>
                  <a:lnTo>
                    <a:pt x="9287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1558400" y="2067275"/>
              <a:ext cx="4483625" cy="3282400"/>
            </a:xfrm>
            <a:custGeom>
              <a:rect b="b" l="l" r="r" t="t"/>
              <a:pathLst>
                <a:path extrusionOk="0" h="131296" w="179345">
                  <a:moveTo>
                    <a:pt x="1" y="0"/>
                  </a:moveTo>
                  <a:lnTo>
                    <a:pt x="1" y="131295"/>
                  </a:lnTo>
                  <a:lnTo>
                    <a:pt x="179345" y="131295"/>
                  </a:lnTo>
                  <a:lnTo>
                    <a:pt x="179345" y="0"/>
                  </a:lnTo>
                  <a:close/>
                </a:path>
              </a:pathLst>
            </a:custGeom>
            <a:solidFill>
              <a:srgbClr val="4C6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1558400" y="2067275"/>
              <a:ext cx="3282400" cy="3282400"/>
            </a:xfrm>
            <a:custGeom>
              <a:rect b="b" l="l" r="r" t="t"/>
              <a:pathLst>
                <a:path extrusionOk="0" h="131296" w="131296">
                  <a:moveTo>
                    <a:pt x="1" y="0"/>
                  </a:moveTo>
                  <a:lnTo>
                    <a:pt x="1" y="131295"/>
                  </a:lnTo>
                  <a:lnTo>
                    <a:pt x="131296" y="131295"/>
                  </a:lnTo>
                  <a:lnTo>
                    <a:pt x="131296" y="0"/>
                  </a:lnTo>
                  <a:close/>
                </a:path>
              </a:pathLst>
            </a:custGeom>
            <a:solidFill>
              <a:srgbClr val="4C6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3071150" y="4869325"/>
              <a:ext cx="1450800" cy="560275"/>
            </a:xfrm>
            <a:custGeom>
              <a:rect b="b" l="l" r="r" t="t"/>
              <a:pathLst>
                <a:path extrusionOk="0" h="22411" w="58032">
                  <a:moveTo>
                    <a:pt x="16343" y="0"/>
                  </a:moveTo>
                  <a:lnTo>
                    <a:pt x="0" y="22410"/>
                  </a:lnTo>
                  <a:lnTo>
                    <a:pt x="58031" y="22410"/>
                  </a:lnTo>
                  <a:lnTo>
                    <a:pt x="41982" y="0"/>
                  </a:lnTo>
                  <a:close/>
                </a:path>
              </a:pathLst>
            </a:custGeom>
            <a:solidFill>
              <a:srgbClr val="A5C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1958800" y="2467675"/>
              <a:ext cx="400450" cy="2161100"/>
            </a:xfrm>
            <a:custGeom>
              <a:rect b="b" l="l" r="r" t="t"/>
              <a:pathLst>
                <a:path extrusionOk="0" h="86444" w="16018">
                  <a:moveTo>
                    <a:pt x="1" y="1"/>
                  </a:moveTo>
                  <a:lnTo>
                    <a:pt x="1" y="86443"/>
                  </a:lnTo>
                  <a:lnTo>
                    <a:pt x="16017" y="86443"/>
                  </a:lnTo>
                  <a:lnTo>
                    <a:pt x="160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2679700" y="2467675"/>
              <a:ext cx="400450" cy="2161100"/>
            </a:xfrm>
            <a:custGeom>
              <a:rect b="b" l="l" r="r" t="t"/>
              <a:pathLst>
                <a:path extrusionOk="0" h="86444" w="16018">
                  <a:moveTo>
                    <a:pt x="1" y="1"/>
                  </a:moveTo>
                  <a:lnTo>
                    <a:pt x="1" y="86443"/>
                  </a:lnTo>
                  <a:lnTo>
                    <a:pt x="16017" y="86443"/>
                  </a:lnTo>
                  <a:lnTo>
                    <a:pt x="160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1958800" y="2467675"/>
              <a:ext cx="400450" cy="1520925"/>
            </a:xfrm>
            <a:custGeom>
              <a:rect b="b" l="l" r="r" t="t"/>
              <a:pathLst>
                <a:path extrusionOk="0" h="60837" w="16018">
                  <a:moveTo>
                    <a:pt x="1" y="1"/>
                  </a:moveTo>
                  <a:lnTo>
                    <a:pt x="1" y="60837"/>
                  </a:lnTo>
                  <a:lnTo>
                    <a:pt x="16017" y="60837"/>
                  </a:lnTo>
                  <a:lnTo>
                    <a:pt x="160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2679700" y="2467675"/>
              <a:ext cx="400450" cy="879950"/>
            </a:xfrm>
            <a:custGeom>
              <a:rect b="b" l="l" r="r" t="t"/>
              <a:pathLst>
                <a:path extrusionOk="0" h="35198" w="16018">
                  <a:moveTo>
                    <a:pt x="1" y="1"/>
                  </a:moveTo>
                  <a:lnTo>
                    <a:pt x="1" y="35198"/>
                  </a:lnTo>
                  <a:lnTo>
                    <a:pt x="16017" y="35198"/>
                  </a:lnTo>
                  <a:lnTo>
                    <a:pt x="160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4521100" y="2467675"/>
              <a:ext cx="399625" cy="2161100"/>
            </a:xfrm>
            <a:custGeom>
              <a:rect b="b" l="l" r="r" t="t"/>
              <a:pathLst>
                <a:path extrusionOk="0" h="86444" w="15985">
                  <a:moveTo>
                    <a:pt x="1" y="1"/>
                  </a:moveTo>
                  <a:lnTo>
                    <a:pt x="1" y="86443"/>
                  </a:lnTo>
                  <a:lnTo>
                    <a:pt x="15984" y="86443"/>
                  </a:lnTo>
                  <a:lnTo>
                    <a:pt x="1598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5241175" y="2467675"/>
              <a:ext cx="400450" cy="2161100"/>
            </a:xfrm>
            <a:custGeom>
              <a:rect b="b" l="l" r="r" t="t"/>
              <a:pathLst>
                <a:path extrusionOk="0" h="86444" w="16018">
                  <a:moveTo>
                    <a:pt x="1" y="1"/>
                  </a:moveTo>
                  <a:lnTo>
                    <a:pt x="1" y="86443"/>
                  </a:lnTo>
                  <a:lnTo>
                    <a:pt x="16017" y="86443"/>
                  </a:lnTo>
                  <a:lnTo>
                    <a:pt x="160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4521100" y="2467675"/>
              <a:ext cx="399625" cy="400450"/>
            </a:xfrm>
            <a:custGeom>
              <a:rect b="b" l="l" r="r" t="t"/>
              <a:pathLst>
                <a:path extrusionOk="0" h="16018" w="15985">
                  <a:moveTo>
                    <a:pt x="1" y="1"/>
                  </a:moveTo>
                  <a:lnTo>
                    <a:pt x="1" y="16017"/>
                  </a:lnTo>
                  <a:lnTo>
                    <a:pt x="15984" y="16017"/>
                  </a:lnTo>
                  <a:lnTo>
                    <a:pt x="159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5241175" y="2467675"/>
              <a:ext cx="400450" cy="1520925"/>
            </a:xfrm>
            <a:custGeom>
              <a:rect b="b" l="l" r="r" t="t"/>
              <a:pathLst>
                <a:path extrusionOk="0" h="60837" w="16018">
                  <a:moveTo>
                    <a:pt x="1" y="1"/>
                  </a:moveTo>
                  <a:lnTo>
                    <a:pt x="1" y="60837"/>
                  </a:lnTo>
                  <a:lnTo>
                    <a:pt x="16017" y="60837"/>
                  </a:lnTo>
                  <a:lnTo>
                    <a:pt x="160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3479700" y="3027925"/>
              <a:ext cx="641025" cy="1841425"/>
            </a:xfrm>
            <a:custGeom>
              <a:rect b="b" l="l" r="r" t="t"/>
              <a:pathLst>
                <a:path extrusionOk="0" h="73657" w="25641">
                  <a:moveTo>
                    <a:pt x="1" y="1"/>
                  </a:moveTo>
                  <a:lnTo>
                    <a:pt x="1" y="73656"/>
                  </a:lnTo>
                  <a:lnTo>
                    <a:pt x="25640" y="73656"/>
                  </a:lnTo>
                  <a:lnTo>
                    <a:pt x="256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1479300" y="2227100"/>
              <a:ext cx="158225" cy="2961925"/>
            </a:xfrm>
            <a:custGeom>
              <a:rect b="b" l="l" r="r" t="t"/>
              <a:pathLst>
                <a:path extrusionOk="0" h="118477" w="6329">
                  <a:moveTo>
                    <a:pt x="0" y="1"/>
                  </a:moveTo>
                  <a:lnTo>
                    <a:pt x="0" y="118476"/>
                  </a:lnTo>
                  <a:lnTo>
                    <a:pt x="6329" y="118476"/>
                  </a:lnTo>
                  <a:lnTo>
                    <a:pt x="6329" y="1"/>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5962900" y="2227100"/>
              <a:ext cx="158225" cy="2961925"/>
            </a:xfrm>
            <a:custGeom>
              <a:rect b="b" l="l" r="r" t="t"/>
              <a:pathLst>
                <a:path extrusionOk="0" h="118477" w="6329">
                  <a:moveTo>
                    <a:pt x="0" y="1"/>
                  </a:moveTo>
                  <a:lnTo>
                    <a:pt x="0" y="118476"/>
                  </a:lnTo>
                  <a:lnTo>
                    <a:pt x="6329" y="118476"/>
                  </a:lnTo>
                  <a:lnTo>
                    <a:pt x="63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3721100" y="1106625"/>
              <a:ext cx="158225" cy="480350"/>
            </a:xfrm>
            <a:custGeom>
              <a:rect b="b" l="l" r="r" t="t"/>
              <a:pathLst>
                <a:path extrusionOk="0" h="19214" w="6329">
                  <a:moveTo>
                    <a:pt x="0" y="0"/>
                  </a:moveTo>
                  <a:lnTo>
                    <a:pt x="0" y="19213"/>
                  </a:lnTo>
                  <a:lnTo>
                    <a:pt x="6329" y="19213"/>
                  </a:lnTo>
                  <a:lnTo>
                    <a:pt x="63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1190625" y="265850"/>
              <a:ext cx="5219200" cy="1560050"/>
            </a:xfrm>
            <a:custGeom>
              <a:rect b="b" l="l" r="r" t="t"/>
              <a:pathLst>
                <a:path extrusionOk="0" h="62402" w="208768">
                  <a:moveTo>
                    <a:pt x="104384" y="0"/>
                  </a:moveTo>
                  <a:lnTo>
                    <a:pt x="78810" y="29227"/>
                  </a:lnTo>
                  <a:lnTo>
                    <a:pt x="78810" y="56074"/>
                  </a:lnTo>
                  <a:lnTo>
                    <a:pt x="10243" y="56074"/>
                  </a:lnTo>
                  <a:lnTo>
                    <a:pt x="19866" y="36795"/>
                  </a:lnTo>
                  <a:lnTo>
                    <a:pt x="75580" y="36795"/>
                  </a:lnTo>
                  <a:lnTo>
                    <a:pt x="75580" y="30467"/>
                  </a:lnTo>
                  <a:lnTo>
                    <a:pt x="15984" y="30467"/>
                  </a:lnTo>
                  <a:lnTo>
                    <a:pt x="0" y="62402"/>
                  </a:lnTo>
                  <a:lnTo>
                    <a:pt x="85138" y="62402"/>
                  </a:lnTo>
                  <a:lnTo>
                    <a:pt x="85138" y="31609"/>
                  </a:lnTo>
                  <a:lnTo>
                    <a:pt x="104384" y="9623"/>
                  </a:lnTo>
                  <a:lnTo>
                    <a:pt x="123629" y="31609"/>
                  </a:lnTo>
                  <a:lnTo>
                    <a:pt x="123629" y="62402"/>
                  </a:lnTo>
                  <a:lnTo>
                    <a:pt x="208767" y="62402"/>
                  </a:lnTo>
                  <a:lnTo>
                    <a:pt x="192783" y="30467"/>
                  </a:lnTo>
                  <a:lnTo>
                    <a:pt x="133187" y="30467"/>
                  </a:lnTo>
                  <a:lnTo>
                    <a:pt x="133187" y="36795"/>
                  </a:lnTo>
                  <a:lnTo>
                    <a:pt x="188902" y="36795"/>
                  </a:lnTo>
                  <a:lnTo>
                    <a:pt x="198524" y="56074"/>
                  </a:lnTo>
                  <a:lnTo>
                    <a:pt x="129958" y="56074"/>
                  </a:lnTo>
                  <a:lnTo>
                    <a:pt x="129958" y="29227"/>
                  </a:lnTo>
                  <a:lnTo>
                    <a:pt x="1043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1399375" y="1907425"/>
              <a:ext cx="4801675" cy="238975"/>
            </a:xfrm>
            <a:custGeom>
              <a:rect b="b" l="l" r="r" t="t"/>
              <a:pathLst>
                <a:path extrusionOk="0" h="9559" w="192067">
                  <a:moveTo>
                    <a:pt x="1" y="1"/>
                  </a:moveTo>
                  <a:lnTo>
                    <a:pt x="1" y="9558"/>
                  </a:lnTo>
                  <a:lnTo>
                    <a:pt x="192066" y="9558"/>
                  </a:lnTo>
                  <a:lnTo>
                    <a:pt x="192066" y="1"/>
                  </a:lnTo>
                  <a:lnTo>
                    <a:pt x="185738" y="1"/>
                  </a:lnTo>
                  <a:lnTo>
                    <a:pt x="185738" y="3230"/>
                  </a:lnTo>
                  <a:lnTo>
                    <a:pt x="6329" y="3230"/>
                  </a:lnTo>
                  <a:lnTo>
                    <a:pt x="63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3080125" y="5270550"/>
              <a:ext cx="1441000" cy="158225"/>
            </a:xfrm>
            <a:custGeom>
              <a:rect b="b" l="l" r="r" t="t"/>
              <a:pathLst>
                <a:path extrusionOk="0" h="6329" w="57640">
                  <a:moveTo>
                    <a:pt x="0" y="0"/>
                  </a:moveTo>
                  <a:lnTo>
                    <a:pt x="0" y="6328"/>
                  </a:lnTo>
                  <a:lnTo>
                    <a:pt x="57640" y="6328"/>
                  </a:lnTo>
                  <a:lnTo>
                    <a:pt x="576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4601025" y="5270550"/>
              <a:ext cx="1760675" cy="158225"/>
            </a:xfrm>
            <a:custGeom>
              <a:rect b="b" l="l" r="r" t="t"/>
              <a:pathLst>
                <a:path extrusionOk="0" h="6329" w="70427">
                  <a:moveTo>
                    <a:pt x="0" y="0"/>
                  </a:moveTo>
                  <a:lnTo>
                    <a:pt x="0" y="6328"/>
                  </a:lnTo>
                  <a:lnTo>
                    <a:pt x="70427" y="6328"/>
                  </a:lnTo>
                  <a:lnTo>
                    <a:pt x="7042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1238725" y="5270550"/>
              <a:ext cx="1760675" cy="158225"/>
            </a:xfrm>
            <a:custGeom>
              <a:rect b="b" l="l" r="r" t="t"/>
              <a:pathLst>
                <a:path extrusionOk="0" h="6329" w="70427">
                  <a:moveTo>
                    <a:pt x="1" y="0"/>
                  </a:moveTo>
                  <a:lnTo>
                    <a:pt x="1" y="6328"/>
                  </a:lnTo>
                  <a:lnTo>
                    <a:pt x="70427" y="6328"/>
                  </a:lnTo>
                  <a:lnTo>
                    <a:pt x="7042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3239950" y="5029975"/>
              <a:ext cx="1120525" cy="158225"/>
            </a:xfrm>
            <a:custGeom>
              <a:rect b="b" l="l" r="r" t="t"/>
              <a:pathLst>
                <a:path extrusionOk="0" h="6329" w="44821">
                  <a:moveTo>
                    <a:pt x="1" y="0"/>
                  </a:moveTo>
                  <a:lnTo>
                    <a:pt x="1" y="6329"/>
                  </a:lnTo>
                  <a:lnTo>
                    <a:pt x="44820" y="6329"/>
                  </a:lnTo>
                  <a:lnTo>
                    <a:pt x="44820" y="0"/>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3400600" y="2948825"/>
              <a:ext cx="799225" cy="1759875"/>
            </a:xfrm>
            <a:custGeom>
              <a:rect b="b" l="l" r="r" t="t"/>
              <a:pathLst>
                <a:path extrusionOk="0" h="70395" w="31969">
                  <a:moveTo>
                    <a:pt x="1" y="0"/>
                  </a:moveTo>
                  <a:lnTo>
                    <a:pt x="1" y="70394"/>
                  </a:lnTo>
                  <a:lnTo>
                    <a:pt x="6329" y="70394"/>
                  </a:lnTo>
                  <a:lnTo>
                    <a:pt x="6329" y="6329"/>
                  </a:lnTo>
                  <a:lnTo>
                    <a:pt x="25640" y="6329"/>
                  </a:lnTo>
                  <a:lnTo>
                    <a:pt x="25640" y="70394"/>
                  </a:lnTo>
                  <a:lnTo>
                    <a:pt x="31968" y="70394"/>
                  </a:lnTo>
                  <a:lnTo>
                    <a:pt x="319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1879700" y="2388575"/>
              <a:ext cx="558650" cy="2319300"/>
            </a:xfrm>
            <a:custGeom>
              <a:rect b="b" l="l" r="r" t="t"/>
              <a:pathLst>
                <a:path extrusionOk="0" h="92772" w="22346">
                  <a:moveTo>
                    <a:pt x="16017" y="6329"/>
                  </a:moveTo>
                  <a:lnTo>
                    <a:pt x="16017" y="60837"/>
                  </a:lnTo>
                  <a:lnTo>
                    <a:pt x="6329" y="60837"/>
                  </a:lnTo>
                  <a:lnTo>
                    <a:pt x="6329" y="6329"/>
                  </a:lnTo>
                  <a:close/>
                  <a:moveTo>
                    <a:pt x="16017" y="67165"/>
                  </a:moveTo>
                  <a:lnTo>
                    <a:pt x="16017" y="86443"/>
                  </a:lnTo>
                  <a:lnTo>
                    <a:pt x="6329" y="86443"/>
                  </a:lnTo>
                  <a:lnTo>
                    <a:pt x="6329" y="67165"/>
                  </a:lnTo>
                  <a:close/>
                  <a:moveTo>
                    <a:pt x="1" y="1"/>
                  </a:moveTo>
                  <a:lnTo>
                    <a:pt x="1" y="92771"/>
                  </a:lnTo>
                  <a:lnTo>
                    <a:pt x="22345" y="92771"/>
                  </a:lnTo>
                  <a:lnTo>
                    <a:pt x="22345" y="1"/>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2600600" y="2388575"/>
              <a:ext cx="557825" cy="2319300"/>
            </a:xfrm>
            <a:custGeom>
              <a:rect b="b" l="l" r="r" t="t"/>
              <a:pathLst>
                <a:path extrusionOk="0" h="92772" w="22313">
                  <a:moveTo>
                    <a:pt x="16017" y="6329"/>
                  </a:moveTo>
                  <a:lnTo>
                    <a:pt x="16017" y="35230"/>
                  </a:lnTo>
                  <a:lnTo>
                    <a:pt x="6329" y="35230"/>
                  </a:lnTo>
                  <a:lnTo>
                    <a:pt x="6329" y="6329"/>
                  </a:lnTo>
                  <a:close/>
                  <a:moveTo>
                    <a:pt x="16017" y="41526"/>
                  </a:moveTo>
                  <a:lnTo>
                    <a:pt x="16017" y="86443"/>
                  </a:lnTo>
                  <a:lnTo>
                    <a:pt x="6329" y="86443"/>
                  </a:lnTo>
                  <a:lnTo>
                    <a:pt x="6329" y="41526"/>
                  </a:lnTo>
                  <a:close/>
                  <a:moveTo>
                    <a:pt x="1" y="1"/>
                  </a:moveTo>
                  <a:lnTo>
                    <a:pt x="1" y="92771"/>
                  </a:lnTo>
                  <a:lnTo>
                    <a:pt x="22313" y="92771"/>
                  </a:lnTo>
                  <a:lnTo>
                    <a:pt x="223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4442000" y="2388575"/>
              <a:ext cx="557825" cy="2319300"/>
            </a:xfrm>
            <a:custGeom>
              <a:rect b="b" l="l" r="r" t="t"/>
              <a:pathLst>
                <a:path extrusionOk="0" h="92772" w="22313">
                  <a:moveTo>
                    <a:pt x="15984" y="6329"/>
                  </a:moveTo>
                  <a:lnTo>
                    <a:pt x="15984" y="16017"/>
                  </a:lnTo>
                  <a:lnTo>
                    <a:pt x="6296" y="16017"/>
                  </a:lnTo>
                  <a:lnTo>
                    <a:pt x="6296" y="6329"/>
                  </a:lnTo>
                  <a:close/>
                  <a:moveTo>
                    <a:pt x="15984" y="22313"/>
                  </a:moveTo>
                  <a:lnTo>
                    <a:pt x="15984" y="86443"/>
                  </a:lnTo>
                  <a:lnTo>
                    <a:pt x="6296" y="86443"/>
                  </a:lnTo>
                  <a:lnTo>
                    <a:pt x="6296" y="22313"/>
                  </a:lnTo>
                  <a:close/>
                  <a:moveTo>
                    <a:pt x="0" y="1"/>
                  </a:moveTo>
                  <a:lnTo>
                    <a:pt x="0" y="92771"/>
                  </a:lnTo>
                  <a:lnTo>
                    <a:pt x="22312" y="92771"/>
                  </a:lnTo>
                  <a:lnTo>
                    <a:pt x="22312" y="1"/>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5162075" y="2388575"/>
              <a:ext cx="558650" cy="2319300"/>
            </a:xfrm>
            <a:custGeom>
              <a:rect b="b" l="l" r="r" t="t"/>
              <a:pathLst>
                <a:path extrusionOk="0" h="92772" w="22346">
                  <a:moveTo>
                    <a:pt x="16017" y="6329"/>
                  </a:moveTo>
                  <a:lnTo>
                    <a:pt x="16017" y="60837"/>
                  </a:lnTo>
                  <a:lnTo>
                    <a:pt x="6329" y="60837"/>
                  </a:lnTo>
                  <a:lnTo>
                    <a:pt x="6329" y="6329"/>
                  </a:lnTo>
                  <a:close/>
                  <a:moveTo>
                    <a:pt x="16017" y="67165"/>
                  </a:moveTo>
                  <a:lnTo>
                    <a:pt x="16017" y="86443"/>
                  </a:lnTo>
                  <a:lnTo>
                    <a:pt x="6329" y="86443"/>
                  </a:lnTo>
                  <a:lnTo>
                    <a:pt x="6329" y="67165"/>
                  </a:lnTo>
                  <a:close/>
                  <a:moveTo>
                    <a:pt x="1" y="1"/>
                  </a:moveTo>
                  <a:lnTo>
                    <a:pt x="1" y="92771"/>
                  </a:lnTo>
                  <a:lnTo>
                    <a:pt x="22345" y="92771"/>
                  </a:lnTo>
                  <a:lnTo>
                    <a:pt x="22345" y="1"/>
                  </a:ln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3641175" y="3988575"/>
              <a:ext cx="158225" cy="159875"/>
            </a:xfrm>
            <a:custGeom>
              <a:rect b="b" l="l" r="r" t="t"/>
              <a:pathLst>
                <a:path extrusionOk="0" h="6395" w="6329">
                  <a:moveTo>
                    <a:pt x="1" y="1"/>
                  </a:moveTo>
                  <a:lnTo>
                    <a:pt x="1" y="6394"/>
                  </a:lnTo>
                  <a:lnTo>
                    <a:pt x="6329" y="6394"/>
                  </a:lnTo>
                  <a:lnTo>
                    <a:pt x="632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3399800" y="4790225"/>
              <a:ext cx="800825" cy="158225"/>
            </a:xfrm>
            <a:custGeom>
              <a:rect b="b" l="l" r="r" t="t"/>
              <a:pathLst>
                <a:path extrusionOk="0" h="6329" w="32033">
                  <a:moveTo>
                    <a:pt x="0" y="0"/>
                  </a:moveTo>
                  <a:lnTo>
                    <a:pt x="0" y="6328"/>
                  </a:lnTo>
                  <a:lnTo>
                    <a:pt x="32033" y="6328"/>
                  </a:lnTo>
                  <a:lnTo>
                    <a:pt x="320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7"/>
          <p:cNvSpPr txBox="1"/>
          <p:nvPr/>
        </p:nvSpPr>
        <p:spPr>
          <a:xfrm>
            <a:off x="624600" y="4262700"/>
            <a:ext cx="789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Didact Gothic"/>
                <a:ea typeface="Didact Gothic"/>
                <a:cs typeface="Didact Gothic"/>
                <a:sym typeface="Didact Gothic"/>
              </a:rPr>
              <a:t>Source: U.S. Department of Commerce, Bureau of the Census (1977) Statistical Abstract of the United States, and U.S. Department of Commerce, Bureau of the Census (1977) County and City Data Book.</a:t>
            </a:r>
            <a:endParaRPr sz="1000">
              <a:latin typeface="Didact Gothic"/>
              <a:ea typeface="Didact Gothic"/>
              <a:cs typeface="Didact Gothic"/>
              <a:sym typeface="Didact Gothic"/>
            </a:endParaRPr>
          </a:p>
        </p:txBody>
      </p:sp>
      <p:pic>
        <p:nvPicPr>
          <p:cNvPr id="585" name="Google Shape;585;p27"/>
          <p:cNvPicPr preferRelativeResize="0"/>
          <p:nvPr/>
        </p:nvPicPr>
        <p:blipFill>
          <a:blip r:embed="rId3">
            <a:alphaModFix/>
          </a:blip>
          <a:stretch>
            <a:fillRect/>
          </a:stretch>
        </p:blipFill>
        <p:spPr>
          <a:xfrm>
            <a:off x="1291400" y="1693525"/>
            <a:ext cx="1287225" cy="997424"/>
          </a:xfrm>
          <a:prstGeom prst="rect">
            <a:avLst/>
          </a:prstGeom>
          <a:noFill/>
          <a:ln>
            <a:noFill/>
          </a:ln>
        </p:spPr>
      </p:pic>
      <p:pic>
        <p:nvPicPr>
          <p:cNvPr id="586" name="Google Shape;586;p27"/>
          <p:cNvPicPr preferRelativeResize="0"/>
          <p:nvPr/>
        </p:nvPicPr>
        <p:blipFill>
          <a:blip r:embed="rId4">
            <a:alphaModFix/>
          </a:blip>
          <a:stretch>
            <a:fillRect/>
          </a:stretch>
        </p:blipFill>
        <p:spPr>
          <a:xfrm>
            <a:off x="3569262" y="1542300"/>
            <a:ext cx="2005478" cy="11486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91" name="Shape 891"/>
        <p:cNvGrpSpPr/>
        <p:nvPr/>
      </p:nvGrpSpPr>
      <p:grpSpPr>
        <a:xfrm>
          <a:off x="0" y="0"/>
          <a:ext cx="0" cy="0"/>
          <a:chOff x="0" y="0"/>
          <a:chExt cx="0" cy="0"/>
        </a:xfrm>
      </p:grpSpPr>
      <p:sp>
        <p:nvSpPr>
          <p:cNvPr id="892" name="Google Shape;892;p54"/>
          <p:cNvSpPr txBox="1"/>
          <p:nvPr>
            <p:ph type="title"/>
          </p:nvPr>
        </p:nvSpPr>
        <p:spPr>
          <a:xfrm>
            <a:off x="2046600" y="1414500"/>
            <a:ext cx="5050800" cy="231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grpSp>
        <p:nvGrpSpPr>
          <p:cNvPr id="893" name="Google Shape;893;p54"/>
          <p:cNvGrpSpPr/>
          <p:nvPr/>
        </p:nvGrpSpPr>
        <p:grpSpPr>
          <a:xfrm flipH="1" rot="-552712">
            <a:off x="1612704" y="1218981"/>
            <a:ext cx="1271811" cy="1019154"/>
            <a:chOff x="10049025" y="922900"/>
            <a:chExt cx="537625" cy="430800"/>
          </a:xfrm>
        </p:grpSpPr>
        <p:sp>
          <p:nvSpPr>
            <p:cNvPr id="894" name="Google Shape;894;p54"/>
            <p:cNvSpPr/>
            <p:nvPr/>
          </p:nvSpPr>
          <p:spPr>
            <a:xfrm>
              <a:off x="10056525" y="930425"/>
              <a:ext cx="521975" cy="331475"/>
            </a:xfrm>
            <a:custGeom>
              <a:rect b="b" l="l" r="r" t="t"/>
              <a:pathLst>
                <a:path extrusionOk="0" h="13259" w="20879">
                  <a:moveTo>
                    <a:pt x="14412" y="0"/>
                  </a:moveTo>
                  <a:lnTo>
                    <a:pt x="1" y="226"/>
                  </a:lnTo>
                  <a:cubicBezTo>
                    <a:pt x="1254" y="2506"/>
                    <a:pt x="2407" y="4812"/>
                    <a:pt x="3334" y="7218"/>
                  </a:cubicBezTo>
                  <a:lnTo>
                    <a:pt x="12532" y="13258"/>
                  </a:lnTo>
                  <a:lnTo>
                    <a:pt x="20878" y="12757"/>
                  </a:lnTo>
                  <a:lnTo>
                    <a:pt x="14412" y="0"/>
                  </a:ln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4"/>
            <p:cNvSpPr/>
            <p:nvPr/>
          </p:nvSpPr>
          <p:spPr>
            <a:xfrm>
              <a:off x="10049025" y="922900"/>
              <a:ext cx="537625" cy="347150"/>
            </a:xfrm>
            <a:custGeom>
              <a:rect b="b" l="l" r="r" t="t"/>
              <a:pathLst>
                <a:path extrusionOk="0" h="13886" w="21505">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4"/>
            <p:cNvSpPr/>
            <p:nvPr/>
          </p:nvSpPr>
          <p:spPr>
            <a:xfrm>
              <a:off x="10351650" y="961750"/>
              <a:ext cx="44500" cy="75825"/>
            </a:xfrm>
            <a:custGeom>
              <a:rect b="b" l="l" r="r" t="t"/>
              <a:pathLst>
                <a:path extrusionOk="0" h="3033" w="1780">
                  <a:moveTo>
                    <a:pt x="1780" y="0"/>
                  </a:moveTo>
                  <a:lnTo>
                    <a:pt x="1780" y="0"/>
                  </a:lnTo>
                  <a:cubicBezTo>
                    <a:pt x="1153" y="953"/>
                    <a:pt x="527" y="1980"/>
                    <a:pt x="0" y="3033"/>
                  </a:cubicBezTo>
                  <a:lnTo>
                    <a:pt x="1780"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4"/>
            <p:cNvSpPr/>
            <p:nvPr/>
          </p:nvSpPr>
          <p:spPr>
            <a:xfrm>
              <a:off x="10344450" y="955525"/>
              <a:ext cx="60000" cy="88025"/>
            </a:xfrm>
            <a:custGeom>
              <a:rect b="b" l="l" r="r" t="t"/>
              <a:pathLst>
                <a:path extrusionOk="0" h="3521" w="240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4"/>
            <p:cNvSpPr/>
            <p:nvPr/>
          </p:nvSpPr>
          <p:spPr>
            <a:xfrm>
              <a:off x="10098525" y="969875"/>
              <a:ext cx="31350" cy="33875"/>
            </a:xfrm>
            <a:custGeom>
              <a:rect b="b" l="l" r="r" t="t"/>
              <a:pathLst>
                <a:path extrusionOk="0" h="1355" w="1254">
                  <a:moveTo>
                    <a:pt x="0" y="1"/>
                  </a:moveTo>
                  <a:lnTo>
                    <a:pt x="0" y="1"/>
                  </a:lnTo>
                  <a:cubicBezTo>
                    <a:pt x="401" y="527"/>
                    <a:pt x="827" y="928"/>
                    <a:pt x="1253" y="1354"/>
                  </a:cubicBezTo>
                  <a:lnTo>
                    <a:pt x="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4"/>
            <p:cNvSpPr/>
            <p:nvPr/>
          </p:nvSpPr>
          <p:spPr>
            <a:xfrm>
              <a:off x="10090375" y="965025"/>
              <a:ext cx="44500" cy="45625"/>
            </a:xfrm>
            <a:custGeom>
              <a:rect b="b" l="l" r="r" t="t"/>
              <a:pathLst>
                <a:path extrusionOk="0" h="1825" w="178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4"/>
            <p:cNvSpPr/>
            <p:nvPr/>
          </p:nvSpPr>
          <p:spPr>
            <a:xfrm>
              <a:off x="10479475" y="1207350"/>
              <a:ext cx="57675" cy="15700"/>
            </a:xfrm>
            <a:custGeom>
              <a:rect b="b" l="l" r="r" t="t"/>
              <a:pathLst>
                <a:path extrusionOk="0" h="628" w="2307">
                  <a:moveTo>
                    <a:pt x="0" y="1"/>
                  </a:moveTo>
                  <a:lnTo>
                    <a:pt x="2306" y="627"/>
                  </a:lnTo>
                  <a:cubicBezTo>
                    <a:pt x="1579" y="427"/>
                    <a:pt x="827" y="201"/>
                    <a:pt x="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4"/>
            <p:cNvSpPr/>
            <p:nvPr/>
          </p:nvSpPr>
          <p:spPr>
            <a:xfrm>
              <a:off x="10474450" y="1201025"/>
              <a:ext cx="67700" cy="28075"/>
            </a:xfrm>
            <a:custGeom>
              <a:rect b="b" l="l" r="r" t="t"/>
              <a:pathLst>
                <a:path extrusionOk="0" h="1123" w="2708">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4"/>
            <p:cNvSpPr/>
            <p:nvPr/>
          </p:nvSpPr>
          <p:spPr>
            <a:xfrm>
              <a:off x="10074700" y="1008725"/>
              <a:ext cx="384125" cy="339625"/>
            </a:xfrm>
            <a:custGeom>
              <a:rect b="b" l="l" r="r" t="t"/>
              <a:pathLst>
                <a:path extrusionOk="0" h="13585" w="15365">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4"/>
            <p:cNvSpPr/>
            <p:nvPr/>
          </p:nvSpPr>
          <p:spPr>
            <a:xfrm>
              <a:off x="10067175" y="1002600"/>
              <a:ext cx="399150" cy="351100"/>
            </a:xfrm>
            <a:custGeom>
              <a:rect b="b" l="l" r="r" t="t"/>
              <a:pathLst>
                <a:path extrusionOk="0" h="14044" w="15966">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4"/>
            <p:cNvSpPr/>
            <p:nvPr/>
          </p:nvSpPr>
          <p:spPr>
            <a:xfrm>
              <a:off x="10111675" y="1019375"/>
              <a:ext cx="94000" cy="198650"/>
            </a:xfrm>
            <a:custGeom>
              <a:rect b="b" l="l" r="r" t="t"/>
              <a:pathLst>
                <a:path extrusionOk="0" h="7946" w="3760">
                  <a:moveTo>
                    <a:pt x="3760" y="1"/>
                  </a:moveTo>
                  <a:lnTo>
                    <a:pt x="3760" y="1"/>
                  </a:lnTo>
                  <a:cubicBezTo>
                    <a:pt x="2507" y="2607"/>
                    <a:pt x="1128" y="5214"/>
                    <a:pt x="0" y="7946"/>
                  </a:cubicBezTo>
                  <a:lnTo>
                    <a:pt x="376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4"/>
            <p:cNvSpPr/>
            <p:nvPr/>
          </p:nvSpPr>
          <p:spPr>
            <a:xfrm>
              <a:off x="10101750" y="1013500"/>
              <a:ext cx="113225" cy="210150"/>
            </a:xfrm>
            <a:custGeom>
              <a:rect b="b" l="l" r="r" t="t"/>
              <a:pathLst>
                <a:path extrusionOk="0" h="8406" w="4529">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4"/>
            <p:cNvSpPr/>
            <p:nvPr/>
          </p:nvSpPr>
          <p:spPr>
            <a:xfrm>
              <a:off x="10139875" y="1035050"/>
              <a:ext cx="120325" cy="219325"/>
            </a:xfrm>
            <a:custGeom>
              <a:rect b="b" l="l" r="r" t="t"/>
              <a:pathLst>
                <a:path extrusionOk="0" h="8773" w="4813">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4"/>
            <p:cNvSpPr/>
            <p:nvPr/>
          </p:nvSpPr>
          <p:spPr>
            <a:xfrm>
              <a:off x="10131375" y="1029075"/>
              <a:ext cx="137750" cy="231275"/>
            </a:xfrm>
            <a:custGeom>
              <a:rect b="b" l="l" r="r" t="t"/>
              <a:pathLst>
                <a:path extrusionOk="0" h="9251" w="551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4"/>
            <p:cNvSpPr/>
            <p:nvPr/>
          </p:nvSpPr>
          <p:spPr>
            <a:xfrm>
              <a:off x="10176825" y="1053225"/>
              <a:ext cx="132875" cy="224325"/>
            </a:xfrm>
            <a:custGeom>
              <a:rect b="b" l="l" r="r" t="t"/>
              <a:pathLst>
                <a:path extrusionOk="0" h="8973" w="5315">
                  <a:moveTo>
                    <a:pt x="5314" y="0"/>
                  </a:moveTo>
                  <a:lnTo>
                    <a:pt x="5314" y="0"/>
                  </a:lnTo>
                  <a:cubicBezTo>
                    <a:pt x="3334" y="2933"/>
                    <a:pt x="1555" y="5965"/>
                    <a:pt x="1" y="8973"/>
                  </a:cubicBezTo>
                  <a:lnTo>
                    <a:pt x="5314"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4"/>
            <p:cNvSpPr/>
            <p:nvPr/>
          </p:nvSpPr>
          <p:spPr>
            <a:xfrm>
              <a:off x="10166900" y="1045925"/>
              <a:ext cx="152025" cy="240375"/>
            </a:xfrm>
            <a:custGeom>
              <a:rect b="b" l="l" r="r" t="t"/>
              <a:pathLst>
                <a:path extrusionOk="0" h="9615" w="6081">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4"/>
            <p:cNvSpPr/>
            <p:nvPr/>
          </p:nvSpPr>
          <p:spPr>
            <a:xfrm>
              <a:off x="10208175" y="1082050"/>
              <a:ext cx="138475" cy="216800"/>
            </a:xfrm>
            <a:custGeom>
              <a:rect b="b" l="l" r="r" t="t"/>
              <a:pathLst>
                <a:path extrusionOk="0" h="8672" w="5539">
                  <a:moveTo>
                    <a:pt x="5539" y="0"/>
                  </a:moveTo>
                  <a:lnTo>
                    <a:pt x="0" y="8672"/>
                  </a:lnTo>
                  <a:cubicBezTo>
                    <a:pt x="1980" y="5840"/>
                    <a:pt x="3760" y="2933"/>
                    <a:pt x="5539"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4"/>
            <p:cNvSpPr/>
            <p:nvPr/>
          </p:nvSpPr>
          <p:spPr>
            <a:xfrm>
              <a:off x="10199025" y="1074750"/>
              <a:ext cx="154450" cy="229800"/>
            </a:xfrm>
            <a:custGeom>
              <a:rect b="b" l="l" r="r" t="t"/>
              <a:pathLst>
                <a:path extrusionOk="0" h="9192" w="6178">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4"/>
            <p:cNvSpPr/>
            <p:nvPr/>
          </p:nvSpPr>
          <p:spPr>
            <a:xfrm>
              <a:off x="10249525" y="1105225"/>
              <a:ext cx="130975" cy="211800"/>
            </a:xfrm>
            <a:custGeom>
              <a:rect b="b" l="l" r="r" t="t"/>
              <a:pathLst>
                <a:path extrusionOk="0" h="8472" w="5239">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4"/>
            <p:cNvSpPr/>
            <p:nvPr/>
          </p:nvSpPr>
          <p:spPr>
            <a:xfrm>
              <a:off x="10241025" y="1099025"/>
              <a:ext cx="147775" cy="223975"/>
            </a:xfrm>
            <a:custGeom>
              <a:rect b="b" l="l" r="r" t="t"/>
              <a:pathLst>
                <a:path extrusionOk="0" h="8959" w="5911">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4"/>
            <p:cNvSpPr/>
            <p:nvPr/>
          </p:nvSpPr>
          <p:spPr>
            <a:xfrm>
              <a:off x="10289000" y="1142200"/>
              <a:ext cx="125325" cy="190500"/>
            </a:xfrm>
            <a:custGeom>
              <a:rect b="b" l="l" r="r" t="t"/>
              <a:pathLst>
                <a:path extrusionOk="0" h="7620" w="5013">
                  <a:moveTo>
                    <a:pt x="5013" y="0"/>
                  </a:moveTo>
                  <a:lnTo>
                    <a:pt x="0" y="7619"/>
                  </a:lnTo>
                  <a:cubicBezTo>
                    <a:pt x="1780" y="5113"/>
                    <a:pt x="3434" y="2607"/>
                    <a:pt x="5013"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4"/>
            <p:cNvSpPr/>
            <p:nvPr/>
          </p:nvSpPr>
          <p:spPr>
            <a:xfrm>
              <a:off x="10279925" y="1135550"/>
              <a:ext cx="143025" cy="201675"/>
            </a:xfrm>
            <a:custGeom>
              <a:rect b="b" l="l" r="r" t="t"/>
              <a:pathLst>
                <a:path extrusionOk="0" h="8067" w="5721">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4"/>
            <p:cNvSpPr/>
            <p:nvPr/>
          </p:nvSpPr>
          <p:spPr>
            <a:xfrm>
              <a:off x="10377975" y="1199200"/>
              <a:ext cx="49525" cy="68325"/>
            </a:xfrm>
            <a:custGeom>
              <a:rect b="b" l="l" r="r" t="t"/>
              <a:pathLst>
                <a:path extrusionOk="0" h="2733" w="1981">
                  <a:moveTo>
                    <a:pt x="1980" y="1"/>
                  </a:moveTo>
                  <a:lnTo>
                    <a:pt x="0" y="2733"/>
                  </a:lnTo>
                  <a:cubicBezTo>
                    <a:pt x="627" y="1881"/>
                    <a:pt x="1353" y="953"/>
                    <a:pt x="198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4"/>
            <p:cNvSpPr/>
            <p:nvPr/>
          </p:nvSpPr>
          <p:spPr>
            <a:xfrm>
              <a:off x="10369825" y="1193550"/>
              <a:ext cx="66175" cy="80875"/>
            </a:xfrm>
            <a:custGeom>
              <a:rect b="b" l="l" r="r" t="t"/>
              <a:pathLst>
                <a:path extrusionOk="0" h="3235" w="2647">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4"/>
            <p:cNvSpPr/>
            <p:nvPr/>
          </p:nvSpPr>
          <p:spPr>
            <a:xfrm>
              <a:off x="10202525" y="1050725"/>
              <a:ext cx="13175" cy="28825"/>
            </a:xfrm>
            <a:custGeom>
              <a:rect b="b" l="l" r="r" t="t"/>
              <a:pathLst>
                <a:path extrusionOk="0" h="1153" w="527">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4"/>
            <p:cNvSpPr/>
            <p:nvPr/>
          </p:nvSpPr>
          <p:spPr>
            <a:xfrm>
              <a:off x="10195000" y="1045700"/>
              <a:ext cx="28850" cy="38875"/>
            </a:xfrm>
            <a:custGeom>
              <a:rect b="b" l="l" r="r" t="t"/>
              <a:pathLst>
                <a:path extrusionOk="0" h="1555" w="1154">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4"/>
            <p:cNvSpPr/>
            <p:nvPr/>
          </p:nvSpPr>
          <p:spPr>
            <a:xfrm>
              <a:off x="10098525" y="1136550"/>
              <a:ext cx="20700" cy="39500"/>
            </a:xfrm>
            <a:custGeom>
              <a:rect b="b" l="l" r="r" t="t"/>
              <a:pathLst>
                <a:path extrusionOk="0" h="1580" w="828">
                  <a:moveTo>
                    <a:pt x="827" y="1"/>
                  </a:moveTo>
                  <a:lnTo>
                    <a:pt x="0" y="1580"/>
                  </a:lnTo>
                  <a:cubicBezTo>
                    <a:pt x="301" y="1053"/>
                    <a:pt x="627" y="527"/>
                    <a:pt x="827"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4"/>
            <p:cNvSpPr/>
            <p:nvPr/>
          </p:nvSpPr>
          <p:spPr>
            <a:xfrm>
              <a:off x="10090375" y="1129675"/>
              <a:ext cx="36975" cy="52425"/>
            </a:xfrm>
            <a:custGeom>
              <a:rect b="b" l="l" r="r" t="t"/>
              <a:pathLst>
                <a:path extrusionOk="0" h="2097" w="1479">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4"/>
            <p:cNvSpPr/>
            <p:nvPr/>
          </p:nvSpPr>
          <p:spPr>
            <a:xfrm>
              <a:off x="10278350" y="1100225"/>
              <a:ext cx="28825" cy="55150"/>
            </a:xfrm>
            <a:custGeom>
              <a:rect b="b" l="l" r="r" t="t"/>
              <a:pathLst>
                <a:path extrusionOk="0" h="2206" w="1153">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4"/>
            <p:cNvSpPr/>
            <p:nvPr/>
          </p:nvSpPr>
          <p:spPr>
            <a:xfrm>
              <a:off x="10269825" y="1093700"/>
              <a:ext cx="46050" cy="67350"/>
            </a:xfrm>
            <a:custGeom>
              <a:rect b="b" l="l" r="r" t="t"/>
              <a:pathLst>
                <a:path extrusionOk="0" h="2694" w="1842">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4"/>
            <p:cNvSpPr/>
            <p:nvPr/>
          </p:nvSpPr>
          <p:spPr>
            <a:xfrm>
              <a:off x="10346625" y="1191700"/>
              <a:ext cx="7550" cy="15675"/>
            </a:xfrm>
            <a:custGeom>
              <a:rect b="b" l="l" r="r" t="t"/>
              <a:pathLst>
                <a:path extrusionOk="0" h="627" w="302">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4"/>
            <p:cNvSpPr/>
            <p:nvPr/>
          </p:nvSpPr>
          <p:spPr>
            <a:xfrm>
              <a:off x="10338500" y="1184575"/>
              <a:ext cx="23825" cy="30325"/>
            </a:xfrm>
            <a:custGeom>
              <a:rect b="b" l="l" r="r" t="t"/>
              <a:pathLst>
                <a:path extrusionOk="0" h="1213" w="953">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rgbClr val="0000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6" name="Google Shape;926;p54"/>
          <p:cNvSpPr/>
          <p:nvPr/>
        </p:nvSpPr>
        <p:spPr>
          <a:xfrm>
            <a:off x="3655800" y="34842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54"/>
          <p:cNvGrpSpPr/>
          <p:nvPr/>
        </p:nvGrpSpPr>
        <p:grpSpPr>
          <a:xfrm rot="8100000">
            <a:off x="6704003" y="-124478"/>
            <a:ext cx="1385917" cy="2699994"/>
            <a:chOff x="409722" y="233833"/>
            <a:chExt cx="1385931" cy="2700020"/>
          </a:xfrm>
        </p:grpSpPr>
        <p:grpSp>
          <p:nvGrpSpPr>
            <p:cNvPr id="928" name="Google Shape;928;p54"/>
            <p:cNvGrpSpPr/>
            <p:nvPr/>
          </p:nvGrpSpPr>
          <p:grpSpPr>
            <a:xfrm flipH="1" rot="-617154">
              <a:off x="575967" y="402323"/>
              <a:ext cx="1053440" cy="2450002"/>
              <a:chOff x="3817855" y="1437512"/>
              <a:chExt cx="541146" cy="1128254"/>
            </a:xfrm>
          </p:grpSpPr>
          <p:sp>
            <p:nvSpPr>
              <p:cNvPr id="929" name="Google Shape;929;p5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1" name="Google Shape;931;p54"/>
            <p:cNvSpPr/>
            <p:nvPr/>
          </p:nvSpPr>
          <p:spPr>
            <a:xfrm>
              <a:off x="1424458" y="233833"/>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54"/>
          <p:cNvGrpSpPr/>
          <p:nvPr/>
        </p:nvGrpSpPr>
        <p:grpSpPr>
          <a:xfrm rot="-2972274">
            <a:off x="796320" y="2522791"/>
            <a:ext cx="1386048" cy="2678158"/>
            <a:chOff x="409722" y="255923"/>
            <a:chExt cx="1385931" cy="2677930"/>
          </a:xfrm>
        </p:grpSpPr>
        <p:grpSp>
          <p:nvGrpSpPr>
            <p:cNvPr id="933" name="Google Shape;933;p54"/>
            <p:cNvGrpSpPr/>
            <p:nvPr/>
          </p:nvGrpSpPr>
          <p:grpSpPr>
            <a:xfrm flipH="1" rot="-617154">
              <a:off x="575967" y="402323"/>
              <a:ext cx="1053440" cy="2450002"/>
              <a:chOff x="3817855" y="1437512"/>
              <a:chExt cx="541146" cy="1128254"/>
            </a:xfrm>
          </p:grpSpPr>
          <p:sp>
            <p:nvSpPr>
              <p:cNvPr id="934" name="Google Shape;934;p5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rgbClr val="FF95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54"/>
            <p:cNvSpPr/>
            <p:nvPr/>
          </p:nvSpPr>
          <p:spPr>
            <a:xfrm>
              <a:off x="1432804" y="255923"/>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54"/>
          <p:cNvGrpSpPr/>
          <p:nvPr/>
        </p:nvGrpSpPr>
        <p:grpSpPr>
          <a:xfrm>
            <a:off x="5910913" y="3409365"/>
            <a:ext cx="1697226" cy="604018"/>
            <a:chOff x="-5302450" y="3084350"/>
            <a:chExt cx="1519450" cy="540750"/>
          </a:xfrm>
        </p:grpSpPr>
        <p:sp>
          <p:nvSpPr>
            <p:cNvPr id="938" name="Google Shape;938;p54"/>
            <p:cNvSpPr/>
            <p:nvPr/>
          </p:nvSpPr>
          <p:spPr>
            <a:xfrm>
              <a:off x="-4388300" y="3084350"/>
              <a:ext cx="584625" cy="269450"/>
            </a:xfrm>
            <a:custGeom>
              <a:rect b="b" l="l" r="r" t="t"/>
              <a:pathLst>
                <a:path extrusionOk="0" h="10778" w="23385">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4"/>
            <p:cNvSpPr/>
            <p:nvPr/>
          </p:nvSpPr>
          <p:spPr>
            <a:xfrm>
              <a:off x="-5302450" y="3142000"/>
              <a:ext cx="509425" cy="211800"/>
            </a:xfrm>
            <a:custGeom>
              <a:rect b="b" l="l" r="r" t="t"/>
              <a:pathLst>
                <a:path extrusionOk="0" h="8472" w="20377">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4"/>
            <p:cNvSpPr/>
            <p:nvPr/>
          </p:nvSpPr>
          <p:spPr>
            <a:xfrm>
              <a:off x="-4832525" y="3193825"/>
              <a:ext cx="451775" cy="409275"/>
            </a:xfrm>
            <a:custGeom>
              <a:rect b="b" l="l" r="r" t="t"/>
              <a:pathLst>
                <a:path extrusionOk="0" h="16371" w="18071">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4"/>
            <p:cNvSpPr/>
            <p:nvPr/>
          </p:nvSpPr>
          <p:spPr>
            <a:xfrm>
              <a:off x="-4803700" y="3447750"/>
              <a:ext cx="25" cy="2550"/>
            </a:xfrm>
            <a:custGeom>
              <a:rect b="b" l="l" r="r" t="t"/>
              <a:pathLst>
                <a:path extrusionOk="0" h="102" w="1">
                  <a:moveTo>
                    <a:pt x="0" y="1"/>
                  </a:moveTo>
                  <a:lnTo>
                    <a:pt x="0" y="101"/>
                  </a:lnTo>
                  <a:lnTo>
                    <a:pt x="0" y="1"/>
                  </a:lnTo>
                  <a:close/>
                  <a:moveTo>
                    <a:pt x="0" y="1"/>
                  </a:moveTo>
                  <a:lnTo>
                    <a:pt x="0" y="1"/>
                  </a:lnTo>
                  <a:close/>
                </a:path>
              </a:pathLst>
            </a:custGeom>
            <a:solidFill>
              <a:srgbClr val="DF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4"/>
            <p:cNvSpPr/>
            <p:nvPr/>
          </p:nvSpPr>
          <p:spPr>
            <a:xfrm>
              <a:off x="-4808725" y="3197125"/>
              <a:ext cx="287000" cy="284500"/>
            </a:xfrm>
            <a:custGeom>
              <a:rect b="b" l="l" r="r" t="t"/>
              <a:pathLst>
                <a:path extrusionOk="0" h="11380" w="1148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rgbClr val="CA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4"/>
            <p:cNvSpPr/>
            <p:nvPr/>
          </p:nvSpPr>
          <p:spPr>
            <a:xfrm>
              <a:off x="-4777400" y="3228450"/>
              <a:ext cx="352150" cy="349650"/>
            </a:xfrm>
            <a:custGeom>
              <a:rect b="b" l="l" r="r" t="t"/>
              <a:pathLst>
                <a:path extrusionOk="0" h="13986" w="14086">
                  <a:moveTo>
                    <a:pt x="11279" y="1"/>
                  </a:moveTo>
                  <a:lnTo>
                    <a:pt x="1" y="11279"/>
                  </a:lnTo>
                  <a:cubicBezTo>
                    <a:pt x="828" y="12407"/>
                    <a:pt x="1880" y="13359"/>
                    <a:pt x="3033" y="13986"/>
                  </a:cubicBezTo>
                  <a:lnTo>
                    <a:pt x="14086" y="3008"/>
                  </a:lnTo>
                  <a:cubicBezTo>
                    <a:pt x="13459" y="1755"/>
                    <a:pt x="12532" y="728"/>
                    <a:pt x="11279" y="1"/>
                  </a:cubicBezTo>
                  <a:close/>
                </a:path>
              </a:pathLst>
            </a:custGeom>
            <a:solidFill>
              <a:srgbClr val="CA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4"/>
            <p:cNvSpPr/>
            <p:nvPr/>
          </p:nvSpPr>
          <p:spPr>
            <a:xfrm>
              <a:off x="-4237300" y="3179650"/>
              <a:ext cx="451800" cy="409300"/>
            </a:xfrm>
            <a:custGeom>
              <a:rect b="b" l="l" r="r" t="t"/>
              <a:pathLst>
                <a:path extrusionOk="0" h="16372" w="18072">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4"/>
            <p:cNvSpPr/>
            <p:nvPr/>
          </p:nvSpPr>
          <p:spPr>
            <a:xfrm>
              <a:off x="-4832525" y="3170825"/>
              <a:ext cx="454275" cy="454275"/>
            </a:xfrm>
            <a:custGeom>
              <a:rect b="b" l="l" r="r" t="t"/>
              <a:pathLst>
                <a:path extrusionOk="0" h="18171" w="18171">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4"/>
            <p:cNvSpPr/>
            <p:nvPr/>
          </p:nvSpPr>
          <p:spPr>
            <a:xfrm>
              <a:off x="-4208475" y="3434600"/>
              <a:ext cx="5675" cy="18200"/>
            </a:xfrm>
            <a:custGeom>
              <a:rect b="b" l="l" r="r" t="t"/>
              <a:pathLst>
                <a:path extrusionOk="0" h="728" w="227">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rgbClr val="DF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4"/>
            <p:cNvSpPr/>
            <p:nvPr/>
          </p:nvSpPr>
          <p:spPr>
            <a:xfrm>
              <a:off x="-4210975" y="3183975"/>
              <a:ext cx="308300" cy="307675"/>
            </a:xfrm>
            <a:custGeom>
              <a:rect b="b" l="l" r="r" t="t"/>
              <a:pathLst>
                <a:path extrusionOk="0" h="12307" w="12332">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rgbClr val="CA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4"/>
            <p:cNvSpPr/>
            <p:nvPr/>
          </p:nvSpPr>
          <p:spPr>
            <a:xfrm>
              <a:off x="-4166500" y="3228450"/>
              <a:ext cx="331500" cy="331500"/>
            </a:xfrm>
            <a:custGeom>
              <a:rect b="b" l="l" r="r" t="t"/>
              <a:pathLst>
                <a:path extrusionOk="0" h="13260" w="13260">
                  <a:moveTo>
                    <a:pt x="11480" y="1"/>
                  </a:moveTo>
                  <a:lnTo>
                    <a:pt x="1" y="11480"/>
                  </a:lnTo>
                  <a:cubicBezTo>
                    <a:pt x="627" y="12207"/>
                    <a:pt x="1254" y="12733"/>
                    <a:pt x="1981" y="13259"/>
                  </a:cubicBezTo>
                  <a:lnTo>
                    <a:pt x="13259" y="1981"/>
                  </a:lnTo>
                  <a:cubicBezTo>
                    <a:pt x="12733" y="1254"/>
                    <a:pt x="12206" y="628"/>
                    <a:pt x="11480" y="1"/>
                  </a:cubicBezTo>
                  <a:close/>
                </a:path>
              </a:pathLst>
            </a:custGeom>
            <a:solidFill>
              <a:srgbClr val="CA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4"/>
            <p:cNvSpPr/>
            <p:nvPr/>
          </p:nvSpPr>
          <p:spPr>
            <a:xfrm>
              <a:off x="-4239800" y="3157650"/>
              <a:ext cx="456800" cy="454300"/>
            </a:xfrm>
            <a:custGeom>
              <a:rect b="b" l="l" r="r" t="t"/>
              <a:pathLst>
                <a:path extrusionOk="0" h="18172" w="18272">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4"/>
            <p:cNvSpPr/>
            <p:nvPr/>
          </p:nvSpPr>
          <p:spPr>
            <a:xfrm>
              <a:off x="-4427775" y="3254150"/>
              <a:ext cx="237500" cy="112175"/>
            </a:xfrm>
            <a:custGeom>
              <a:rect b="b" l="l" r="r" t="t"/>
              <a:pathLst>
                <a:path extrusionOk="0" h="4487" w="950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55"/>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 - Discoveries</a:t>
            </a:r>
            <a:endParaRPr/>
          </a:p>
        </p:txBody>
      </p:sp>
      <p:sp>
        <p:nvSpPr>
          <p:cNvPr id="956" name="Google Shape;956;p55"/>
          <p:cNvSpPr txBox="1"/>
          <p:nvPr>
            <p:ph idx="4294967295" type="body"/>
          </p:nvPr>
        </p:nvSpPr>
        <p:spPr>
          <a:xfrm>
            <a:off x="722375" y="1104850"/>
            <a:ext cx="7699200" cy="349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400"/>
          </a:p>
          <a:p>
            <a:pPr indent="0" lvl="0" marL="0" rtl="0" algn="l">
              <a:lnSpc>
                <a:spcPct val="100000"/>
              </a:lnSpc>
              <a:spcBef>
                <a:spcPts val="0"/>
              </a:spcBef>
              <a:spcAft>
                <a:spcPts val="0"/>
              </a:spcAft>
              <a:buNone/>
            </a:pPr>
            <a:r>
              <a:rPr lang="en" sz="1700"/>
              <a:t>We’ve discovered that as High School Graduation rate increased…</a:t>
            </a:r>
            <a:endParaRPr sz="1700"/>
          </a:p>
          <a:p>
            <a:pPr indent="-336550" lvl="0" marL="457200" rtl="0" algn="l">
              <a:lnSpc>
                <a:spcPct val="100000"/>
              </a:lnSpc>
              <a:spcBef>
                <a:spcPts val="0"/>
              </a:spcBef>
              <a:spcAft>
                <a:spcPts val="0"/>
              </a:spcAft>
              <a:buSzPts val="1700"/>
              <a:buChar char="-"/>
            </a:pPr>
            <a:r>
              <a:rPr lang="en" sz="1700"/>
              <a:t>The Income rate increased linearly</a:t>
            </a:r>
            <a:endParaRPr sz="1700"/>
          </a:p>
          <a:p>
            <a:pPr indent="-336550" lvl="0" marL="457200" rtl="0" algn="l">
              <a:lnSpc>
                <a:spcPct val="100000"/>
              </a:lnSpc>
              <a:spcBef>
                <a:spcPts val="0"/>
              </a:spcBef>
              <a:spcAft>
                <a:spcPts val="0"/>
              </a:spcAft>
              <a:buSzPts val="1700"/>
              <a:buChar char="-"/>
            </a:pPr>
            <a:r>
              <a:rPr lang="en" sz="1700"/>
              <a:t>The Life Expectancy increased linearly</a:t>
            </a:r>
            <a:endParaRPr sz="1700"/>
          </a:p>
          <a:p>
            <a:pPr indent="-336550" lvl="0" marL="457200" rtl="0" algn="l">
              <a:lnSpc>
                <a:spcPct val="100000"/>
              </a:lnSpc>
              <a:spcBef>
                <a:spcPts val="0"/>
              </a:spcBef>
              <a:spcAft>
                <a:spcPts val="0"/>
              </a:spcAft>
              <a:buSzPts val="1700"/>
              <a:buChar char="-"/>
            </a:pPr>
            <a:r>
              <a:rPr lang="en" sz="1700"/>
              <a:t>The Murder rate decreased linearly</a:t>
            </a:r>
            <a:endParaRPr sz="1700"/>
          </a:p>
          <a:p>
            <a:pPr indent="-336550" lvl="0" marL="457200" rtl="0" algn="l">
              <a:lnSpc>
                <a:spcPct val="100000"/>
              </a:lnSpc>
              <a:spcBef>
                <a:spcPts val="0"/>
              </a:spcBef>
              <a:spcAft>
                <a:spcPts val="0"/>
              </a:spcAft>
              <a:buSzPts val="1700"/>
              <a:buChar char="-"/>
            </a:pPr>
            <a:r>
              <a:rPr lang="en" sz="1700"/>
              <a:t>The Illiteracy rate decreased linearly</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Clr>
                <a:schemeClr val="dk1"/>
              </a:buClr>
              <a:buSzPts val="1100"/>
              <a:buFont typeface="Arial"/>
              <a:buNone/>
            </a:pPr>
            <a:r>
              <a:rPr lang="en" sz="1700"/>
              <a:t>We also learned that there was no direct relationship between the HS Graduation Rate and the Population of a state from the initial correlation test performed</a:t>
            </a:r>
            <a:endParaRPr sz="1700"/>
          </a:p>
          <a:p>
            <a:pPr indent="0" lvl="0" marL="0" rtl="0" algn="l">
              <a:lnSpc>
                <a:spcPct val="150000"/>
              </a:lnSpc>
              <a:spcBef>
                <a:spcPts val="0"/>
              </a:spcBef>
              <a:spcAft>
                <a:spcPts val="1600"/>
              </a:spcAft>
              <a:buNone/>
            </a:pPr>
            <a:r>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5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 - Attempted Approaches</a:t>
            </a:r>
            <a:endParaRPr/>
          </a:p>
        </p:txBody>
      </p:sp>
      <p:sp>
        <p:nvSpPr>
          <p:cNvPr id="962" name="Google Shape;962;p56"/>
          <p:cNvSpPr txBox="1"/>
          <p:nvPr/>
        </p:nvSpPr>
        <p:spPr>
          <a:xfrm>
            <a:off x="942975" y="3269750"/>
            <a:ext cx="23682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accent5"/>
                </a:solidFill>
                <a:latin typeface="Didact Gothic"/>
                <a:ea typeface="Didact Gothic"/>
                <a:cs typeface="Didact Gothic"/>
                <a:sym typeface="Didact Gothic"/>
              </a:rPr>
              <a:t>Worked very well for certain variables and the models were very representative of the data</a:t>
            </a:r>
            <a:endParaRPr sz="1500">
              <a:solidFill>
                <a:schemeClr val="accent5"/>
              </a:solidFill>
              <a:latin typeface="Didact Gothic"/>
              <a:ea typeface="Didact Gothic"/>
              <a:cs typeface="Didact Gothic"/>
              <a:sym typeface="Didact Gothic"/>
            </a:endParaRPr>
          </a:p>
        </p:txBody>
      </p:sp>
      <p:sp>
        <p:nvSpPr>
          <p:cNvPr id="963" name="Google Shape;963;p56"/>
          <p:cNvSpPr txBox="1"/>
          <p:nvPr/>
        </p:nvSpPr>
        <p:spPr>
          <a:xfrm>
            <a:off x="5874676" y="3269750"/>
            <a:ext cx="24642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Didact Gothic"/>
                <a:ea typeface="Didact Gothic"/>
                <a:cs typeface="Didact Gothic"/>
                <a:sym typeface="Didact Gothic"/>
              </a:rPr>
              <a:t>Worked for certain combinations of variables but wasn’t very representative of the data overall</a:t>
            </a:r>
            <a:endParaRPr>
              <a:solidFill>
                <a:schemeClr val="accent5"/>
              </a:solidFill>
              <a:latin typeface="Didact Gothic"/>
              <a:ea typeface="Didact Gothic"/>
              <a:cs typeface="Didact Gothic"/>
              <a:sym typeface="Didact Gothic"/>
            </a:endParaRPr>
          </a:p>
        </p:txBody>
      </p:sp>
      <p:sp>
        <p:nvSpPr>
          <p:cNvPr id="964" name="Google Shape;964;p56"/>
          <p:cNvSpPr txBox="1"/>
          <p:nvPr/>
        </p:nvSpPr>
        <p:spPr>
          <a:xfrm>
            <a:off x="3451681" y="3269751"/>
            <a:ext cx="2224500" cy="6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5"/>
                </a:solidFill>
                <a:latin typeface="Didact Gothic"/>
                <a:ea typeface="Didact Gothic"/>
                <a:cs typeface="Didact Gothic"/>
                <a:sym typeface="Didact Gothic"/>
              </a:rPr>
              <a:t>Worked well when model was to the </a:t>
            </a:r>
            <a:r>
              <a:rPr lang="en">
                <a:solidFill>
                  <a:schemeClr val="accent5"/>
                </a:solidFill>
                <a:latin typeface="Didact Gothic"/>
                <a:ea typeface="Didact Gothic"/>
                <a:cs typeface="Didact Gothic"/>
                <a:sym typeface="Didact Gothic"/>
              </a:rPr>
              <a:t>power</a:t>
            </a:r>
            <a:r>
              <a:rPr lang="en">
                <a:solidFill>
                  <a:schemeClr val="accent5"/>
                </a:solidFill>
                <a:latin typeface="Didact Gothic"/>
                <a:ea typeface="Didact Gothic"/>
                <a:cs typeface="Didact Gothic"/>
                <a:sym typeface="Didact Gothic"/>
              </a:rPr>
              <a:t> of 2, but otherwise other polynomial models were overfitting with small training data set </a:t>
            </a:r>
            <a:endParaRPr>
              <a:solidFill>
                <a:schemeClr val="accent5"/>
              </a:solidFill>
              <a:latin typeface="Didact Gothic"/>
              <a:ea typeface="Didact Gothic"/>
              <a:cs typeface="Didact Gothic"/>
              <a:sym typeface="Didact Gothic"/>
            </a:endParaRPr>
          </a:p>
          <a:p>
            <a:pPr indent="0" lvl="0" marL="0" rtl="0" algn="ctr">
              <a:spcBef>
                <a:spcPts val="0"/>
              </a:spcBef>
              <a:spcAft>
                <a:spcPts val="0"/>
              </a:spcAft>
              <a:buNone/>
            </a:pPr>
            <a:r>
              <a:t/>
            </a:r>
            <a:endParaRPr>
              <a:solidFill>
                <a:schemeClr val="accent5"/>
              </a:solidFill>
              <a:latin typeface="Didact Gothic"/>
              <a:ea typeface="Didact Gothic"/>
              <a:cs typeface="Didact Gothic"/>
              <a:sym typeface="Didact Gothic"/>
            </a:endParaRPr>
          </a:p>
        </p:txBody>
      </p:sp>
      <p:grpSp>
        <p:nvGrpSpPr>
          <p:cNvPr id="965" name="Google Shape;965;p56"/>
          <p:cNvGrpSpPr/>
          <p:nvPr/>
        </p:nvGrpSpPr>
        <p:grpSpPr>
          <a:xfrm>
            <a:off x="1262175" y="1430053"/>
            <a:ext cx="6835986" cy="1882563"/>
            <a:chOff x="1863277" y="1582450"/>
            <a:chExt cx="5590894" cy="1882563"/>
          </a:xfrm>
        </p:grpSpPr>
        <p:sp>
          <p:nvSpPr>
            <p:cNvPr id="966" name="Google Shape;966;p56"/>
            <p:cNvSpPr/>
            <p:nvPr/>
          </p:nvSpPr>
          <p:spPr>
            <a:xfrm>
              <a:off x="3844475" y="1582450"/>
              <a:ext cx="1455000" cy="363600"/>
            </a:xfrm>
            <a:prstGeom prst="roundRect">
              <a:avLst>
                <a:gd fmla="val 34302" name="adj"/>
              </a:avLst>
            </a:prstGeom>
            <a:solidFill>
              <a:schemeClr val="accent3"/>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4D"/>
                  </a:solidFill>
                  <a:latin typeface="Aldrich"/>
                  <a:ea typeface="Aldrich"/>
                  <a:cs typeface="Aldrich"/>
                  <a:sym typeface="Aldrich"/>
                </a:rPr>
                <a:t>Approaches</a:t>
              </a:r>
              <a:endParaRPr b="1" sz="1600">
                <a:solidFill>
                  <a:srgbClr val="00004D"/>
                </a:solidFill>
                <a:latin typeface="Aldrich"/>
                <a:ea typeface="Aldrich"/>
                <a:cs typeface="Aldrich"/>
                <a:sym typeface="Aldrich"/>
              </a:endParaRPr>
            </a:p>
          </p:txBody>
        </p:sp>
        <p:sp>
          <p:nvSpPr>
            <p:cNvPr id="967" name="Google Shape;967;p56"/>
            <p:cNvSpPr/>
            <p:nvPr/>
          </p:nvSpPr>
          <p:spPr>
            <a:xfrm>
              <a:off x="3700911" y="2624647"/>
              <a:ext cx="1742100" cy="464400"/>
            </a:xfrm>
            <a:prstGeom prst="roundRect">
              <a:avLst>
                <a:gd fmla="val 34302" name="adj"/>
              </a:avLst>
            </a:prstGeom>
            <a:solidFill>
              <a:schemeClr val="accent1"/>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Aldrich"/>
                  <a:ea typeface="Aldrich"/>
                  <a:cs typeface="Aldrich"/>
                  <a:sym typeface="Aldrich"/>
                </a:rPr>
                <a:t>Polynomial Regression</a:t>
              </a:r>
              <a:endParaRPr b="1" sz="1300">
                <a:solidFill>
                  <a:schemeClr val="lt1"/>
                </a:solidFill>
                <a:latin typeface="Aldrich"/>
                <a:ea typeface="Aldrich"/>
                <a:cs typeface="Aldrich"/>
                <a:sym typeface="Aldrich"/>
              </a:endParaRPr>
            </a:p>
          </p:txBody>
        </p:sp>
        <p:sp>
          <p:nvSpPr>
            <p:cNvPr id="968" name="Google Shape;968;p56"/>
            <p:cNvSpPr/>
            <p:nvPr/>
          </p:nvSpPr>
          <p:spPr>
            <a:xfrm>
              <a:off x="5634971" y="2624772"/>
              <a:ext cx="1819200" cy="464400"/>
            </a:xfrm>
            <a:prstGeom prst="roundRect">
              <a:avLst>
                <a:gd fmla="val 34302" name="adj"/>
              </a:avLst>
            </a:prstGeom>
            <a:solidFill>
              <a:schemeClr val="accent6"/>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0004D"/>
                  </a:solidFill>
                  <a:latin typeface="Aldrich"/>
                  <a:ea typeface="Aldrich"/>
                  <a:cs typeface="Aldrich"/>
                  <a:sym typeface="Aldrich"/>
                </a:rPr>
                <a:t>Linear Regression with Interaction Terms</a:t>
              </a:r>
              <a:endParaRPr b="1" sz="1300">
                <a:solidFill>
                  <a:srgbClr val="00004D"/>
                </a:solidFill>
                <a:latin typeface="Aldrich"/>
                <a:ea typeface="Aldrich"/>
                <a:cs typeface="Aldrich"/>
                <a:sym typeface="Aldrich"/>
              </a:endParaRPr>
            </a:p>
          </p:txBody>
        </p:sp>
        <p:sp>
          <p:nvSpPr>
            <p:cNvPr id="969" name="Google Shape;969;p56"/>
            <p:cNvSpPr/>
            <p:nvPr/>
          </p:nvSpPr>
          <p:spPr>
            <a:xfrm>
              <a:off x="1863277" y="2624647"/>
              <a:ext cx="1455000" cy="464400"/>
            </a:xfrm>
            <a:prstGeom prst="roundRect">
              <a:avLst>
                <a:gd fmla="val 34302" name="adj"/>
              </a:avLst>
            </a:prstGeom>
            <a:solidFill>
              <a:schemeClr val="accent2"/>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0004D"/>
                  </a:solidFill>
                  <a:latin typeface="Aldrich"/>
                  <a:ea typeface="Aldrich"/>
                  <a:cs typeface="Aldrich"/>
                  <a:sym typeface="Aldrich"/>
                </a:rPr>
                <a:t>Linear Regression</a:t>
              </a:r>
              <a:endParaRPr b="1" sz="1300">
                <a:solidFill>
                  <a:srgbClr val="00004D"/>
                </a:solidFill>
                <a:latin typeface="Aldrich"/>
                <a:ea typeface="Aldrich"/>
                <a:cs typeface="Aldrich"/>
                <a:sym typeface="Aldrich"/>
              </a:endParaRPr>
            </a:p>
          </p:txBody>
        </p:sp>
        <p:cxnSp>
          <p:nvCxnSpPr>
            <p:cNvPr id="970" name="Google Shape;970;p56"/>
            <p:cNvCxnSpPr>
              <a:stCxn id="966" idx="2"/>
              <a:endCxn id="967" idx="0"/>
            </p:cNvCxnSpPr>
            <p:nvPr/>
          </p:nvCxnSpPr>
          <p:spPr>
            <a:xfrm>
              <a:off x="4571975" y="1946050"/>
              <a:ext cx="0" cy="678600"/>
            </a:xfrm>
            <a:prstGeom prst="straightConnector1">
              <a:avLst/>
            </a:prstGeom>
            <a:noFill/>
            <a:ln cap="flat" cmpd="sng" w="28575">
              <a:solidFill>
                <a:schemeClr val="accent5"/>
              </a:solidFill>
              <a:prstDash val="solid"/>
              <a:round/>
              <a:headEnd len="med" w="med" type="none"/>
              <a:tailEnd len="med" w="med" type="none"/>
            </a:ln>
          </p:spPr>
        </p:cxnSp>
        <p:cxnSp>
          <p:nvCxnSpPr>
            <p:cNvPr id="971" name="Google Shape;971;p56"/>
            <p:cNvCxnSpPr>
              <a:stCxn id="969" idx="0"/>
              <a:endCxn id="966" idx="2"/>
            </p:cNvCxnSpPr>
            <p:nvPr/>
          </p:nvCxnSpPr>
          <p:spPr>
            <a:xfrm rot="-5400000">
              <a:off x="3242077" y="1294747"/>
              <a:ext cx="678600" cy="1981200"/>
            </a:xfrm>
            <a:prstGeom prst="bentConnector3">
              <a:avLst>
                <a:gd fmla="val 50000" name="adj1"/>
              </a:avLst>
            </a:prstGeom>
            <a:noFill/>
            <a:ln cap="flat" cmpd="sng" w="28575">
              <a:solidFill>
                <a:schemeClr val="accent5"/>
              </a:solidFill>
              <a:prstDash val="solid"/>
              <a:round/>
              <a:headEnd len="med" w="med" type="none"/>
              <a:tailEnd len="med" w="med" type="none"/>
            </a:ln>
          </p:spPr>
        </p:cxnSp>
        <p:cxnSp>
          <p:nvCxnSpPr>
            <p:cNvPr id="972" name="Google Shape;972;p56"/>
            <p:cNvCxnSpPr>
              <a:stCxn id="968" idx="0"/>
              <a:endCxn id="966" idx="2"/>
            </p:cNvCxnSpPr>
            <p:nvPr/>
          </p:nvCxnSpPr>
          <p:spPr>
            <a:xfrm flipH="1" rot="5400000">
              <a:off x="5219021" y="1299222"/>
              <a:ext cx="678600" cy="1972500"/>
            </a:xfrm>
            <a:prstGeom prst="bentConnector3">
              <a:avLst>
                <a:gd fmla="val 50009" name="adj1"/>
              </a:avLst>
            </a:prstGeom>
            <a:noFill/>
            <a:ln cap="flat" cmpd="sng" w="28575">
              <a:solidFill>
                <a:schemeClr val="accent5"/>
              </a:solidFill>
              <a:prstDash val="solid"/>
              <a:round/>
              <a:headEnd len="med" w="med" type="none"/>
              <a:tailEnd len="med" w="med" type="none"/>
            </a:ln>
          </p:spPr>
        </p:cxnSp>
        <p:cxnSp>
          <p:nvCxnSpPr>
            <p:cNvPr id="973" name="Google Shape;973;p56"/>
            <p:cNvCxnSpPr/>
            <p:nvPr/>
          </p:nvCxnSpPr>
          <p:spPr>
            <a:xfrm>
              <a:off x="2582175" y="3193513"/>
              <a:ext cx="0" cy="271500"/>
            </a:xfrm>
            <a:prstGeom prst="straightConnector1">
              <a:avLst/>
            </a:prstGeom>
            <a:noFill/>
            <a:ln cap="flat" cmpd="sng" w="28575">
              <a:solidFill>
                <a:schemeClr val="accent5"/>
              </a:solidFill>
              <a:prstDash val="solid"/>
              <a:round/>
              <a:headEnd len="med" w="med" type="none"/>
              <a:tailEnd len="med" w="med" type="oval"/>
            </a:ln>
          </p:spPr>
        </p:cxnSp>
        <p:cxnSp>
          <p:nvCxnSpPr>
            <p:cNvPr id="974" name="Google Shape;974;p56"/>
            <p:cNvCxnSpPr/>
            <p:nvPr/>
          </p:nvCxnSpPr>
          <p:spPr>
            <a:xfrm>
              <a:off x="4563375" y="3193513"/>
              <a:ext cx="0" cy="271500"/>
            </a:xfrm>
            <a:prstGeom prst="straightConnector1">
              <a:avLst/>
            </a:prstGeom>
            <a:noFill/>
            <a:ln cap="flat" cmpd="sng" w="28575">
              <a:solidFill>
                <a:schemeClr val="accent5"/>
              </a:solidFill>
              <a:prstDash val="solid"/>
              <a:round/>
              <a:headEnd len="med" w="med" type="none"/>
              <a:tailEnd len="med" w="med" type="oval"/>
            </a:ln>
          </p:spPr>
        </p:cxnSp>
        <p:cxnSp>
          <p:nvCxnSpPr>
            <p:cNvPr id="975" name="Google Shape;975;p56"/>
            <p:cNvCxnSpPr/>
            <p:nvPr/>
          </p:nvCxnSpPr>
          <p:spPr>
            <a:xfrm>
              <a:off x="6544575" y="3193513"/>
              <a:ext cx="0" cy="271500"/>
            </a:xfrm>
            <a:prstGeom prst="straightConnector1">
              <a:avLst/>
            </a:prstGeom>
            <a:noFill/>
            <a:ln cap="flat" cmpd="sng" w="28575">
              <a:solidFill>
                <a:schemeClr val="accent5"/>
              </a:solidFill>
              <a:prstDash val="solid"/>
              <a:round/>
              <a:headEnd len="med" w="med" type="none"/>
              <a:tailEnd len="med" w="med" type="oval"/>
            </a:ln>
          </p:spPr>
        </p:cxn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57"/>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Conclusions - Best Approach</a:t>
            </a:r>
            <a:endParaRPr/>
          </a:p>
        </p:txBody>
      </p:sp>
      <p:sp>
        <p:nvSpPr>
          <p:cNvPr id="981" name="Google Shape;981;p57"/>
          <p:cNvSpPr txBox="1"/>
          <p:nvPr/>
        </p:nvSpPr>
        <p:spPr>
          <a:xfrm>
            <a:off x="722375" y="1103450"/>
            <a:ext cx="7699200" cy="349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b="1">
              <a:solidFill>
                <a:schemeClr val="accent5"/>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sz="1700">
              <a:solidFill>
                <a:schemeClr val="accent5"/>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n" sz="1700">
                <a:solidFill>
                  <a:schemeClr val="accent5"/>
                </a:solidFill>
                <a:latin typeface="Didact Gothic"/>
                <a:ea typeface="Didact Gothic"/>
                <a:cs typeface="Didact Gothic"/>
                <a:sym typeface="Didact Gothic"/>
              </a:rPr>
              <a:t>Overall, for most of the variables, linear regression was the best approach used as it was simple to use and understand, didn’t overfit the data, and had relatively low MSE</a:t>
            </a:r>
            <a:endParaRPr sz="1700">
              <a:solidFill>
                <a:schemeClr val="accent5"/>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sz="1700">
              <a:solidFill>
                <a:schemeClr val="accent5"/>
              </a:solidFill>
              <a:latin typeface="Didact Gothic"/>
              <a:ea typeface="Didact Gothic"/>
              <a:cs typeface="Didact Gothic"/>
              <a:sym typeface="Didact Gothic"/>
            </a:endParaRPr>
          </a:p>
          <a:p>
            <a:pPr indent="-323850" lvl="0" marL="457200" rtl="0" algn="l">
              <a:spcBef>
                <a:spcPts val="0"/>
              </a:spcBef>
              <a:spcAft>
                <a:spcPts val="0"/>
              </a:spcAft>
              <a:buClr>
                <a:schemeClr val="accent5"/>
              </a:buClr>
              <a:buSzPts val="1500"/>
              <a:buFont typeface="Didact Gothic"/>
              <a:buChar char="-"/>
            </a:pPr>
            <a:r>
              <a:rPr lang="en" sz="1700">
                <a:solidFill>
                  <a:schemeClr val="accent5"/>
                </a:solidFill>
                <a:latin typeface="Didact Gothic"/>
                <a:ea typeface="Didact Gothic"/>
                <a:cs typeface="Didact Gothic"/>
                <a:sym typeface="Didact Gothic"/>
              </a:rPr>
              <a:t>Although polynomial regression created a better model for HS Graduation Rate v. Murder Rate, the MSE was only slightly better than the linear model</a:t>
            </a:r>
            <a:endParaRPr sz="1700">
              <a:solidFill>
                <a:schemeClr val="accent5"/>
              </a:solidFill>
              <a:latin typeface="Didact Gothic"/>
              <a:ea typeface="Didact Gothic"/>
              <a:cs typeface="Didact Gothic"/>
              <a:sym typeface="Didact Gothic"/>
            </a:endParaRPr>
          </a:p>
          <a:p>
            <a:pPr indent="-336550" lvl="0" marL="457200" rtl="0" algn="l">
              <a:spcBef>
                <a:spcPts val="0"/>
              </a:spcBef>
              <a:spcAft>
                <a:spcPts val="0"/>
              </a:spcAft>
              <a:buClr>
                <a:schemeClr val="accent5"/>
              </a:buClr>
              <a:buSzPts val="1700"/>
              <a:buFont typeface="Didact Gothic"/>
              <a:buChar char="-"/>
            </a:pPr>
            <a:r>
              <a:rPr lang="en" sz="1700">
                <a:solidFill>
                  <a:schemeClr val="accent5"/>
                </a:solidFill>
                <a:latin typeface="Didact Gothic"/>
                <a:ea typeface="Didact Gothic"/>
                <a:cs typeface="Didact Gothic"/>
                <a:sym typeface="Didact Gothic"/>
              </a:rPr>
              <a:t>More data points would be necessary to better determine the type of relationship that best fit the Murder Rate data</a:t>
            </a:r>
            <a:endParaRPr sz="1700">
              <a:solidFill>
                <a:schemeClr val="accent5"/>
              </a:solidFill>
              <a:latin typeface="Didact Gothic"/>
              <a:ea typeface="Didact Gothic"/>
              <a:cs typeface="Didact Gothic"/>
              <a:sym typeface="Didact Gothic"/>
            </a:endParaRPr>
          </a:p>
          <a:p>
            <a:pPr indent="0" lvl="0" marL="0" rtl="0" algn="l">
              <a:lnSpc>
                <a:spcPct val="150000"/>
              </a:lnSpc>
              <a:spcBef>
                <a:spcPts val="0"/>
              </a:spcBef>
              <a:spcAft>
                <a:spcPts val="0"/>
              </a:spcAft>
              <a:buClr>
                <a:schemeClr val="dk1"/>
              </a:buClr>
              <a:buSzPts val="1100"/>
              <a:buFont typeface="Arial"/>
              <a:buNone/>
            </a:pPr>
            <a:r>
              <a:t/>
            </a:r>
            <a:endParaRPr>
              <a:solidFill>
                <a:schemeClr val="accent5"/>
              </a:solidFill>
              <a:latin typeface="Didact Gothic"/>
              <a:ea typeface="Didact Gothic"/>
              <a:cs typeface="Didact Gothic"/>
              <a:sym typeface="Didact Gothic"/>
            </a:endParaRPr>
          </a:p>
          <a:p>
            <a:pPr indent="0" lvl="0" marL="0" rtl="0" algn="l">
              <a:spcBef>
                <a:spcPts val="160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58"/>
          <p:cNvSpPr txBox="1"/>
          <p:nvPr>
            <p:ph type="ctrTitle"/>
          </p:nvPr>
        </p:nvSpPr>
        <p:spPr>
          <a:xfrm>
            <a:off x="1593150" y="620750"/>
            <a:ext cx="5957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900"/>
              <a:t>Thank you!</a:t>
            </a:r>
            <a:endParaRPr sz="4900"/>
          </a:p>
        </p:txBody>
      </p:sp>
      <p:sp>
        <p:nvSpPr>
          <p:cNvPr id="987" name="Google Shape;987;p58"/>
          <p:cNvSpPr txBox="1"/>
          <p:nvPr>
            <p:ph idx="1" type="subTitle"/>
          </p:nvPr>
        </p:nvSpPr>
        <p:spPr>
          <a:xfrm>
            <a:off x="2254050" y="2634100"/>
            <a:ext cx="46359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64D8"/>
        </a:solidFill>
      </p:bgPr>
    </p:bg>
    <p:spTree>
      <p:nvGrpSpPr>
        <p:cNvPr id="590" name="Shape 590"/>
        <p:cNvGrpSpPr/>
        <p:nvPr/>
      </p:nvGrpSpPr>
      <p:grpSpPr>
        <a:xfrm>
          <a:off x="0" y="0"/>
          <a:ext cx="0" cy="0"/>
          <a:chOff x="0" y="0"/>
          <a:chExt cx="0" cy="0"/>
        </a:xfrm>
      </p:grpSpPr>
      <p:sp>
        <p:nvSpPr>
          <p:cNvPr id="591" name="Google Shape;591;p28"/>
          <p:cNvSpPr txBox="1"/>
          <p:nvPr>
            <p:ph type="ctrTitle"/>
          </p:nvPr>
        </p:nvSpPr>
        <p:spPr>
          <a:xfrm>
            <a:off x="2331600" y="347475"/>
            <a:ext cx="4480800" cy="565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Splitting Up the Data</a:t>
            </a:r>
            <a:endParaRPr/>
          </a:p>
        </p:txBody>
      </p:sp>
      <p:sp>
        <p:nvSpPr>
          <p:cNvPr id="592" name="Google Shape;592;p28"/>
          <p:cNvSpPr txBox="1"/>
          <p:nvPr>
            <p:ph idx="1" type="subTitle"/>
          </p:nvPr>
        </p:nvSpPr>
        <p:spPr>
          <a:xfrm>
            <a:off x="2515550" y="1076813"/>
            <a:ext cx="38046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 rows of data</a:t>
            </a:r>
            <a:endParaRPr/>
          </a:p>
          <a:p>
            <a:pPr indent="0" lvl="0" marL="0" rtl="0" algn="l">
              <a:spcBef>
                <a:spcPts val="1600"/>
              </a:spcBef>
              <a:spcAft>
                <a:spcPts val="0"/>
              </a:spcAft>
              <a:buNone/>
            </a:pPr>
            <a:r>
              <a:rPr lang="en"/>
              <a:t>Randomly chose 70% to be training data</a:t>
            </a:r>
            <a:endParaRPr/>
          </a:p>
          <a:p>
            <a:pPr indent="0" lvl="0" marL="0" rtl="0" algn="l">
              <a:spcBef>
                <a:spcPts val="1600"/>
              </a:spcBef>
              <a:spcAft>
                <a:spcPts val="1600"/>
              </a:spcAft>
              <a:buNone/>
            </a:pPr>
            <a:r>
              <a:rPr lang="en"/>
              <a:t>Everything else used as testing data</a:t>
            </a:r>
            <a:endParaRPr/>
          </a:p>
        </p:txBody>
      </p:sp>
      <p:sp>
        <p:nvSpPr>
          <p:cNvPr id="593" name="Google Shape;593;p28"/>
          <p:cNvSpPr/>
          <p:nvPr/>
        </p:nvSpPr>
        <p:spPr>
          <a:xfrm>
            <a:off x="1728450" y="2803875"/>
            <a:ext cx="5687100" cy="1902000"/>
          </a:xfrm>
          <a:prstGeom prst="snip1Rect">
            <a:avLst>
              <a:gd fmla="val 20183"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Didact Gothic"/>
                <a:ea typeface="Didact Gothic"/>
                <a:cs typeface="Didact Gothic"/>
                <a:sym typeface="Didact Gothic"/>
              </a:rPr>
              <a:t>?state.x77</a:t>
            </a:r>
            <a:endParaRPr sz="1600">
              <a:latin typeface="Didact Gothic"/>
              <a:ea typeface="Didact Gothic"/>
              <a:cs typeface="Didact Gothic"/>
              <a:sym typeface="Didact Gothic"/>
            </a:endParaRPr>
          </a:p>
          <a:p>
            <a:pPr indent="0" lvl="0" marL="0" rtl="0" algn="l">
              <a:lnSpc>
                <a:spcPct val="115000"/>
              </a:lnSpc>
              <a:spcBef>
                <a:spcPts val="0"/>
              </a:spcBef>
              <a:spcAft>
                <a:spcPts val="0"/>
              </a:spcAft>
              <a:buClr>
                <a:schemeClr val="dk1"/>
              </a:buClr>
              <a:buSzPts val="1100"/>
              <a:buFont typeface="Arial"/>
              <a:buNone/>
            </a:pPr>
            <a:r>
              <a:rPr lang="en" sz="1600">
                <a:latin typeface="Didact Gothic"/>
                <a:ea typeface="Didact Gothic"/>
                <a:cs typeface="Didact Gothic"/>
                <a:sym typeface="Didact Gothic"/>
              </a:rPr>
              <a:t>smp_siz = floor(0.70*nrow(state.x77))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rPr lang="en" sz="1600">
                <a:latin typeface="Didact Gothic"/>
                <a:ea typeface="Didact Gothic"/>
                <a:cs typeface="Didact Gothic"/>
                <a:sym typeface="Didact Gothic"/>
              </a:rPr>
              <a:t>set.seed(123)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rPr lang="en" sz="1600">
                <a:latin typeface="Didact Gothic"/>
                <a:ea typeface="Didact Gothic"/>
                <a:cs typeface="Didact Gothic"/>
                <a:sym typeface="Didact Gothic"/>
              </a:rPr>
              <a:t>train_ind = sample(seq_len(nrow(state.x77)), size = smp_siz)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rPr lang="en" sz="1600">
                <a:latin typeface="Didact Gothic"/>
                <a:ea typeface="Didact Gothic"/>
                <a:cs typeface="Didact Gothic"/>
                <a:sym typeface="Didact Gothic"/>
              </a:rPr>
              <a:t>train =state.x77[train_ind,]</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rPr lang="en" sz="1600">
                <a:latin typeface="Didact Gothic"/>
                <a:ea typeface="Didact Gothic"/>
                <a:cs typeface="Didact Gothic"/>
                <a:sym typeface="Didact Gothic"/>
              </a:rPr>
              <a:t>test=state.x77[-train_ind,] </a:t>
            </a:r>
            <a:endParaRPr sz="1600">
              <a:latin typeface="Didact Gothic"/>
              <a:ea typeface="Didact Gothic"/>
              <a:cs typeface="Didact Gothic"/>
              <a:sym typeface="Didact Gothic"/>
            </a:endParaRPr>
          </a:p>
        </p:txBody>
      </p:sp>
      <p:sp>
        <p:nvSpPr>
          <p:cNvPr id="594" name="Google Shape;594;p28"/>
          <p:cNvSpPr txBox="1"/>
          <p:nvPr/>
        </p:nvSpPr>
        <p:spPr>
          <a:xfrm>
            <a:off x="1728450" y="2410350"/>
            <a:ext cx="1789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Didact Gothic"/>
                <a:ea typeface="Didact Gothic"/>
                <a:cs typeface="Didact Gothic"/>
                <a:sym typeface="Didact Gothic"/>
              </a:rPr>
              <a:t>R Code:</a:t>
            </a:r>
            <a:endParaRPr b="1" sz="1900">
              <a:latin typeface="Didact Gothic"/>
              <a:ea typeface="Didact Gothic"/>
              <a:cs typeface="Didact Gothic"/>
              <a:sym typeface="Didact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9"/>
          <p:cNvSpPr txBox="1"/>
          <p:nvPr>
            <p:ph idx="1" type="body"/>
          </p:nvPr>
        </p:nvSpPr>
        <p:spPr>
          <a:xfrm>
            <a:off x="722375" y="1104850"/>
            <a:ext cx="7699200" cy="349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We eliminated analysis of the relationship High School Graduation Rates has on Frost and Area as those relationships are illogical.</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rPr lang="en"/>
              <a:t>However, vice versa, the possible relationship of </a:t>
            </a:r>
            <a:r>
              <a:rPr lang="en"/>
              <a:t>Frost and Area on High School Graduation Rates can be examined in the future.</a:t>
            </a:r>
            <a:endParaRPr/>
          </a:p>
        </p:txBody>
      </p:sp>
      <p:sp>
        <p:nvSpPr>
          <p:cNvPr id="600" name="Google Shape;600;p29"/>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Note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0"/>
          <p:cNvSpPr txBox="1"/>
          <p:nvPr/>
        </p:nvSpPr>
        <p:spPr>
          <a:xfrm>
            <a:off x="3593250" y="187900"/>
            <a:ext cx="195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chemeClr val="accent5"/>
              </a:solidFill>
              <a:latin typeface="Didact Gothic"/>
              <a:ea typeface="Didact Gothic"/>
              <a:cs typeface="Didact Gothic"/>
              <a:sym typeface="Didact Gothic"/>
            </a:endParaRPr>
          </a:p>
        </p:txBody>
      </p:sp>
      <p:sp>
        <p:nvSpPr>
          <p:cNvPr id="606" name="Google Shape;606;p30"/>
          <p:cNvSpPr txBox="1"/>
          <p:nvPr/>
        </p:nvSpPr>
        <p:spPr>
          <a:xfrm>
            <a:off x="6673238" y="2186838"/>
            <a:ext cx="195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chemeClr val="accent5"/>
              </a:solidFill>
              <a:latin typeface="Didact Gothic"/>
              <a:ea typeface="Didact Gothic"/>
              <a:cs typeface="Didact Gothic"/>
              <a:sym typeface="Didact Gothic"/>
            </a:endParaRPr>
          </a:p>
        </p:txBody>
      </p:sp>
      <p:pic>
        <p:nvPicPr>
          <p:cNvPr id="607" name="Google Shape;607;p30"/>
          <p:cNvPicPr preferRelativeResize="0"/>
          <p:nvPr/>
        </p:nvPicPr>
        <p:blipFill>
          <a:blip r:embed="rId3">
            <a:alphaModFix/>
          </a:blip>
          <a:stretch>
            <a:fillRect/>
          </a:stretch>
        </p:blipFill>
        <p:spPr>
          <a:xfrm>
            <a:off x="330643" y="3490900"/>
            <a:ext cx="2625406" cy="1451275"/>
          </a:xfrm>
          <a:prstGeom prst="rect">
            <a:avLst/>
          </a:prstGeom>
          <a:noFill/>
          <a:ln cap="flat" cmpd="sng" w="38100">
            <a:solidFill>
              <a:srgbClr val="93C47D"/>
            </a:solidFill>
            <a:prstDash val="solid"/>
            <a:round/>
            <a:headEnd len="sm" w="sm" type="none"/>
            <a:tailEnd len="sm" w="sm" type="none"/>
          </a:ln>
        </p:spPr>
      </p:pic>
      <p:pic>
        <p:nvPicPr>
          <p:cNvPr id="608" name="Google Shape;608;p30"/>
          <p:cNvPicPr preferRelativeResize="0"/>
          <p:nvPr/>
        </p:nvPicPr>
        <p:blipFill>
          <a:blip r:embed="rId4">
            <a:alphaModFix/>
          </a:blip>
          <a:stretch>
            <a:fillRect/>
          </a:stretch>
        </p:blipFill>
        <p:spPr>
          <a:xfrm>
            <a:off x="3087080" y="311025"/>
            <a:ext cx="2588106" cy="1446625"/>
          </a:xfrm>
          <a:prstGeom prst="rect">
            <a:avLst/>
          </a:prstGeom>
          <a:noFill/>
          <a:ln cap="flat" cmpd="sng" w="38100">
            <a:solidFill>
              <a:srgbClr val="FFFF00"/>
            </a:solidFill>
            <a:prstDash val="solid"/>
            <a:round/>
            <a:headEnd len="sm" w="sm" type="none"/>
            <a:tailEnd len="sm" w="sm" type="none"/>
          </a:ln>
        </p:spPr>
      </p:pic>
      <p:pic>
        <p:nvPicPr>
          <p:cNvPr id="609" name="Google Shape;609;p30"/>
          <p:cNvPicPr preferRelativeResize="0"/>
          <p:nvPr/>
        </p:nvPicPr>
        <p:blipFill>
          <a:blip r:embed="rId5">
            <a:alphaModFix/>
          </a:blip>
          <a:stretch>
            <a:fillRect/>
          </a:stretch>
        </p:blipFill>
        <p:spPr>
          <a:xfrm>
            <a:off x="316325" y="311015"/>
            <a:ext cx="2639725" cy="1446635"/>
          </a:xfrm>
          <a:prstGeom prst="rect">
            <a:avLst/>
          </a:prstGeom>
          <a:noFill/>
          <a:ln cap="flat" cmpd="sng" w="38100">
            <a:solidFill>
              <a:srgbClr val="F467B8"/>
            </a:solidFill>
            <a:prstDash val="solid"/>
            <a:round/>
            <a:headEnd len="sm" w="sm" type="none"/>
            <a:tailEnd len="sm" w="sm" type="none"/>
          </a:ln>
        </p:spPr>
      </p:pic>
      <p:sp>
        <p:nvSpPr>
          <p:cNvPr id="610" name="Google Shape;610;p30"/>
          <p:cNvSpPr txBox="1"/>
          <p:nvPr/>
        </p:nvSpPr>
        <p:spPr>
          <a:xfrm>
            <a:off x="3208500" y="1954550"/>
            <a:ext cx="2843100" cy="29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solidFill>
                  <a:schemeClr val="lt1"/>
                </a:solidFill>
                <a:latin typeface="Didact Gothic"/>
                <a:ea typeface="Didact Gothic"/>
                <a:cs typeface="Didact Gothic"/>
                <a:sym typeface="Didact Gothic"/>
              </a:rPr>
              <a:t>Trends of Individual Variables</a:t>
            </a:r>
            <a:endParaRPr b="1"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3 graphs comparing high graduation rate with:</a:t>
            </a:r>
            <a:endParaRPr>
              <a:solidFill>
                <a:schemeClr val="lt1"/>
              </a:solidFill>
              <a:latin typeface="Didact Gothic"/>
              <a:ea typeface="Didact Gothic"/>
              <a:cs typeface="Didact Gothic"/>
              <a:sym typeface="Didact Gothic"/>
            </a:endParaRPr>
          </a:p>
          <a:p>
            <a:pPr indent="-317500" lvl="0" marL="457200" rtl="0" algn="l">
              <a:spcBef>
                <a:spcPts val="0"/>
              </a:spcBef>
              <a:spcAft>
                <a:spcPts val="0"/>
              </a:spcAft>
              <a:buClr>
                <a:srgbClr val="E68ABF"/>
              </a:buClr>
              <a:buSzPts val="1400"/>
              <a:buFont typeface="Didact Gothic"/>
              <a:buChar char="●"/>
            </a:pPr>
            <a:r>
              <a:rPr lang="en">
                <a:solidFill>
                  <a:srgbClr val="E68ABF"/>
                </a:solidFill>
                <a:latin typeface="Didact Gothic"/>
                <a:ea typeface="Didact Gothic"/>
                <a:cs typeface="Didact Gothic"/>
                <a:sym typeface="Didact Gothic"/>
              </a:rPr>
              <a:t>Murder / 100,000 people</a:t>
            </a:r>
            <a:endParaRPr>
              <a:solidFill>
                <a:srgbClr val="E68ABF"/>
              </a:solidFill>
              <a:latin typeface="Didact Gothic"/>
              <a:ea typeface="Didact Gothic"/>
              <a:cs typeface="Didact Gothic"/>
              <a:sym typeface="Didact Gothic"/>
            </a:endParaRPr>
          </a:p>
          <a:p>
            <a:pPr indent="-317500" lvl="0" marL="457200" rtl="0" algn="l">
              <a:spcBef>
                <a:spcPts val="0"/>
              </a:spcBef>
              <a:spcAft>
                <a:spcPts val="0"/>
              </a:spcAft>
              <a:buClr>
                <a:schemeClr val="accent6"/>
              </a:buClr>
              <a:buSzPts val="1400"/>
              <a:buFont typeface="Didact Gothic"/>
              <a:buChar char="●"/>
            </a:pPr>
            <a:r>
              <a:rPr lang="en">
                <a:solidFill>
                  <a:schemeClr val="accent6"/>
                </a:solidFill>
                <a:latin typeface="Didact Gothic"/>
                <a:ea typeface="Didact Gothic"/>
                <a:cs typeface="Didact Gothic"/>
                <a:sym typeface="Didact Gothic"/>
              </a:rPr>
              <a:t>Income</a:t>
            </a:r>
            <a:endParaRPr>
              <a:solidFill>
                <a:schemeClr val="accent6"/>
              </a:solidFill>
              <a:latin typeface="Didact Gothic"/>
              <a:ea typeface="Didact Gothic"/>
              <a:cs typeface="Didact Gothic"/>
              <a:sym typeface="Didact Gothic"/>
            </a:endParaRPr>
          </a:p>
          <a:p>
            <a:pPr indent="-317500" lvl="0" marL="457200" rtl="0" algn="l">
              <a:spcBef>
                <a:spcPts val="0"/>
              </a:spcBef>
              <a:spcAft>
                <a:spcPts val="0"/>
              </a:spcAft>
              <a:buClr>
                <a:srgbClr val="93C47D"/>
              </a:buClr>
              <a:buSzPts val="1400"/>
              <a:buFont typeface="Didact Gothic"/>
              <a:buChar char="●"/>
            </a:pPr>
            <a:r>
              <a:rPr lang="en">
                <a:solidFill>
                  <a:srgbClr val="93C47D"/>
                </a:solidFill>
                <a:latin typeface="Didact Gothic"/>
                <a:ea typeface="Didact Gothic"/>
                <a:cs typeface="Didact Gothic"/>
                <a:sym typeface="Didact Gothic"/>
              </a:rPr>
              <a:t>Life Expectancy</a:t>
            </a:r>
            <a:endParaRPr>
              <a:solidFill>
                <a:srgbClr val="FFD966"/>
              </a:solidFill>
              <a:latin typeface="Didact Gothic"/>
              <a:ea typeface="Didact Gothic"/>
              <a:cs typeface="Didact Gothic"/>
              <a:sym typeface="Didact Gothic"/>
            </a:endParaRPr>
          </a:p>
          <a:p>
            <a:pPr indent="-317500" lvl="0" marL="457200" rtl="0" algn="l">
              <a:spcBef>
                <a:spcPts val="0"/>
              </a:spcBef>
              <a:spcAft>
                <a:spcPts val="0"/>
              </a:spcAft>
              <a:buClr>
                <a:srgbClr val="FFD966"/>
              </a:buClr>
              <a:buSzPts val="1400"/>
              <a:buFont typeface="Didact Gothic"/>
              <a:buChar char="●"/>
            </a:pPr>
            <a:r>
              <a:rPr lang="en">
                <a:solidFill>
                  <a:srgbClr val="FFD966"/>
                </a:solidFill>
                <a:latin typeface="Didact Gothic"/>
                <a:ea typeface="Didact Gothic"/>
                <a:cs typeface="Didact Gothic"/>
                <a:sym typeface="Didact Gothic"/>
              </a:rPr>
              <a:t>Illiteracy rate percentage</a:t>
            </a:r>
            <a:endParaRPr>
              <a:solidFill>
                <a:srgbClr val="F467B8"/>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lt1"/>
              </a:solidFill>
              <a:latin typeface="Didact Gothic"/>
              <a:ea typeface="Didact Gothic"/>
              <a:cs typeface="Didact Gothic"/>
              <a:sym typeface="Didact Gothic"/>
            </a:endParaRPr>
          </a:p>
          <a:p>
            <a:pPr indent="457200" lvl="0" marL="0" rtl="0" algn="l">
              <a:spcBef>
                <a:spcPts val="0"/>
              </a:spcBef>
              <a:spcAft>
                <a:spcPts val="0"/>
              </a:spcAft>
              <a:buNone/>
            </a:pPr>
            <a:r>
              <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lt1"/>
              </a:solidFill>
              <a:latin typeface="Didact Gothic"/>
              <a:ea typeface="Didact Gothic"/>
              <a:cs typeface="Didact Gothic"/>
              <a:sym typeface="Didact Gothic"/>
            </a:endParaRPr>
          </a:p>
        </p:txBody>
      </p:sp>
      <p:pic>
        <p:nvPicPr>
          <p:cNvPr id="611" name="Google Shape;611;p30"/>
          <p:cNvPicPr preferRelativeResize="0"/>
          <p:nvPr/>
        </p:nvPicPr>
        <p:blipFill rotWithShape="1">
          <a:blip r:embed="rId6">
            <a:alphaModFix/>
          </a:blip>
          <a:srcRect b="6140" l="53175" r="940" t="46878"/>
          <a:stretch/>
        </p:blipFill>
        <p:spPr>
          <a:xfrm>
            <a:off x="316325" y="1864125"/>
            <a:ext cx="2639726" cy="1520297"/>
          </a:xfrm>
          <a:prstGeom prst="rect">
            <a:avLst/>
          </a:prstGeom>
          <a:noFill/>
          <a:ln cap="flat" cmpd="sng" w="38100">
            <a:solidFill>
              <a:schemeClr val="accent6"/>
            </a:solidFill>
            <a:prstDash val="solid"/>
            <a:round/>
            <a:headEnd len="sm" w="sm" type="none"/>
            <a:tailEnd len="sm" w="sm" type="none"/>
          </a:ln>
        </p:spPr>
      </p:pic>
      <p:sp>
        <p:nvSpPr>
          <p:cNvPr id="612" name="Google Shape;612;p30"/>
          <p:cNvSpPr txBox="1"/>
          <p:nvPr/>
        </p:nvSpPr>
        <p:spPr>
          <a:xfrm>
            <a:off x="6230450" y="2000600"/>
            <a:ext cx="28431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u="sng">
                <a:solidFill>
                  <a:schemeClr val="lt1"/>
                </a:solidFill>
                <a:latin typeface="Didact Gothic"/>
                <a:ea typeface="Didact Gothic"/>
                <a:cs typeface="Didact Gothic"/>
                <a:sym typeface="Didact Gothic"/>
              </a:rPr>
              <a:t>HS Grad compared to:</a:t>
            </a:r>
            <a:endParaRPr b="1" sz="1800" u="sng">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b="1">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u="sng">
                <a:solidFill>
                  <a:srgbClr val="E68ABF"/>
                </a:solidFill>
                <a:latin typeface="Didact Gothic"/>
                <a:ea typeface="Didact Gothic"/>
                <a:cs typeface="Didact Gothic"/>
                <a:sym typeface="Didact Gothic"/>
              </a:rPr>
              <a:t>Murder Rate</a:t>
            </a:r>
            <a:r>
              <a:rPr lang="en">
                <a:solidFill>
                  <a:schemeClr val="lt1"/>
                </a:solidFill>
                <a:latin typeface="Didact Gothic"/>
                <a:ea typeface="Didact Gothic"/>
                <a:cs typeface="Didact Gothic"/>
                <a:sym typeface="Didact Gothic"/>
              </a:rPr>
              <a:t>: Negative or Polynomial trend, fluctuates throughout the interval</a:t>
            </a:r>
            <a:endParaRPr b="1">
              <a:solidFill>
                <a:schemeClr val="accent5"/>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u="sng">
                <a:solidFill>
                  <a:schemeClr val="accent6"/>
                </a:solidFill>
                <a:latin typeface="Didact Gothic"/>
                <a:ea typeface="Didact Gothic"/>
                <a:cs typeface="Didact Gothic"/>
                <a:sym typeface="Didact Gothic"/>
              </a:rPr>
              <a:t>Income</a:t>
            </a:r>
            <a:r>
              <a:rPr lang="en">
                <a:solidFill>
                  <a:schemeClr val="accent6"/>
                </a:solidFill>
                <a:latin typeface="Didact Gothic"/>
                <a:ea typeface="Didact Gothic"/>
                <a:cs typeface="Didact Gothic"/>
                <a:sym typeface="Didact Gothic"/>
              </a:rPr>
              <a:t>: </a:t>
            </a:r>
            <a:r>
              <a:rPr lang="en">
                <a:solidFill>
                  <a:schemeClr val="lt1"/>
                </a:solidFill>
                <a:latin typeface="Didact Gothic"/>
                <a:ea typeface="Didact Gothic"/>
                <a:cs typeface="Didact Gothic"/>
                <a:sym typeface="Didact Gothic"/>
              </a:rPr>
              <a:t>Positive linear trend</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n" u="sng">
                <a:solidFill>
                  <a:srgbClr val="93C47D"/>
                </a:solidFill>
                <a:latin typeface="Didact Gothic"/>
                <a:ea typeface="Didact Gothic"/>
                <a:cs typeface="Didact Gothic"/>
                <a:sym typeface="Didact Gothic"/>
              </a:rPr>
              <a:t>Life Expectancy:</a:t>
            </a:r>
            <a:r>
              <a:rPr lang="en">
                <a:solidFill>
                  <a:schemeClr val="lt1"/>
                </a:solidFill>
                <a:latin typeface="Didact Gothic"/>
                <a:ea typeface="Didact Gothic"/>
                <a:cs typeface="Didact Gothic"/>
                <a:sym typeface="Didact Gothic"/>
              </a:rPr>
              <a:t> Positive linear trend</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n" u="sng">
                <a:solidFill>
                  <a:schemeClr val="accent2"/>
                </a:solidFill>
                <a:latin typeface="Didact Gothic"/>
                <a:ea typeface="Didact Gothic"/>
                <a:cs typeface="Didact Gothic"/>
                <a:sym typeface="Didact Gothic"/>
              </a:rPr>
              <a:t>Illiteracy</a:t>
            </a:r>
            <a:r>
              <a:rPr lang="en">
                <a:solidFill>
                  <a:schemeClr val="lt1"/>
                </a:solidFill>
                <a:latin typeface="Didact Gothic"/>
                <a:ea typeface="Didact Gothic"/>
                <a:cs typeface="Didact Gothic"/>
                <a:sym typeface="Didact Gothic"/>
              </a:rPr>
              <a:t>: Negative linear trend</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613" name="Google Shape;613;p30"/>
          <p:cNvSpPr txBox="1"/>
          <p:nvPr/>
        </p:nvSpPr>
        <p:spPr>
          <a:xfrm>
            <a:off x="6268650" y="351600"/>
            <a:ext cx="2588100" cy="1477500"/>
          </a:xfrm>
          <a:prstGeom prst="rect">
            <a:avLst/>
          </a:prstGeom>
          <a:noFill/>
          <a:ln cap="flat" cmpd="sng" w="9525">
            <a:solidFill>
              <a:schemeClr val="lt1"/>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u="sng">
                <a:solidFill>
                  <a:schemeClr val="lt1"/>
                </a:solidFill>
                <a:latin typeface="Didact Gothic"/>
                <a:ea typeface="Didact Gothic"/>
                <a:cs typeface="Didact Gothic"/>
                <a:sym typeface="Didact Gothic"/>
              </a:rPr>
              <a:t>Think about g</a:t>
            </a:r>
            <a:r>
              <a:rPr lang="en" u="sng">
                <a:solidFill>
                  <a:schemeClr val="lt1"/>
                </a:solidFill>
                <a:latin typeface="Didact Gothic"/>
                <a:ea typeface="Didact Gothic"/>
                <a:cs typeface="Didact Gothic"/>
                <a:sym typeface="Didact Gothic"/>
              </a:rPr>
              <a:t>eneral trends of the graphs: </a:t>
            </a:r>
            <a:endParaRPr u="sng">
              <a:solidFill>
                <a:schemeClr val="lt1"/>
              </a:solidFill>
              <a:latin typeface="Didact Gothic"/>
              <a:ea typeface="Didact Gothic"/>
              <a:cs typeface="Didact Gothic"/>
              <a:sym typeface="Didact Gothic"/>
            </a:endParaRPr>
          </a:p>
          <a:p>
            <a:pPr indent="457200" lvl="0" marL="0" rtl="0" algn="l">
              <a:spcBef>
                <a:spcPts val="0"/>
              </a:spcBef>
              <a:spcAft>
                <a:spcPts val="0"/>
              </a:spcAft>
              <a:buNone/>
            </a:pPr>
            <a:r>
              <a:rPr lang="en">
                <a:solidFill>
                  <a:schemeClr val="lt1"/>
                </a:solidFill>
                <a:latin typeface="Didact Gothic"/>
                <a:ea typeface="Didact Gothic"/>
                <a:cs typeface="Didact Gothic"/>
                <a:sym typeface="Didact Gothic"/>
              </a:rPr>
              <a:t>Positive? </a:t>
            </a:r>
            <a:endParaRPr>
              <a:solidFill>
                <a:schemeClr val="lt1"/>
              </a:solidFill>
              <a:latin typeface="Didact Gothic"/>
              <a:ea typeface="Didact Gothic"/>
              <a:cs typeface="Didact Gothic"/>
              <a:sym typeface="Didact Gothic"/>
            </a:endParaRPr>
          </a:p>
          <a:p>
            <a:pPr indent="457200" lvl="0" marL="0" rtl="0" algn="l">
              <a:spcBef>
                <a:spcPts val="0"/>
              </a:spcBef>
              <a:spcAft>
                <a:spcPts val="0"/>
              </a:spcAft>
              <a:buNone/>
            </a:pPr>
            <a:r>
              <a:rPr lang="en">
                <a:solidFill>
                  <a:schemeClr val="lt1"/>
                </a:solidFill>
                <a:latin typeface="Didact Gothic"/>
                <a:ea typeface="Didact Gothic"/>
                <a:cs typeface="Didact Gothic"/>
                <a:sym typeface="Didact Gothic"/>
              </a:rPr>
              <a:t>Negative? </a:t>
            </a:r>
            <a:endParaRPr>
              <a:solidFill>
                <a:schemeClr val="lt1"/>
              </a:solidFill>
              <a:latin typeface="Didact Gothic"/>
              <a:ea typeface="Didact Gothic"/>
              <a:cs typeface="Didact Gothic"/>
              <a:sym typeface="Didact Gothic"/>
            </a:endParaRPr>
          </a:p>
          <a:p>
            <a:pPr indent="457200" lvl="0" marL="0" rtl="0" algn="l">
              <a:spcBef>
                <a:spcPts val="0"/>
              </a:spcBef>
              <a:spcAft>
                <a:spcPts val="0"/>
              </a:spcAft>
              <a:buNone/>
            </a:pPr>
            <a:r>
              <a:rPr lang="en">
                <a:solidFill>
                  <a:schemeClr val="lt1"/>
                </a:solidFill>
                <a:latin typeface="Didact Gothic"/>
                <a:ea typeface="Didact Gothic"/>
                <a:cs typeface="Didact Gothic"/>
                <a:sym typeface="Didact Gothic"/>
              </a:rPr>
              <a:t>Linear? </a:t>
            </a:r>
            <a:endParaRPr>
              <a:solidFill>
                <a:schemeClr val="lt1"/>
              </a:solidFill>
              <a:latin typeface="Didact Gothic"/>
              <a:ea typeface="Didact Gothic"/>
              <a:cs typeface="Didact Gothic"/>
              <a:sym typeface="Didact Gothic"/>
            </a:endParaRPr>
          </a:p>
          <a:p>
            <a:pPr indent="457200" lvl="0" marL="0" rtl="0" algn="l">
              <a:spcBef>
                <a:spcPts val="0"/>
              </a:spcBef>
              <a:spcAft>
                <a:spcPts val="0"/>
              </a:spcAft>
              <a:buClr>
                <a:schemeClr val="dk1"/>
              </a:buClr>
              <a:buSzPts val="1100"/>
              <a:buFont typeface="Arial"/>
              <a:buNone/>
            </a:pPr>
            <a:r>
              <a:rPr lang="en">
                <a:solidFill>
                  <a:schemeClr val="lt1"/>
                </a:solidFill>
                <a:latin typeface="Didact Gothic"/>
                <a:ea typeface="Didact Gothic"/>
                <a:cs typeface="Didact Gothic"/>
                <a:sym typeface="Didact Gothic"/>
              </a:rPr>
              <a:t>Polynomial?</a:t>
            </a:r>
            <a:endParaRPr>
              <a:latin typeface="Didact Gothic"/>
              <a:ea typeface="Didact Gothic"/>
              <a:cs typeface="Didact Gothic"/>
              <a:sym typeface="Didact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1"/>
          <p:cNvSpPr txBox="1"/>
          <p:nvPr/>
        </p:nvSpPr>
        <p:spPr>
          <a:xfrm>
            <a:off x="4741725" y="250925"/>
            <a:ext cx="411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chemeClr val="accent5"/>
              </a:solidFill>
              <a:latin typeface="Didact Gothic"/>
              <a:ea typeface="Didact Gothic"/>
              <a:cs typeface="Didact Gothic"/>
              <a:sym typeface="Didact Gothic"/>
            </a:endParaRPr>
          </a:p>
        </p:txBody>
      </p:sp>
      <p:pic>
        <p:nvPicPr>
          <p:cNvPr id="619" name="Google Shape;619;p31"/>
          <p:cNvPicPr preferRelativeResize="0"/>
          <p:nvPr/>
        </p:nvPicPr>
        <p:blipFill>
          <a:blip r:embed="rId3">
            <a:alphaModFix/>
          </a:blip>
          <a:stretch>
            <a:fillRect/>
          </a:stretch>
        </p:blipFill>
        <p:spPr>
          <a:xfrm>
            <a:off x="330375" y="2693775"/>
            <a:ext cx="4195800" cy="2319352"/>
          </a:xfrm>
          <a:prstGeom prst="rect">
            <a:avLst/>
          </a:prstGeom>
          <a:noFill/>
          <a:ln cap="flat" cmpd="sng" w="38100">
            <a:solidFill>
              <a:srgbClr val="93C47D"/>
            </a:solidFill>
            <a:prstDash val="solid"/>
            <a:round/>
            <a:headEnd len="sm" w="sm" type="none"/>
            <a:tailEnd len="sm" w="sm" type="none"/>
          </a:ln>
        </p:spPr>
      </p:pic>
      <p:pic>
        <p:nvPicPr>
          <p:cNvPr id="620" name="Google Shape;620;p31"/>
          <p:cNvPicPr preferRelativeResize="0"/>
          <p:nvPr/>
        </p:nvPicPr>
        <p:blipFill>
          <a:blip r:embed="rId4">
            <a:alphaModFix/>
          </a:blip>
          <a:stretch>
            <a:fillRect/>
          </a:stretch>
        </p:blipFill>
        <p:spPr>
          <a:xfrm>
            <a:off x="4696362" y="2703750"/>
            <a:ext cx="4113771" cy="2299400"/>
          </a:xfrm>
          <a:prstGeom prst="rect">
            <a:avLst/>
          </a:prstGeom>
          <a:noFill/>
          <a:ln cap="flat" cmpd="sng" w="38100">
            <a:solidFill>
              <a:srgbClr val="FFFF00"/>
            </a:solidFill>
            <a:prstDash val="solid"/>
            <a:round/>
            <a:headEnd len="sm" w="sm" type="none"/>
            <a:tailEnd len="sm" w="sm" type="none"/>
          </a:ln>
        </p:spPr>
      </p:pic>
      <p:pic>
        <p:nvPicPr>
          <p:cNvPr id="621" name="Google Shape;621;p31"/>
          <p:cNvPicPr preferRelativeResize="0"/>
          <p:nvPr/>
        </p:nvPicPr>
        <p:blipFill>
          <a:blip r:embed="rId5">
            <a:alphaModFix/>
          </a:blip>
          <a:stretch>
            <a:fillRect/>
          </a:stretch>
        </p:blipFill>
        <p:spPr>
          <a:xfrm>
            <a:off x="330375" y="260900"/>
            <a:ext cx="4195800" cy="2299400"/>
          </a:xfrm>
          <a:prstGeom prst="rect">
            <a:avLst/>
          </a:prstGeom>
          <a:noFill/>
          <a:ln cap="flat" cmpd="sng" w="38100">
            <a:solidFill>
              <a:srgbClr val="F467B8"/>
            </a:solidFill>
            <a:prstDash val="solid"/>
            <a:round/>
            <a:headEnd len="sm" w="sm" type="none"/>
            <a:tailEnd len="sm" w="sm" type="none"/>
          </a:ln>
        </p:spPr>
      </p:pic>
      <p:pic>
        <p:nvPicPr>
          <p:cNvPr id="622" name="Google Shape;622;p31"/>
          <p:cNvPicPr preferRelativeResize="0"/>
          <p:nvPr/>
        </p:nvPicPr>
        <p:blipFill rotWithShape="1">
          <a:blip r:embed="rId6">
            <a:alphaModFix/>
          </a:blip>
          <a:srcRect b="6140" l="53175" r="940" t="46878"/>
          <a:stretch/>
        </p:blipFill>
        <p:spPr>
          <a:xfrm>
            <a:off x="4696350" y="250925"/>
            <a:ext cx="4027118" cy="2319351"/>
          </a:xfrm>
          <a:prstGeom prst="rect">
            <a:avLst/>
          </a:prstGeom>
          <a:noFill/>
          <a:ln cap="flat" cmpd="sng" w="38100">
            <a:solidFill>
              <a:schemeClr val="accent6"/>
            </a:solidFill>
            <a:prstDash val="solid"/>
            <a:round/>
            <a:headEnd len="sm" w="sm" type="none"/>
            <a:tailEnd len="sm" w="sm" type="none"/>
          </a:ln>
        </p:spPr>
      </p:pic>
      <p:cxnSp>
        <p:nvCxnSpPr>
          <p:cNvPr id="623" name="Google Shape;623;p31"/>
          <p:cNvCxnSpPr/>
          <p:nvPr/>
        </p:nvCxnSpPr>
        <p:spPr>
          <a:xfrm flipH="1" rot="10800000">
            <a:off x="1386325" y="3485975"/>
            <a:ext cx="1577100" cy="642900"/>
          </a:xfrm>
          <a:prstGeom prst="straightConnector1">
            <a:avLst/>
          </a:prstGeom>
          <a:noFill/>
          <a:ln cap="flat" cmpd="sng" w="28575">
            <a:solidFill>
              <a:srgbClr val="93C47D"/>
            </a:solidFill>
            <a:prstDash val="solid"/>
            <a:round/>
            <a:headEnd len="med" w="med" type="none"/>
            <a:tailEnd len="med" w="med" type="triangle"/>
          </a:ln>
        </p:spPr>
      </p:cxnSp>
      <p:cxnSp>
        <p:nvCxnSpPr>
          <p:cNvPr id="624" name="Google Shape;624;p31"/>
          <p:cNvCxnSpPr/>
          <p:nvPr/>
        </p:nvCxnSpPr>
        <p:spPr>
          <a:xfrm>
            <a:off x="6148100" y="3546200"/>
            <a:ext cx="1456800" cy="512400"/>
          </a:xfrm>
          <a:prstGeom prst="straightConnector1">
            <a:avLst/>
          </a:prstGeom>
          <a:noFill/>
          <a:ln cap="flat" cmpd="sng" w="28575">
            <a:solidFill>
              <a:srgbClr val="FFFF00"/>
            </a:solidFill>
            <a:prstDash val="solid"/>
            <a:round/>
            <a:headEnd len="med" w="med" type="none"/>
            <a:tailEnd len="med" w="med" type="triangle"/>
          </a:ln>
        </p:spPr>
      </p:cxnSp>
      <p:cxnSp>
        <p:nvCxnSpPr>
          <p:cNvPr id="625" name="Google Shape;625;p31"/>
          <p:cNvCxnSpPr/>
          <p:nvPr/>
        </p:nvCxnSpPr>
        <p:spPr>
          <a:xfrm flipH="1" rot="10800000">
            <a:off x="5766350" y="1536900"/>
            <a:ext cx="974400" cy="301500"/>
          </a:xfrm>
          <a:prstGeom prst="straightConnector1">
            <a:avLst/>
          </a:prstGeom>
          <a:noFill/>
          <a:ln cap="flat" cmpd="sng" w="28575">
            <a:solidFill>
              <a:srgbClr val="AFD2F6"/>
            </a:solidFill>
            <a:prstDash val="solid"/>
            <a:round/>
            <a:headEnd len="med" w="med" type="none"/>
            <a:tailEnd len="med" w="med" type="triangle"/>
          </a:ln>
        </p:spPr>
      </p:cxnSp>
      <p:sp>
        <p:nvSpPr>
          <p:cNvPr id="626" name="Google Shape;626;p31"/>
          <p:cNvSpPr/>
          <p:nvPr/>
        </p:nvSpPr>
        <p:spPr>
          <a:xfrm>
            <a:off x="984500" y="920326"/>
            <a:ext cx="2812850" cy="803375"/>
          </a:xfrm>
          <a:custGeom>
            <a:rect b="b" l="l" r="r" t="t"/>
            <a:pathLst>
              <a:path extrusionOk="0" h="32135" w="112514">
                <a:moveTo>
                  <a:pt x="0" y="5380"/>
                </a:moveTo>
                <a:cubicBezTo>
                  <a:pt x="15696" y="-4428"/>
                  <a:pt x="38440" y="905"/>
                  <a:pt x="55453" y="8193"/>
                </a:cubicBezTo>
                <a:cubicBezTo>
                  <a:pt x="68294" y="13694"/>
                  <a:pt x="76313" y="29160"/>
                  <a:pt x="90011" y="31901"/>
                </a:cubicBezTo>
                <a:cubicBezTo>
                  <a:pt x="97660" y="33432"/>
                  <a:pt x="104713" y="25472"/>
                  <a:pt x="112514" y="25472"/>
                </a:cubicBezTo>
              </a:path>
            </a:pathLst>
          </a:custGeom>
          <a:noFill/>
          <a:ln cap="flat" cmpd="sng" w="19050">
            <a:solidFill>
              <a:srgbClr val="F467B8"/>
            </a:solidFill>
            <a:prstDash val="solid"/>
            <a:round/>
            <a:headEnd len="med" w="med" type="none"/>
            <a:tailEnd len="med" w="med" type="none"/>
          </a:ln>
        </p:spPr>
      </p:sp>
      <p:sp>
        <p:nvSpPr>
          <p:cNvPr id="627" name="Google Shape;627;p31"/>
          <p:cNvSpPr/>
          <p:nvPr/>
        </p:nvSpPr>
        <p:spPr>
          <a:xfrm rot="4955746">
            <a:off x="3727005" y="1506950"/>
            <a:ext cx="190892" cy="130387"/>
          </a:xfrm>
          <a:prstGeom prst="triangle">
            <a:avLst>
              <a:gd fmla="val 50000" name="adj"/>
            </a:avLst>
          </a:prstGeom>
          <a:solidFill>
            <a:srgbClr val="F467B8"/>
          </a:solidFill>
          <a:ln cap="flat" cmpd="sng" w="9525">
            <a:solidFill>
              <a:srgbClr val="F467B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2"/>
          <p:cNvSpPr txBox="1"/>
          <p:nvPr>
            <p:ph type="title"/>
          </p:nvPr>
        </p:nvSpPr>
        <p:spPr>
          <a:xfrm>
            <a:off x="722375" y="530750"/>
            <a:ext cx="792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Testing</a:t>
            </a:r>
            <a:endParaRPr/>
          </a:p>
        </p:txBody>
      </p:sp>
      <p:graphicFrame>
        <p:nvGraphicFramePr>
          <p:cNvPr id="633" name="Google Shape;633;p32"/>
          <p:cNvGraphicFramePr/>
          <p:nvPr/>
        </p:nvGraphicFramePr>
        <p:xfrm>
          <a:off x="1813588" y="2498750"/>
          <a:ext cx="3000000" cy="3000000"/>
        </p:xfrm>
        <a:graphic>
          <a:graphicData uri="http://schemas.openxmlformats.org/drawingml/2006/table">
            <a:tbl>
              <a:tblPr>
                <a:noFill/>
                <a:tableStyleId>{CB579343-5846-4D74-BCC2-79F5B7C997EA}</a:tableStyleId>
              </a:tblPr>
              <a:tblGrid>
                <a:gridCol w="1775525"/>
                <a:gridCol w="1984925"/>
                <a:gridCol w="1984925"/>
              </a:tblGrid>
              <a:tr h="406925">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Relationship (x, y)</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P-value</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Correlation Coefficient</a:t>
                      </a:r>
                      <a:endParaRPr>
                        <a:latin typeface="Didact Gothic"/>
                        <a:ea typeface="Didact Gothic"/>
                        <a:cs typeface="Didact Gothic"/>
                        <a:sym typeface="Didact Gothic"/>
                      </a:endParaRPr>
                    </a:p>
                  </a:txBody>
                  <a:tcPr marT="91425" marB="91425" marR="91425" marL="91425">
                    <a:solidFill>
                      <a:schemeClr val="lt1"/>
                    </a:solidFill>
                  </a:tcPr>
                </a:tc>
              </a:tr>
              <a:tr h="406925">
                <a:tc>
                  <a:txBody>
                    <a:bodyPr/>
                    <a:lstStyle/>
                    <a:p>
                      <a:pPr indent="0" lvl="0" marL="0" rtl="0" algn="l">
                        <a:lnSpc>
                          <a:spcPct val="100000"/>
                        </a:lnSpc>
                        <a:spcBef>
                          <a:spcPts val="0"/>
                        </a:spcBef>
                        <a:spcAft>
                          <a:spcPts val="0"/>
                        </a:spcAft>
                        <a:buNone/>
                      </a:pPr>
                      <a:r>
                        <a:rPr lang="en">
                          <a:solidFill>
                            <a:schemeClr val="dk1"/>
                          </a:solidFill>
                          <a:latin typeface="Didact Gothic"/>
                          <a:ea typeface="Didact Gothic"/>
                          <a:cs typeface="Didact Gothic"/>
                          <a:sym typeface="Didact Gothic"/>
                        </a:rPr>
                        <a:t>HSGrad, Population</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0.8093</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-0.04230587 </a:t>
                      </a:r>
                      <a:endParaRPr>
                        <a:latin typeface="Didact Gothic"/>
                        <a:ea typeface="Didact Gothic"/>
                        <a:cs typeface="Didact Gothic"/>
                        <a:sym typeface="Didact Gothic"/>
                      </a:endParaRPr>
                    </a:p>
                  </a:txBody>
                  <a:tcPr marT="91425" marB="91425" marR="91425" marL="91425">
                    <a:solidFill>
                      <a:schemeClr val="lt1"/>
                    </a:solidFill>
                  </a:tcPr>
                </a:tc>
              </a:tr>
              <a:tr h="333475">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HSGrad, Income</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1.422e-05</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0.6630467</a:t>
                      </a:r>
                      <a:endParaRPr>
                        <a:latin typeface="Didact Gothic"/>
                        <a:ea typeface="Didact Gothic"/>
                        <a:cs typeface="Didact Gothic"/>
                        <a:sym typeface="Didact Gothic"/>
                      </a:endParaRPr>
                    </a:p>
                  </a:txBody>
                  <a:tcPr marT="91425" marB="91425" marR="91425" marL="91425">
                    <a:solidFill>
                      <a:schemeClr val="lt1"/>
                    </a:solidFill>
                  </a:tcPr>
                </a:tc>
              </a:tr>
              <a:tr h="406925">
                <a:tc>
                  <a:txBody>
                    <a:bodyPr/>
                    <a:lstStyle/>
                    <a:p>
                      <a:pPr indent="0" lvl="0" marL="0" rtl="0" algn="l">
                        <a:lnSpc>
                          <a:spcPct val="100000"/>
                        </a:lnSpc>
                        <a:spcBef>
                          <a:spcPts val="0"/>
                        </a:spcBef>
                        <a:spcAft>
                          <a:spcPts val="0"/>
                        </a:spcAft>
                        <a:buNone/>
                      </a:pPr>
                      <a:r>
                        <a:rPr lang="en">
                          <a:solidFill>
                            <a:schemeClr val="dk1"/>
                          </a:solidFill>
                          <a:latin typeface="Didact Gothic"/>
                          <a:ea typeface="Didact Gothic"/>
                          <a:cs typeface="Didact Gothic"/>
                          <a:sym typeface="Didact Gothic"/>
                        </a:rPr>
                        <a:t>HSGrad, Illiteracy</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1.846e-05</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-0.6565166</a:t>
                      </a:r>
                      <a:endParaRPr>
                        <a:latin typeface="Didact Gothic"/>
                        <a:ea typeface="Didact Gothic"/>
                        <a:cs typeface="Didact Gothic"/>
                        <a:sym typeface="Didact Gothic"/>
                      </a:endParaRPr>
                    </a:p>
                  </a:txBody>
                  <a:tcPr marT="91425" marB="91425" marR="91425" marL="91425">
                    <a:solidFill>
                      <a:schemeClr val="lt1"/>
                    </a:solidFill>
                  </a:tcPr>
                </a:tc>
              </a:tr>
              <a:tr h="333475">
                <a:tc>
                  <a:txBody>
                    <a:bodyPr/>
                    <a:lstStyle/>
                    <a:p>
                      <a:pPr indent="0" lvl="0" marL="0" rtl="0" algn="l">
                        <a:lnSpc>
                          <a:spcPct val="100000"/>
                        </a:lnSpc>
                        <a:spcBef>
                          <a:spcPts val="0"/>
                        </a:spcBef>
                        <a:spcAft>
                          <a:spcPts val="0"/>
                        </a:spcAft>
                        <a:buNone/>
                      </a:pPr>
                      <a:r>
                        <a:rPr lang="en">
                          <a:solidFill>
                            <a:schemeClr val="dk1"/>
                          </a:solidFill>
                          <a:latin typeface="Didact Gothic"/>
                          <a:ea typeface="Didact Gothic"/>
                          <a:cs typeface="Didact Gothic"/>
                          <a:sym typeface="Didact Gothic"/>
                        </a:rPr>
                        <a:t>HSGrad, LifeExp</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7.73e-05</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0.617608</a:t>
                      </a:r>
                      <a:endParaRPr>
                        <a:latin typeface="Didact Gothic"/>
                        <a:ea typeface="Didact Gothic"/>
                        <a:cs typeface="Didact Gothic"/>
                        <a:sym typeface="Didact Gothic"/>
                      </a:endParaRPr>
                    </a:p>
                  </a:txBody>
                  <a:tcPr marT="91425" marB="91425" marR="91425" marL="91425">
                    <a:solidFill>
                      <a:schemeClr val="lt1"/>
                    </a:solidFill>
                  </a:tcPr>
                </a:tc>
              </a:tr>
              <a:tr h="333475">
                <a:tc>
                  <a:txBody>
                    <a:bodyPr/>
                    <a:lstStyle/>
                    <a:p>
                      <a:pPr indent="0" lvl="0" marL="0" rtl="0" algn="l">
                        <a:lnSpc>
                          <a:spcPct val="100000"/>
                        </a:lnSpc>
                        <a:spcBef>
                          <a:spcPts val="0"/>
                        </a:spcBef>
                        <a:spcAft>
                          <a:spcPts val="0"/>
                        </a:spcAft>
                        <a:buNone/>
                      </a:pPr>
                      <a:r>
                        <a:rPr lang="en">
                          <a:solidFill>
                            <a:schemeClr val="dk1"/>
                          </a:solidFill>
                          <a:latin typeface="Didact Gothic"/>
                          <a:ea typeface="Didact Gothic"/>
                          <a:cs typeface="Didact Gothic"/>
                          <a:sym typeface="Didact Gothic"/>
                        </a:rPr>
                        <a:t>HSGrad, Murder</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0.000576</a:t>
                      </a:r>
                      <a:endParaRPr>
                        <a:latin typeface="Didact Gothic"/>
                        <a:ea typeface="Didact Gothic"/>
                        <a:cs typeface="Didact Gothic"/>
                        <a:sym typeface="Didact Gothic"/>
                      </a:endParaRPr>
                    </a:p>
                  </a:txBody>
                  <a:tcPr marT="91425" marB="91425" marR="91425" marL="91425">
                    <a:solidFill>
                      <a:schemeClr val="lt1"/>
                    </a:solidFill>
                  </a:tcPr>
                </a:tc>
                <a:tc>
                  <a:txBody>
                    <a:bodyPr/>
                    <a:lstStyle/>
                    <a:p>
                      <a:pPr indent="0" lvl="0" marL="0" rtl="0" algn="l">
                        <a:lnSpc>
                          <a:spcPct val="100000"/>
                        </a:lnSpc>
                        <a:spcBef>
                          <a:spcPts val="0"/>
                        </a:spcBef>
                        <a:spcAft>
                          <a:spcPts val="0"/>
                        </a:spcAft>
                        <a:buNone/>
                      </a:pPr>
                      <a:r>
                        <a:rPr lang="en">
                          <a:latin typeface="Didact Gothic"/>
                          <a:ea typeface="Didact Gothic"/>
                          <a:cs typeface="Didact Gothic"/>
                          <a:sym typeface="Didact Gothic"/>
                        </a:rPr>
                        <a:t>-0.5526576</a:t>
                      </a:r>
                      <a:endParaRPr>
                        <a:latin typeface="Didact Gothic"/>
                        <a:ea typeface="Didact Gothic"/>
                        <a:cs typeface="Didact Gothic"/>
                        <a:sym typeface="Didact Gothic"/>
                      </a:endParaRPr>
                    </a:p>
                  </a:txBody>
                  <a:tcPr marT="91425" marB="91425" marR="91425" marL="91425">
                    <a:solidFill>
                      <a:schemeClr val="lt1"/>
                    </a:solidFill>
                  </a:tcPr>
                </a:tc>
              </a:tr>
            </a:tbl>
          </a:graphicData>
        </a:graphic>
      </p:graphicFrame>
      <p:pic>
        <p:nvPicPr>
          <p:cNvPr id="634" name="Google Shape;634;p32"/>
          <p:cNvPicPr preferRelativeResize="0"/>
          <p:nvPr/>
        </p:nvPicPr>
        <p:blipFill>
          <a:blip r:embed="rId3">
            <a:alphaModFix/>
          </a:blip>
          <a:stretch>
            <a:fillRect/>
          </a:stretch>
        </p:blipFill>
        <p:spPr>
          <a:xfrm>
            <a:off x="2619137" y="1103450"/>
            <a:ext cx="3905725" cy="130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3"/>
          <p:cNvSpPr txBox="1"/>
          <p:nvPr>
            <p:ph type="title"/>
          </p:nvPr>
        </p:nvSpPr>
        <p:spPr>
          <a:xfrm>
            <a:off x="722388" y="563375"/>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grpSp>
        <p:nvGrpSpPr>
          <p:cNvPr id="640" name="Google Shape;640;p33"/>
          <p:cNvGrpSpPr/>
          <p:nvPr/>
        </p:nvGrpSpPr>
        <p:grpSpPr>
          <a:xfrm>
            <a:off x="1153988" y="1970778"/>
            <a:ext cx="6835986" cy="1506722"/>
            <a:chOff x="1863277" y="1582450"/>
            <a:chExt cx="5590894" cy="1506722"/>
          </a:xfrm>
        </p:grpSpPr>
        <p:sp>
          <p:nvSpPr>
            <p:cNvPr id="641" name="Google Shape;641;p33"/>
            <p:cNvSpPr/>
            <p:nvPr/>
          </p:nvSpPr>
          <p:spPr>
            <a:xfrm>
              <a:off x="3844475" y="1582450"/>
              <a:ext cx="1455000" cy="363600"/>
            </a:xfrm>
            <a:prstGeom prst="roundRect">
              <a:avLst>
                <a:gd fmla="val 34302" name="adj"/>
              </a:avLst>
            </a:prstGeom>
            <a:solidFill>
              <a:schemeClr val="accent3"/>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0004D"/>
                  </a:solidFill>
                  <a:latin typeface="Aldrich"/>
                  <a:ea typeface="Aldrich"/>
                  <a:cs typeface="Aldrich"/>
                  <a:sym typeface="Aldrich"/>
                </a:rPr>
                <a:t>Approaches</a:t>
              </a:r>
              <a:endParaRPr b="1" sz="1600">
                <a:solidFill>
                  <a:srgbClr val="00004D"/>
                </a:solidFill>
                <a:latin typeface="Aldrich"/>
                <a:ea typeface="Aldrich"/>
                <a:cs typeface="Aldrich"/>
                <a:sym typeface="Aldrich"/>
              </a:endParaRPr>
            </a:p>
          </p:txBody>
        </p:sp>
        <p:sp>
          <p:nvSpPr>
            <p:cNvPr id="642" name="Google Shape;642;p33"/>
            <p:cNvSpPr/>
            <p:nvPr/>
          </p:nvSpPr>
          <p:spPr>
            <a:xfrm>
              <a:off x="3700911" y="2624647"/>
              <a:ext cx="1742100" cy="464400"/>
            </a:xfrm>
            <a:prstGeom prst="roundRect">
              <a:avLst>
                <a:gd fmla="val 34302" name="adj"/>
              </a:avLst>
            </a:prstGeom>
            <a:solidFill>
              <a:schemeClr val="accent1"/>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latin typeface="Aldrich"/>
                  <a:ea typeface="Aldrich"/>
                  <a:cs typeface="Aldrich"/>
                  <a:sym typeface="Aldrich"/>
                </a:rPr>
                <a:t>Polynomial Regression</a:t>
              </a:r>
              <a:endParaRPr b="1" sz="1300">
                <a:solidFill>
                  <a:schemeClr val="lt1"/>
                </a:solidFill>
                <a:latin typeface="Aldrich"/>
                <a:ea typeface="Aldrich"/>
                <a:cs typeface="Aldrich"/>
                <a:sym typeface="Aldrich"/>
              </a:endParaRPr>
            </a:p>
          </p:txBody>
        </p:sp>
        <p:sp>
          <p:nvSpPr>
            <p:cNvPr id="643" name="Google Shape;643;p33"/>
            <p:cNvSpPr/>
            <p:nvPr/>
          </p:nvSpPr>
          <p:spPr>
            <a:xfrm>
              <a:off x="5634971" y="2624772"/>
              <a:ext cx="1819200" cy="464400"/>
            </a:xfrm>
            <a:prstGeom prst="roundRect">
              <a:avLst>
                <a:gd fmla="val 34302" name="adj"/>
              </a:avLst>
            </a:prstGeom>
            <a:solidFill>
              <a:schemeClr val="accent6"/>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0004D"/>
                  </a:solidFill>
                  <a:latin typeface="Aldrich"/>
                  <a:ea typeface="Aldrich"/>
                  <a:cs typeface="Aldrich"/>
                  <a:sym typeface="Aldrich"/>
                </a:rPr>
                <a:t>Linear Regression with Interaction Terms</a:t>
              </a:r>
              <a:endParaRPr b="1" sz="1300">
                <a:solidFill>
                  <a:srgbClr val="00004D"/>
                </a:solidFill>
                <a:latin typeface="Aldrich"/>
                <a:ea typeface="Aldrich"/>
                <a:cs typeface="Aldrich"/>
                <a:sym typeface="Aldrich"/>
              </a:endParaRPr>
            </a:p>
          </p:txBody>
        </p:sp>
        <p:sp>
          <p:nvSpPr>
            <p:cNvPr id="644" name="Google Shape;644;p33"/>
            <p:cNvSpPr/>
            <p:nvPr/>
          </p:nvSpPr>
          <p:spPr>
            <a:xfrm>
              <a:off x="1863277" y="2624647"/>
              <a:ext cx="1455000" cy="464400"/>
            </a:xfrm>
            <a:prstGeom prst="roundRect">
              <a:avLst>
                <a:gd fmla="val 34302" name="adj"/>
              </a:avLst>
            </a:prstGeom>
            <a:solidFill>
              <a:schemeClr val="accent2"/>
            </a:solidFill>
            <a:ln cap="flat" cmpd="sng" w="28575">
              <a:solidFill>
                <a:srgbClr val="00004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0004D"/>
                  </a:solidFill>
                  <a:latin typeface="Aldrich"/>
                  <a:ea typeface="Aldrich"/>
                  <a:cs typeface="Aldrich"/>
                  <a:sym typeface="Aldrich"/>
                </a:rPr>
                <a:t>Linear Regression</a:t>
              </a:r>
              <a:endParaRPr b="1" sz="1300">
                <a:solidFill>
                  <a:srgbClr val="00004D"/>
                </a:solidFill>
                <a:latin typeface="Aldrich"/>
                <a:ea typeface="Aldrich"/>
                <a:cs typeface="Aldrich"/>
                <a:sym typeface="Aldrich"/>
              </a:endParaRPr>
            </a:p>
          </p:txBody>
        </p:sp>
        <p:cxnSp>
          <p:nvCxnSpPr>
            <p:cNvPr id="645" name="Google Shape;645;p33"/>
            <p:cNvCxnSpPr>
              <a:stCxn id="641" idx="2"/>
              <a:endCxn id="642" idx="0"/>
            </p:cNvCxnSpPr>
            <p:nvPr/>
          </p:nvCxnSpPr>
          <p:spPr>
            <a:xfrm>
              <a:off x="4571975" y="1946050"/>
              <a:ext cx="0" cy="678600"/>
            </a:xfrm>
            <a:prstGeom prst="straightConnector1">
              <a:avLst/>
            </a:prstGeom>
            <a:noFill/>
            <a:ln cap="flat" cmpd="sng" w="28575">
              <a:solidFill>
                <a:schemeClr val="accent5"/>
              </a:solidFill>
              <a:prstDash val="solid"/>
              <a:round/>
              <a:headEnd len="med" w="med" type="none"/>
              <a:tailEnd len="med" w="med" type="none"/>
            </a:ln>
          </p:spPr>
        </p:cxnSp>
        <p:cxnSp>
          <p:nvCxnSpPr>
            <p:cNvPr id="646" name="Google Shape;646;p33"/>
            <p:cNvCxnSpPr>
              <a:stCxn id="644" idx="0"/>
              <a:endCxn id="641" idx="2"/>
            </p:cNvCxnSpPr>
            <p:nvPr/>
          </p:nvCxnSpPr>
          <p:spPr>
            <a:xfrm rot="-5400000">
              <a:off x="3242077" y="1294747"/>
              <a:ext cx="678600" cy="1981200"/>
            </a:xfrm>
            <a:prstGeom prst="bentConnector3">
              <a:avLst>
                <a:gd fmla="val 50000" name="adj1"/>
              </a:avLst>
            </a:prstGeom>
            <a:noFill/>
            <a:ln cap="flat" cmpd="sng" w="28575">
              <a:solidFill>
                <a:schemeClr val="accent5"/>
              </a:solidFill>
              <a:prstDash val="solid"/>
              <a:round/>
              <a:headEnd len="med" w="med" type="none"/>
              <a:tailEnd len="med" w="med" type="none"/>
            </a:ln>
          </p:spPr>
        </p:cxnSp>
        <p:cxnSp>
          <p:nvCxnSpPr>
            <p:cNvPr id="647" name="Google Shape;647;p33"/>
            <p:cNvCxnSpPr>
              <a:stCxn id="643" idx="0"/>
              <a:endCxn id="641" idx="2"/>
            </p:cNvCxnSpPr>
            <p:nvPr/>
          </p:nvCxnSpPr>
          <p:spPr>
            <a:xfrm flipH="1" rot="5400000">
              <a:off x="5219021" y="1299222"/>
              <a:ext cx="678600" cy="1972500"/>
            </a:xfrm>
            <a:prstGeom prst="bentConnector3">
              <a:avLst>
                <a:gd fmla="val 50009" name="adj1"/>
              </a:avLst>
            </a:prstGeom>
            <a:noFill/>
            <a:ln cap="flat" cmpd="sng" w="28575">
              <a:solidFill>
                <a:schemeClr val="accent5"/>
              </a:solidFill>
              <a:prstDash val="solid"/>
              <a:round/>
              <a:headEnd len="med" w="med" type="none"/>
              <a:tailEnd len="med" w="med" type="none"/>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