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ira Sans Extra Condense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bold.fntdata"/><Relationship Id="rId11" Type="http://schemas.openxmlformats.org/officeDocument/2006/relationships/slide" Target="slides/slide7.xml"/><Relationship Id="rId22" Type="http://schemas.openxmlformats.org/officeDocument/2006/relationships/font" Target="fonts/FiraSansExtraCondensed-boldItalic.fntdata"/><Relationship Id="rId10" Type="http://schemas.openxmlformats.org/officeDocument/2006/relationships/slide" Target="slides/slide6.xml"/><Relationship Id="rId21" Type="http://schemas.openxmlformats.org/officeDocument/2006/relationships/font" Target="fonts/FiraSansExtraCondensed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FiraSansExtraCondensed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7e079d02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7e079d02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6288ba2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6288ba2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0ec1863c5_0_2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0ec1863c5_0_2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6288ba25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6288ba25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6288ba25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6288ba25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1f2b52f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1f2b52f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1f2b52f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1f2b52f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1f2b52f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1f2b52f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1f2b52f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1f2b52f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1f2b52fc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1f2b52fc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6350" y="971263"/>
            <a:ext cx="3775200" cy="23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16342" y="3690145"/>
            <a:ext cx="3914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513600" y="1160825"/>
            <a:ext cx="81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3600" y="1160825"/>
            <a:ext cx="811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0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jpg"/><Relationship Id="rId5" Type="http://schemas.openxmlformats.org/officeDocument/2006/relationships/image" Target="../media/image15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208550" y="816050"/>
            <a:ext cx="4222500" cy="23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Textual Analysis of Movie Reviews</a:t>
            </a:r>
            <a:endParaRPr/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208542" y="3886745"/>
            <a:ext cx="3914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Abigail Albuquerque, Aria Yan, Isabel Herrero Estrada, Sandra Phan, Megan Sin</a:t>
            </a:r>
            <a:endParaRPr sz="1600"/>
          </a:p>
        </p:txBody>
      </p:sp>
      <p:grpSp>
        <p:nvGrpSpPr>
          <p:cNvPr id="44" name="Google Shape;44;p13"/>
          <p:cNvGrpSpPr/>
          <p:nvPr/>
        </p:nvGrpSpPr>
        <p:grpSpPr>
          <a:xfrm>
            <a:off x="4093375" y="633399"/>
            <a:ext cx="4699439" cy="3876713"/>
            <a:chOff x="3378550" y="-5002"/>
            <a:chExt cx="5743632" cy="4738100"/>
          </a:xfrm>
        </p:grpSpPr>
        <p:sp>
          <p:nvSpPr>
            <p:cNvPr id="45" name="Google Shape;45;p13"/>
            <p:cNvSpPr/>
            <p:nvPr/>
          </p:nvSpPr>
          <p:spPr>
            <a:xfrm>
              <a:off x="3378550" y="-5002"/>
              <a:ext cx="5743632" cy="4687517"/>
            </a:xfrm>
            <a:custGeom>
              <a:rect b="b" l="l" r="r" t="t"/>
              <a:pathLst>
                <a:path extrusionOk="0" h="119298" w="188393">
                  <a:moveTo>
                    <a:pt x="123761" y="0"/>
                  </a:moveTo>
                  <a:cubicBezTo>
                    <a:pt x="118366" y="0"/>
                    <a:pt x="112946" y="1469"/>
                    <a:pt x="108391" y="4512"/>
                  </a:cubicBezTo>
                  <a:cubicBezTo>
                    <a:pt x="99787" y="9823"/>
                    <a:pt x="92485" y="19971"/>
                    <a:pt x="81624" y="19971"/>
                  </a:cubicBezTo>
                  <a:cubicBezTo>
                    <a:pt x="81359" y="19971"/>
                    <a:pt x="81092" y="19965"/>
                    <a:pt x="80822" y="19953"/>
                  </a:cubicBezTo>
                  <a:cubicBezTo>
                    <a:pt x="75244" y="19576"/>
                    <a:pt x="69894" y="16124"/>
                    <a:pt x="64292" y="16124"/>
                  </a:cubicBezTo>
                  <a:cubicBezTo>
                    <a:pt x="63117" y="16124"/>
                    <a:pt x="61932" y="16276"/>
                    <a:pt x="60731" y="16640"/>
                  </a:cubicBezTo>
                  <a:cubicBezTo>
                    <a:pt x="46810" y="20287"/>
                    <a:pt x="43800" y="38342"/>
                    <a:pt x="51460" y="49254"/>
                  </a:cubicBezTo>
                  <a:cubicBezTo>
                    <a:pt x="51582" y="49436"/>
                    <a:pt x="51703" y="49588"/>
                    <a:pt x="51855" y="49740"/>
                  </a:cubicBezTo>
                  <a:cubicBezTo>
                    <a:pt x="60974" y="59497"/>
                    <a:pt x="63922" y="78039"/>
                    <a:pt x="47053" y="79984"/>
                  </a:cubicBezTo>
                  <a:cubicBezTo>
                    <a:pt x="46840" y="80014"/>
                    <a:pt x="46566" y="80014"/>
                    <a:pt x="46354" y="80014"/>
                  </a:cubicBezTo>
                  <a:cubicBezTo>
                    <a:pt x="39518" y="79645"/>
                    <a:pt x="32396" y="77328"/>
                    <a:pt x="25513" y="77328"/>
                  </a:cubicBezTo>
                  <a:cubicBezTo>
                    <a:pt x="21623" y="77328"/>
                    <a:pt x="17808" y="78068"/>
                    <a:pt x="14165" y="80318"/>
                  </a:cubicBezTo>
                  <a:cubicBezTo>
                    <a:pt x="0" y="87583"/>
                    <a:pt x="1155" y="107188"/>
                    <a:pt x="14347" y="114969"/>
                  </a:cubicBezTo>
                  <a:cubicBezTo>
                    <a:pt x="19755" y="118043"/>
                    <a:pt x="25110" y="119297"/>
                    <a:pt x="30412" y="119297"/>
                  </a:cubicBezTo>
                  <a:cubicBezTo>
                    <a:pt x="49279" y="119297"/>
                    <a:pt x="67476" y="103415"/>
                    <a:pt x="84987" y="97127"/>
                  </a:cubicBezTo>
                  <a:cubicBezTo>
                    <a:pt x="91945" y="94658"/>
                    <a:pt x="99278" y="93494"/>
                    <a:pt x="106639" y="93494"/>
                  </a:cubicBezTo>
                  <a:cubicBezTo>
                    <a:pt x="116675" y="93494"/>
                    <a:pt x="126763" y="95657"/>
                    <a:pt x="136021" y="99619"/>
                  </a:cubicBezTo>
                  <a:cubicBezTo>
                    <a:pt x="143232" y="102717"/>
                    <a:pt x="150711" y="106997"/>
                    <a:pt x="158342" y="106997"/>
                  </a:cubicBezTo>
                  <a:cubicBezTo>
                    <a:pt x="159621" y="106997"/>
                    <a:pt x="160905" y="106877"/>
                    <a:pt x="162192" y="106610"/>
                  </a:cubicBezTo>
                  <a:cubicBezTo>
                    <a:pt x="162344" y="106580"/>
                    <a:pt x="162465" y="106550"/>
                    <a:pt x="162617" y="106489"/>
                  </a:cubicBezTo>
                  <a:cubicBezTo>
                    <a:pt x="175931" y="102568"/>
                    <a:pt x="184533" y="87279"/>
                    <a:pt x="186387" y="74057"/>
                  </a:cubicBezTo>
                  <a:cubicBezTo>
                    <a:pt x="188393" y="59041"/>
                    <a:pt x="177146" y="47765"/>
                    <a:pt x="163134" y="45485"/>
                  </a:cubicBezTo>
                  <a:cubicBezTo>
                    <a:pt x="163043" y="45485"/>
                    <a:pt x="162952" y="45485"/>
                    <a:pt x="162860" y="45424"/>
                  </a:cubicBezTo>
                  <a:cubicBezTo>
                    <a:pt x="159912" y="44725"/>
                    <a:pt x="158271" y="44573"/>
                    <a:pt x="156265" y="42293"/>
                  </a:cubicBezTo>
                  <a:cubicBezTo>
                    <a:pt x="149729" y="35667"/>
                    <a:pt x="150854" y="26062"/>
                    <a:pt x="148970" y="17703"/>
                  </a:cubicBezTo>
                  <a:cubicBezTo>
                    <a:pt x="145841" y="6210"/>
                    <a:pt x="134855" y="0"/>
                    <a:pt x="123761" y="0"/>
                  </a:cubicBez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6244327" y="4376187"/>
              <a:ext cx="394623" cy="339634"/>
            </a:xfrm>
            <a:custGeom>
              <a:rect b="b" l="l" r="r" t="t"/>
              <a:pathLst>
                <a:path extrusionOk="0" h="10753" w="12494">
                  <a:moveTo>
                    <a:pt x="6232" y="0"/>
                  </a:moveTo>
                  <a:cubicBezTo>
                    <a:pt x="4575" y="0"/>
                    <a:pt x="2918" y="555"/>
                    <a:pt x="2766" y="1664"/>
                  </a:cubicBezTo>
                  <a:cubicBezTo>
                    <a:pt x="2675" y="2515"/>
                    <a:pt x="2523" y="3336"/>
                    <a:pt x="2371" y="4096"/>
                  </a:cubicBezTo>
                  <a:cubicBezTo>
                    <a:pt x="1490" y="8108"/>
                    <a:pt x="0" y="10752"/>
                    <a:pt x="0" y="10752"/>
                  </a:cubicBezTo>
                  <a:lnTo>
                    <a:pt x="12493" y="10752"/>
                  </a:lnTo>
                  <a:cubicBezTo>
                    <a:pt x="12493" y="10752"/>
                    <a:pt x="11034" y="8260"/>
                    <a:pt x="10122" y="4096"/>
                  </a:cubicBezTo>
                  <a:cubicBezTo>
                    <a:pt x="9970" y="3336"/>
                    <a:pt x="9818" y="2546"/>
                    <a:pt x="9697" y="1664"/>
                  </a:cubicBezTo>
                  <a:cubicBezTo>
                    <a:pt x="9545" y="555"/>
                    <a:pt x="7888" y="0"/>
                    <a:pt x="6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6319215" y="4376187"/>
              <a:ext cx="244847" cy="129372"/>
            </a:xfrm>
            <a:custGeom>
              <a:rect b="b" l="l" r="r" t="t"/>
              <a:pathLst>
                <a:path extrusionOk="0" h="4096" w="7752">
                  <a:moveTo>
                    <a:pt x="3861" y="0"/>
                  </a:moveTo>
                  <a:cubicBezTo>
                    <a:pt x="2204" y="0"/>
                    <a:pt x="547" y="555"/>
                    <a:pt x="395" y="1664"/>
                  </a:cubicBezTo>
                  <a:cubicBezTo>
                    <a:pt x="304" y="2515"/>
                    <a:pt x="152" y="3336"/>
                    <a:pt x="0" y="4096"/>
                  </a:cubicBezTo>
                  <a:lnTo>
                    <a:pt x="7751" y="4096"/>
                  </a:lnTo>
                  <a:cubicBezTo>
                    <a:pt x="7599" y="3336"/>
                    <a:pt x="7447" y="2546"/>
                    <a:pt x="7326" y="1664"/>
                  </a:cubicBezTo>
                  <a:cubicBezTo>
                    <a:pt x="7174" y="555"/>
                    <a:pt x="5517" y="0"/>
                    <a:pt x="3861" y="0"/>
                  </a:cubicBezTo>
                  <a:close/>
                </a:path>
              </a:pathLst>
            </a:custGeom>
            <a:solidFill>
              <a:srgbClr val="000000">
                <a:alpha val="38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6118556" y="4699459"/>
              <a:ext cx="652862" cy="33638"/>
            </a:xfrm>
            <a:custGeom>
              <a:rect b="b" l="l" r="r" t="t"/>
              <a:pathLst>
                <a:path extrusionOk="0" h="1065" w="20670">
                  <a:moveTo>
                    <a:pt x="578" y="1"/>
                  </a:moveTo>
                  <a:cubicBezTo>
                    <a:pt x="213" y="1"/>
                    <a:pt x="1" y="214"/>
                    <a:pt x="1" y="517"/>
                  </a:cubicBezTo>
                  <a:cubicBezTo>
                    <a:pt x="1" y="821"/>
                    <a:pt x="274" y="1065"/>
                    <a:pt x="608" y="1065"/>
                  </a:cubicBezTo>
                  <a:lnTo>
                    <a:pt x="20062" y="1065"/>
                  </a:lnTo>
                  <a:cubicBezTo>
                    <a:pt x="20396" y="1065"/>
                    <a:pt x="20670" y="821"/>
                    <a:pt x="20670" y="517"/>
                  </a:cubicBezTo>
                  <a:cubicBezTo>
                    <a:pt x="20670" y="214"/>
                    <a:pt x="20426" y="1"/>
                    <a:pt x="20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5536760" y="3333313"/>
              <a:ext cx="1819328" cy="1133870"/>
            </a:xfrm>
            <a:custGeom>
              <a:rect b="b" l="l" r="r" t="t"/>
              <a:pathLst>
                <a:path extrusionOk="0" h="35899" w="57601">
                  <a:moveTo>
                    <a:pt x="2463" y="1"/>
                  </a:moveTo>
                  <a:cubicBezTo>
                    <a:pt x="1369" y="1"/>
                    <a:pt x="396" y="852"/>
                    <a:pt x="396" y="1916"/>
                  </a:cubicBezTo>
                  <a:lnTo>
                    <a:pt x="1" y="33922"/>
                  </a:lnTo>
                  <a:cubicBezTo>
                    <a:pt x="1" y="35047"/>
                    <a:pt x="913" y="35898"/>
                    <a:pt x="2037" y="35898"/>
                  </a:cubicBezTo>
                  <a:lnTo>
                    <a:pt x="55534" y="35898"/>
                  </a:lnTo>
                  <a:cubicBezTo>
                    <a:pt x="56689" y="35898"/>
                    <a:pt x="57601" y="35047"/>
                    <a:pt x="57540" y="33922"/>
                  </a:cubicBezTo>
                  <a:lnTo>
                    <a:pt x="57145" y="1916"/>
                  </a:lnTo>
                  <a:cubicBezTo>
                    <a:pt x="57145" y="852"/>
                    <a:pt x="56233" y="1"/>
                    <a:pt x="550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5597245" y="3377501"/>
              <a:ext cx="1699336" cy="880369"/>
            </a:xfrm>
            <a:custGeom>
              <a:rect b="b" l="l" r="r" t="t"/>
              <a:pathLst>
                <a:path extrusionOk="0" h="27873" w="53802">
                  <a:moveTo>
                    <a:pt x="548" y="0"/>
                  </a:moveTo>
                  <a:cubicBezTo>
                    <a:pt x="274" y="0"/>
                    <a:pt x="92" y="213"/>
                    <a:pt x="92" y="456"/>
                  </a:cubicBezTo>
                  <a:lnTo>
                    <a:pt x="1" y="27417"/>
                  </a:lnTo>
                  <a:cubicBezTo>
                    <a:pt x="1" y="27660"/>
                    <a:pt x="213" y="27873"/>
                    <a:pt x="426" y="27873"/>
                  </a:cubicBezTo>
                  <a:lnTo>
                    <a:pt x="53345" y="27873"/>
                  </a:lnTo>
                  <a:cubicBezTo>
                    <a:pt x="53588" y="27873"/>
                    <a:pt x="53771" y="27660"/>
                    <a:pt x="53771" y="27417"/>
                  </a:cubicBezTo>
                  <a:lnTo>
                    <a:pt x="53801" y="11946"/>
                  </a:lnTo>
                  <a:lnTo>
                    <a:pt x="53771" y="5015"/>
                  </a:lnTo>
                  <a:lnTo>
                    <a:pt x="53771" y="578"/>
                  </a:lnTo>
                  <a:lnTo>
                    <a:pt x="53771" y="456"/>
                  </a:lnTo>
                  <a:cubicBezTo>
                    <a:pt x="53771" y="243"/>
                    <a:pt x="53619" y="61"/>
                    <a:pt x="5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5597245" y="3377501"/>
              <a:ext cx="1696430" cy="879421"/>
            </a:xfrm>
            <a:custGeom>
              <a:rect b="b" l="l" r="r" t="t"/>
              <a:pathLst>
                <a:path extrusionOk="0" h="27843" w="53710">
                  <a:moveTo>
                    <a:pt x="548" y="0"/>
                  </a:moveTo>
                  <a:cubicBezTo>
                    <a:pt x="274" y="0"/>
                    <a:pt x="92" y="213"/>
                    <a:pt x="92" y="456"/>
                  </a:cubicBezTo>
                  <a:lnTo>
                    <a:pt x="1" y="27386"/>
                  </a:lnTo>
                  <a:cubicBezTo>
                    <a:pt x="1" y="27660"/>
                    <a:pt x="183" y="27842"/>
                    <a:pt x="426" y="27842"/>
                  </a:cubicBezTo>
                  <a:lnTo>
                    <a:pt x="943" y="27842"/>
                  </a:lnTo>
                  <a:cubicBezTo>
                    <a:pt x="882" y="27630"/>
                    <a:pt x="761" y="27386"/>
                    <a:pt x="700" y="27143"/>
                  </a:cubicBezTo>
                  <a:cubicBezTo>
                    <a:pt x="335" y="26049"/>
                    <a:pt x="487" y="24712"/>
                    <a:pt x="487" y="23526"/>
                  </a:cubicBezTo>
                  <a:cubicBezTo>
                    <a:pt x="487" y="20547"/>
                    <a:pt x="548" y="17569"/>
                    <a:pt x="548" y="14529"/>
                  </a:cubicBezTo>
                  <a:cubicBezTo>
                    <a:pt x="548" y="10091"/>
                    <a:pt x="578" y="5623"/>
                    <a:pt x="578" y="1064"/>
                  </a:cubicBezTo>
                  <a:cubicBezTo>
                    <a:pt x="578" y="821"/>
                    <a:pt x="761" y="608"/>
                    <a:pt x="1004" y="608"/>
                  </a:cubicBezTo>
                  <a:lnTo>
                    <a:pt x="53710" y="608"/>
                  </a:lnTo>
                  <a:lnTo>
                    <a:pt x="53710" y="517"/>
                  </a:lnTo>
                  <a:cubicBezTo>
                    <a:pt x="53710" y="274"/>
                    <a:pt x="53558" y="61"/>
                    <a:pt x="53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5733566" y="3396673"/>
              <a:ext cx="701850" cy="861197"/>
            </a:xfrm>
            <a:custGeom>
              <a:rect b="b" l="l" r="r" t="t"/>
              <a:pathLst>
                <a:path extrusionOk="0" h="27266" w="22221">
                  <a:moveTo>
                    <a:pt x="22220" y="1"/>
                  </a:moveTo>
                  <a:lnTo>
                    <a:pt x="9150" y="27266"/>
                  </a:lnTo>
                  <a:lnTo>
                    <a:pt x="1" y="27266"/>
                  </a:lnTo>
                  <a:lnTo>
                    <a:pt x="13010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6080148" y="3396673"/>
              <a:ext cx="592377" cy="861197"/>
            </a:xfrm>
            <a:custGeom>
              <a:rect b="b" l="l" r="r" t="t"/>
              <a:pathLst>
                <a:path extrusionOk="0" h="27266" w="18755">
                  <a:moveTo>
                    <a:pt x="18755" y="1"/>
                  </a:moveTo>
                  <a:lnTo>
                    <a:pt x="5685" y="27266"/>
                  </a:lnTo>
                  <a:lnTo>
                    <a:pt x="1" y="27266"/>
                  </a:lnTo>
                  <a:lnTo>
                    <a:pt x="13071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6614914" y="3396673"/>
              <a:ext cx="592377" cy="861197"/>
            </a:xfrm>
            <a:custGeom>
              <a:rect b="b" l="l" r="r" t="t"/>
              <a:pathLst>
                <a:path extrusionOk="0" h="27266" w="18755">
                  <a:moveTo>
                    <a:pt x="18754" y="1"/>
                  </a:moveTo>
                  <a:lnTo>
                    <a:pt x="5715" y="27266"/>
                  </a:lnTo>
                  <a:lnTo>
                    <a:pt x="0" y="27266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6944188" y="777676"/>
              <a:ext cx="1838531" cy="1068584"/>
            </a:xfrm>
            <a:custGeom>
              <a:rect b="b" l="l" r="r" t="t"/>
              <a:pathLst>
                <a:path extrusionOk="0" h="33832" w="58209">
                  <a:moveTo>
                    <a:pt x="3223" y="1"/>
                  </a:moveTo>
                  <a:lnTo>
                    <a:pt x="1" y="27296"/>
                  </a:lnTo>
                  <a:lnTo>
                    <a:pt x="12372" y="28785"/>
                  </a:lnTo>
                  <a:lnTo>
                    <a:pt x="14956" y="29089"/>
                  </a:lnTo>
                  <a:lnTo>
                    <a:pt x="40701" y="32159"/>
                  </a:lnTo>
                  <a:lnTo>
                    <a:pt x="42676" y="32403"/>
                  </a:lnTo>
                  <a:lnTo>
                    <a:pt x="54926" y="33831"/>
                  </a:lnTo>
                  <a:lnTo>
                    <a:pt x="58209" y="6536"/>
                  </a:lnTo>
                  <a:lnTo>
                    <a:pt x="32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875">
              <a:solidFill>
                <a:schemeClr val="accent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034457" y="777676"/>
              <a:ext cx="1746335" cy="307259"/>
            </a:xfrm>
            <a:custGeom>
              <a:rect b="b" l="l" r="r" t="t"/>
              <a:pathLst>
                <a:path extrusionOk="0" h="9728" w="55290">
                  <a:moveTo>
                    <a:pt x="365" y="1"/>
                  </a:moveTo>
                  <a:lnTo>
                    <a:pt x="0" y="3192"/>
                  </a:lnTo>
                  <a:lnTo>
                    <a:pt x="54925" y="9727"/>
                  </a:lnTo>
                  <a:lnTo>
                    <a:pt x="55290" y="653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7047881" y="1008562"/>
              <a:ext cx="1677227" cy="213641"/>
            </a:xfrm>
            <a:custGeom>
              <a:rect b="b" l="l" r="r" t="t"/>
              <a:pathLst>
                <a:path extrusionOk="0" h="6764" w="53102">
                  <a:moveTo>
                    <a:pt x="284" y="0"/>
                  </a:moveTo>
                  <a:cubicBezTo>
                    <a:pt x="164" y="0"/>
                    <a:pt x="61" y="104"/>
                    <a:pt x="61" y="229"/>
                  </a:cubicBezTo>
                  <a:cubicBezTo>
                    <a:pt x="1" y="381"/>
                    <a:pt x="122" y="533"/>
                    <a:pt x="274" y="533"/>
                  </a:cubicBezTo>
                  <a:lnTo>
                    <a:pt x="52768" y="6764"/>
                  </a:lnTo>
                  <a:cubicBezTo>
                    <a:pt x="52920" y="6764"/>
                    <a:pt x="53072" y="6673"/>
                    <a:pt x="53072" y="6521"/>
                  </a:cubicBezTo>
                  <a:cubicBezTo>
                    <a:pt x="53102" y="6369"/>
                    <a:pt x="52980" y="6217"/>
                    <a:pt x="52828" y="6217"/>
                  </a:cubicBezTo>
                  <a:lnTo>
                    <a:pt x="365" y="16"/>
                  </a:lnTo>
                  <a:cubicBezTo>
                    <a:pt x="338" y="5"/>
                    <a:pt x="311" y="0"/>
                    <a:pt x="284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8647314" y="1130038"/>
              <a:ext cx="22110" cy="79689"/>
            </a:xfrm>
            <a:custGeom>
              <a:rect b="b" l="l" r="r" t="t"/>
              <a:pathLst>
                <a:path extrusionOk="0" h="2523" w="700">
                  <a:moveTo>
                    <a:pt x="518" y="0"/>
                  </a:moveTo>
                  <a:cubicBezTo>
                    <a:pt x="396" y="0"/>
                    <a:pt x="244" y="91"/>
                    <a:pt x="244" y="182"/>
                  </a:cubicBezTo>
                  <a:lnTo>
                    <a:pt x="1" y="2462"/>
                  </a:lnTo>
                  <a:lnTo>
                    <a:pt x="457" y="2523"/>
                  </a:lnTo>
                  <a:lnTo>
                    <a:pt x="700" y="274"/>
                  </a:lnTo>
                  <a:cubicBezTo>
                    <a:pt x="700" y="152"/>
                    <a:pt x="639" y="0"/>
                    <a:pt x="51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8389075" y="1100254"/>
              <a:ext cx="23057" cy="78773"/>
            </a:xfrm>
            <a:custGeom>
              <a:rect b="b" l="l" r="r" t="t"/>
              <a:pathLst>
                <a:path extrusionOk="0" h="2494" w="730">
                  <a:moveTo>
                    <a:pt x="517" y="1"/>
                  </a:moveTo>
                  <a:cubicBezTo>
                    <a:pt x="426" y="1"/>
                    <a:pt x="274" y="62"/>
                    <a:pt x="274" y="183"/>
                  </a:cubicBezTo>
                  <a:lnTo>
                    <a:pt x="0" y="2463"/>
                  </a:lnTo>
                  <a:lnTo>
                    <a:pt x="456" y="2493"/>
                  </a:lnTo>
                  <a:lnTo>
                    <a:pt x="730" y="274"/>
                  </a:lnTo>
                  <a:cubicBezTo>
                    <a:pt x="730" y="153"/>
                    <a:pt x="639" y="1"/>
                    <a:pt x="517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8130804" y="1068574"/>
              <a:ext cx="23089" cy="79721"/>
            </a:xfrm>
            <a:custGeom>
              <a:rect b="b" l="l" r="r" t="t"/>
              <a:pathLst>
                <a:path extrusionOk="0" h="2524" w="731">
                  <a:moveTo>
                    <a:pt x="548" y="1"/>
                  </a:moveTo>
                  <a:cubicBezTo>
                    <a:pt x="427" y="1"/>
                    <a:pt x="275" y="92"/>
                    <a:pt x="275" y="183"/>
                  </a:cubicBezTo>
                  <a:lnTo>
                    <a:pt x="1" y="2493"/>
                  </a:lnTo>
                  <a:lnTo>
                    <a:pt x="457" y="2524"/>
                  </a:lnTo>
                  <a:lnTo>
                    <a:pt x="730" y="274"/>
                  </a:lnTo>
                  <a:cubicBezTo>
                    <a:pt x="730" y="153"/>
                    <a:pt x="639" y="1"/>
                    <a:pt x="548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871618" y="1038821"/>
              <a:ext cx="23057" cy="79721"/>
            </a:xfrm>
            <a:custGeom>
              <a:rect b="b" l="l" r="r" t="t"/>
              <a:pathLst>
                <a:path extrusionOk="0" h="2524" w="730">
                  <a:moveTo>
                    <a:pt x="547" y="0"/>
                  </a:moveTo>
                  <a:cubicBezTo>
                    <a:pt x="426" y="0"/>
                    <a:pt x="274" y="61"/>
                    <a:pt x="274" y="183"/>
                  </a:cubicBezTo>
                  <a:lnTo>
                    <a:pt x="0" y="2462"/>
                  </a:lnTo>
                  <a:lnTo>
                    <a:pt x="456" y="2523"/>
                  </a:lnTo>
                  <a:lnTo>
                    <a:pt x="730" y="274"/>
                  </a:lnTo>
                  <a:cubicBezTo>
                    <a:pt x="730" y="152"/>
                    <a:pt x="638" y="0"/>
                    <a:pt x="547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613347" y="1007141"/>
              <a:ext cx="23089" cy="79721"/>
            </a:xfrm>
            <a:custGeom>
              <a:rect b="b" l="l" r="r" t="t"/>
              <a:pathLst>
                <a:path extrusionOk="0" h="2524" w="731">
                  <a:moveTo>
                    <a:pt x="548" y="0"/>
                  </a:moveTo>
                  <a:cubicBezTo>
                    <a:pt x="426" y="0"/>
                    <a:pt x="274" y="92"/>
                    <a:pt x="274" y="213"/>
                  </a:cubicBezTo>
                  <a:lnTo>
                    <a:pt x="1" y="2493"/>
                  </a:lnTo>
                  <a:lnTo>
                    <a:pt x="457" y="2523"/>
                  </a:lnTo>
                  <a:lnTo>
                    <a:pt x="730" y="274"/>
                  </a:lnTo>
                  <a:cubicBezTo>
                    <a:pt x="730" y="183"/>
                    <a:pt x="669" y="0"/>
                    <a:pt x="54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7356056" y="976409"/>
              <a:ext cx="22110" cy="78773"/>
            </a:xfrm>
            <a:custGeom>
              <a:rect b="b" l="l" r="r" t="t"/>
              <a:pathLst>
                <a:path extrusionOk="0" h="2494" w="700">
                  <a:moveTo>
                    <a:pt x="517" y="1"/>
                  </a:moveTo>
                  <a:cubicBezTo>
                    <a:pt x="396" y="1"/>
                    <a:pt x="244" y="62"/>
                    <a:pt x="244" y="183"/>
                  </a:cubicBezTo>
                  <a:lnTo>
                    <a:pt x="1" y="2463"/>
                  </a:lnTo>
                  <a:lnTo>
                    <a:pt x="457" y="2493"/>
                  </a:lnTo>
                  <a:lnTo>
                    <a:pt x="700" y="274"/>
                  </a:lnTo>
                  <a:cubicBezTo>
                    <a:pt x="700" y="153"/>
                    <a:pt x="639" y="1"/>
                    <a:pt x="517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7096838" y="946656"/>
              <a:ext cx="22110" cy="78741"/>
            </a:xfrm>
            <a:custGeom>
              <a:rect b="b" l="l" r="r" t="t"/>
              <a:pathLst>
                <a:path extrusionOk="0" h="2493" w="700">
                  <a:moveTo>
                    <a:pt x="518" y="0"/>
                  </a:moveTo>
                  <a:cubicBezTo>
                    <a:pt x="396" y="0"/>
                    <a:pt x="244" y="61"/>
                    <a:pt x="244" y="183"/>
                  </a:cubicBezTo>
                  <a:lnTo>
                    <a:pt x="1" y="2462"/>
                  </a:lnTo>
                  <a:lnTo>
                    <a:pt x="457" y="2493"/>
                  </a:lnTo>
                  <a:lnTo>
                    <a:pt x="700" y="244"/>
                  </a:lnTo>
                  <a:cubicBezTo>
                    <a:pt x="700" y="152"/>
                    <a:pt x="639" y="0"/>
                    <a:pt x="518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8518668" y="1147315"/>
              <a:ext cx="19235" cy="46114"/>
            </a:xfrm>
            <a:custGeom>
              <a:rect b="b" l="l" r="r" t="t"/>
              <a:pathLst>
                <a:path extrusionOk="0" h="1460" w="609">
                  <a:moveTo>
                    <a:pt x="426" y="0"/>
                  </a:moveTo>
                  <a:cubicBezTo>
                    <a:pt x="305" y="0"/>
                    <a:pt x="153" y="61"/>
                    <a:pt x="153" y="183"/>
                  </a:cubicBezTo>
                  <a:lnTo>
                    <a:pt x="1" y="1429"/>
                  </a:lnTo>
                  <a:lnTo>
                    <a:pt x="457" y="1459"/>
                  </a:lnTo>
                  <a:lnTo>
                    <a:pt x="609" y="243"/>
                  </a:lnTo>
                  <a:cubicBezTo>
                    <a:pt x="609" y="122"/>
                    <a:pt x="518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259450" y="1116583"/>
              <a:ext cx="19235" cy="47062"/>
            </a:xfrm>
            <a:custGeom>
              <a:rect b="b" l="l" r="r" t="t"/>
              <a:pathLst>
                <a:path extrusionOk="0" h="1490" w="609">
                  <a:moveTo>
                    <a:pt x="427" y="0"/>
                  </a:moveTo>
                  <a:cubicBezTo>
                    <a:pt x="305" y="0"/>
                    <a:pt x="153" y="92"/>
                    <a:pt x="153" y="183"/>
                  </a:cubicBezTo>
                  <a:lnTo>
                    <a:pt x="1" y="1459"/>
                  </a:lnTo>
                  <a:lnTo>
                    <a:pt x="457" y="1490"/>
                  </a:lnTo>
                  <a:lnTo>
                    <a:pt x="609" y="274"/>
                  </a:lnTo>
                  <a:cubicBezTo>
                    <a:pt x="609" y="152"/>
                    <a:pt x="518" y="0"/>
                    <a:pt x="427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001211" y="1085851"/>
              <a:ext cx="19235" cy="47093"/>
            </a:xfrm>
            <a:custGeom>
              <a:rect b="b" l="l" r="r" t="t"/>
              <a:pathLst>
                <a:path extrusionOk="0" h="1491" w="609">
                  <a:moveTo>
                    <a:pt x="426" y="1"/>
                  </a:moveTo>
                  <a:cubicBezTo>
                    <a:pt x="304" y="1"/>
                    <a:pt x="153" y="62"/>
                    <a:pt x="153" y="183"/>
                  </a:cubicBezTo>
                  <a:lnTo>
                    <a:pt x="1" y="142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53"/>
                    <a:pt x="517" y="1"/>
                    <a:pt x="426" y="1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742972" y="1055150"/>
              <a:ext cx="19204" cy="47062"/>
            </a:xfrm>
            <a:custGeom>
              <a:rect b="b" l="l" r="r" t="t"/>
              <a:pathLst>
                <a:path extrusionOk="0" h="1490" w="608">
                  <a:moveTo>
                    <a:pt x="426" y="0"/>
                  </a:moveTo>
                  <a:cubicBezTo>
                    <a:pt x="304" y="0"/>
                    <a:pt x="152" y="91"/>
                    <a:pt x="152" y="213"/>
                  </a:cubicBezTo>
                  <a:lnTo>
                    <a:pt x="0" y="145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83"/>
                    <a:pt x="547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483754" y="1024418"/>
              <a:ext cx="19235" cy="47062"/>
            </a:xfrm>
            <a:custGeom>
              <a:rect b="b" l="l" r="r" t="t"/>
              <a:pathLst>
                <a:path extrusionOk="0" h="1490" w="609">
                  <a:moveTo>
                    <a:pt x="426" y="0"/>
                  </a:moveTo>
                  <a:cubicBezTo>
                    <a:pt x="304" y="0"/>
                    <a:pt x="152" y="92"/>
                    <a:pt x="152" y="183"/>
                  </a:cubicBezTo>
                  <a:lnTo>
                    <a:pt x="0" y="1459"/>
                  </a:lnTo>
                  <a:lnTo>
                    <a:pt x="456" y="1490"/>
                  </a:lnTo>
                  <a:lnTo>
                    <a:pt x="608" y="274"/>
                  </a:lnTo>
                  <a:cubicBezTo>
                    <a:pt x="608" y="152"/>
                    <a:pt x="547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225484" y="994665"/>
              <a:ext cx="20214" cy="47062"/>
            </a:xfrm>
            <a:custGeom>
              <a:rect b="b" l="l" r="r" t="t"/>
              <a:pathLst>
                <a:path extrusionOk="0" h="1490" w="640">
                  <a:moveTo>
                    <a:pt x="426" y="0"/>
                  </a:moveTo>
                  <a:cubicBezTo>
                    <a:pt x="335" y="0"/>
                    <a:pt x="153" y="61"/>
                    <a:pt x="153" y="183"/>
                  </a:cubicBezTo>
                  <a:lnTo>
                    <a:pt x="1" y="1429"/>
                  </a:lnTo>
                  <a:lnTo>
                    <a:pt x="487" y="1490"/>
                  </a:lnTo>
                  <a:lnTo>
                    <a:pt x="639" y="274"/>
                  </a:lnTo>
                  <a:cubicBezTo>
                    <a:pt x="639" y="152"/>
                    <a:pt x="548" y="0"/>
                    <a:pt x="426" y="0"/>
                  </a:cubicBez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978773" y="1486191"/>
              <a:ext cx="1687776" cy="314934"/>
            </a:xfrm>
            <a:custGeom>
              <a:rect b="b" l="l" r="r" t="t"/>
              <a:pathLst>
                <a:path extrusionOk="0" h="9971" w="53436">
                  <a:moveTo>
                    <a:pt x="426" y="1"/>
                  </a:moveTo>
                  <a:lnTo>
                    <a:pt x="0" y="3679"/>
                  </a:lnTo>
                  <a:lnTo>
                    <a:pt x="53010" y="9971"/>
                  </a:lnTo>
                  <a:lnTo>
                    <a:pt x="53436" y="6293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024856" y="1102180"/>
              <a:ext cx="1687776" cy="314934"/>
            </a:xfrm>
            <a:custGeom>
              <a:rect b="b" l="l" r="r" t="t"/>
              <a:pathLst>
                <a:path extrusionOk="0" h="9971" w="53436">
                  <a:moveTo>
                    <a:pt x="426" y="1"/>
                  </a:moveTo>
                  <a:lnTo>
                    <a:pt x="0" y="3678"/>
                  </a:lnTo>
                  <a:lnTo>
                    <a:pt x="53010" y="9970"/>
                  </a:lnTo>
                  <a:lnTo>
                    <a:pt x="53436" y="629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125">
              <a:solidFill>
                <a:schemeClr val="accent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058431" y="1132913"/>
              <a:ext cx="1113687" cy="192037"/>
            </a:xfrm>
            <a:custGeom>
              <a:rect b="b" l="l" r="r" t="t"/>
              <a:pathLst>
                <a:path extrusionOk="0" h="6080" w="35260">
                  <a:moveTo>
                    <a:pt x="214" y="0"/>
                  </a:moveTo>
                  <a:lnTo>
                    <a:pt x="1" y="1915"/>
                  </a:lnTo>
                  <a:lnTo>
                    <a:pt x="35047" y="6079"/>
                  </a:lnTo>
                  <a:lnTo>
                    <a:pt x="35260" y="4164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150987" y="1177795"/>
              <a:ext cx="55716" cy="52336"/>
            </a:xfrm>
            <a:custGeom>
              <a:rect b="b" l="l" r="r" t="t"/>
              <a:pathLst>
                <a:path extrusionOk="0" h="1657" w="1764">
                  <a:moveTo>
                    <a:pt x="896" y="1"/>
                  </a:moveTo>
                  <a:cubicBezTo>
                    <a:pt x="483" y="1"/>
                    <a:pt x="119" y="317"/>
                    <a:pt x="91" y="737"/>
                  </a:cubicBezTo>
                  <a:cubicBezTo>
                    <a:pt x="0" y="1193"/>
                    <a:pt x="335" y="1619"/>
                    <a:pt x="821" y="1649"/>
                  </a:cubicBezTo>
                  <a:cubicBezTo>
                    <a:pt x="855" y="1654"/>
                    <a:pt x="888" y="1656"/>
                    <a:pt x="922" y="1656"/>
                  </a:cubicBezTo>
                  <a:cubicBezTo>
                    <a:pt x="1312" y="1656"/>
                    <a:pt x="1677" y="1340"/>
                    <a:pt x="1733" y="920"/>
                  </a:cubicBezTo>
                  <a:cubicBezTo>
                    <a:pt x="1763" y="464"/>
                    <a:pt x="1429" y="38"/>
                    <a:pt x="1003" y="8"/>
                  </a:cubicBezTo>
                  <a:cubicBezTo>
                    <a:pt x="967" y="3"/>
                    <a:pt x="931" y="1"/>
                    <a:pt x="896" y="1"/>
                  </a:cubicBezTo>
                  <a:close/>
                </a:path>
              </a:pathLst>
            </a:custGeom>
            <a:solidFill>
              <a:srgbClr val="CC50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159610" y="1222172"/>
              <a:ext cx="23089" cy="124856"/>
            </a:xfrm>
            <a:custGeom>
              <a:rect b="b" l="l" r="r" t="t"/>
              <a:pathLst>
                <a:path extrusionOk="0" h="3953" w="731">
                  <a:moveTo>
                    <a:pt x="457" y="1"/>
                  </a:moveTo>
                  <a:lnTo>
                    <a:pt x="31" y="3800"/>
                  </a:lnTo>
                  <a:cubicBezTo>
                    <a:pt x="1" y="3892"/>
                    <a:pt x="62" y="3922"/>
                    <a:pt x="153" y="3952"/>
                  </a:cubicBezTo>
                  <a:cubicBezTo>
                    <a:pt x="244" y="3952"/>
                    <a:pt x="305" y="3922"/>
                    <a:pt x="305" y="3831"/>
                  </a:cubicBezTo>
                  <a:lnTo>
                    <a:pt x="730" y="3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CC50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001799" y="1294186"/>
              <a:ext cx="1687808" cy="314934"/>
            </a:xfrm>
            <a:custGeom>
              <a:rect b="b" l="l" r="r" t="t"/>
              <a:pathLst>
                <a:path extrusionOk="0" h="9971" w="53437">
                  <a:moveTo>
                    <a:pt x="426" y="1"/>
                  </a:moveTo>
                  <a:lnTo>
                    <a:pt x="1" y="3679"/>
                  </a:lnTo>
                  <a:lnTo>
                    <a:pt x="53011" y="9970"/>
                  </a:lnTo>
                  <a:lnTo>
                    <a:pt x="53436" y="6293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5AC7CC">
                <a:alpha val="4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7404065" y="1367147"/>
              <a:ext cx="28837" cy="69171"/>
            </a:xfrm>
            <a:custGeom>
              <a:rect b="b" l="l" r="r" t="t"/>
              <a:pathLst>
                <a:path extrusionOk="0" h="2190" w="913">
                  <a:moveTo>
                    <a:pt x="912" y="1"/>
                  </a:moveTo>
                  <a:lnTo>
                    <a:pt x="0" y="1004"/>
                  </a:lnTo>
                  <a:lnTo>
                    <a:pt x="639" y="2189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7424216" y="1367147"/>
              <a:ext cx="28837" cy="69171"/>
            </a:xfrm>
            <a:custGeom>
              <a:rect b="b" l="l" r="r" t="t"/>
              <a:pathLst>
                <a:path extrusionOk="0" h="2190" w="913">
                  <a:moveTo>
                    <a:pt x="274" y="1"/>
                  </a:moveTo>
                  <a:lnTo>
                    <a:pt x="1" y="2189"/>
                  </a:lnTo>
                  <a:lnTo>
                    <a:pt x="913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7517361" y="1380602"/>
              <a:ext cx="27858" cy="69140"/>
            </a:xfrm>
            <a:custGeom>
              <a:rect b="b" l="l" r="r" t="t"/>
              <a:pathLst>
                <a:path extrusionOk="0" h="2189" w="882">
                  <a:moveTo>
                    <a:pt x="882" y="0"/>
                  </a:moveTo>
                  <a:lnTo>
                    <a:pt x="0" y="1003"/>
                  </a:lnTo>
                  <a:lnTo>
                    <a:pt x="638" y="218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7537512" y="1380602"/>
              <a:ext cx="27858" cy="69140"/>
            </a:xfrm>
            <a:custGeom>
              <a:rect b="b" l="l" r="r" t="t"/>
              <a:pathLst>
                <a:path extrusionOk="0" h="2189" w="882">
                  <a:moveTo>
                    <a:pt x="244" y="0"/>
                  </a:moveTo>
                  <a:lnTo>
                    <a:pt x="0" y="2189"/>
                  </a:lnTo>
                  <a:lnTo>
                    <a:pt x="882" y="1186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279633" y="1471788"/>
              <a:ext cx="28837" cy="69171"/>
            </a:xfrm>
            <a:custGeom>
              <a:rect b="b" l="l" r="r" t="t"/>
              <a:pathLst>
                <a:path extrusionOk="0" h="2190" w="913">
                  <a:moveTo>
                    <a:pt x="912" y="1"/>
                  </a:moveTo>
                  <a:lnTo>
                    <a:pt x="0" y="1004"/>
                  </a:lnTo>
                  <a:lnTo>
                    <a:pt x="639" y="2189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8299784" y="1471788"/>
              <a:ext cx="27890" cy="69171"/>
            </a:xfrm>
            <a:custGeom>
              <a:rect b="b" l="l" r="r" t="t"/>
              <a:pathLst>
                <a:path extrusionOk="0" h="2190" w="883">
                  <a:moveTo>
                    <a:pt x="274" y="1"/>
                  </a:moveTo>
                  <a:lnTo>
                    <a:pt x="1" y="2189"/>
                  </a:lnTo>
                  <a:lnTo>
                    <a:pt x="882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7879293" y="1614836"/>
              <a:ext cx="26910" cy="68192"/>
            </a:xfrm>
            <a:custGeom>
              <a:rect b="b" l="l" r="r" t="t"/>
              <a:pathLst>
                <a:path extrusionOk="0" h="2159" w="852">
                  <a:moveTo>
                    <a:pt x="851" y="1"/>
                  </a:moveTo>
                  <a:lnTo>
                    <a:pt x="0" y="1004"/>
                  </a:lnTo>
                  <a:lnTo>
                    <a:pt x="578" y="215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7897518" y="1614836"/>
              <a:ext cx="29816" cy="68192"/>
            </a:xfrm>
            <a:custGeom>
              <a:rect b="b" l="l" r="r" t="t"/>
              <a:pathLst>
                <a:path extrusionOk="0" h="2159" w="944">
                  <a:moveTo>
                    <a:pt x="274" y="1"/>
                  </a:moveTo>
                  <a:lnTo>
                    <a:pt x="1" y="2159"/>
                  </a:lnTo>
                  <a:lnTo>
                    <a:pt x="943" y="118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027730" y="1519797"/>
              <a:ext cx="27858" cy="69171"/>
            </a:xfrm>
            <a:custGeom>
              <a:rect b="b" l="l" r="r" t="t"/>
              <a:pathLst>
                <a:path extrusionOk="0" h="2190" w="882">
                  <a:moveTo>
                    <a:pt x="882" y="1"/>
                  </a:moveTo>
                  <a:lnTo>
                    <a:pt x="0" y="1004"/>
                  </a:lnTo>
                  <a:lnTo>
                    <a:pt x="669" y="2189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048860" y="1519797"/>
              <a:ext cx="26910" cy="69171"/>
            </a:xfrm>
            <a:custGeom>
              <a:rect b="b" l="l" r="r" t="t"/>
              <a:pathLst>
                <a:path extrusionOk="0" h="2190" w="852">
                  <a:moveTo>
                    <a:pt x="213" y="1"/>
                  </a:moveTo>
                  <a:lnTo>
                    <a:pt x="0" y="2189"/>
                  </a:lnTo>
                  <a:lnTo>
                    <a:pt x="851" y="118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7181328" y="1337394"/>
              <a:ext cx="24036" cy="47062"/>
            </a:xfrm>
            <a:custGeom>
              <a:rect b="b" l="l" r="r" t="t"/>
              <a:pathLst>
                <a:path extrusionOk="0" h="1490" w="761">
                  <a:moveTo>
                    <a:pt x="1" y="0"/>
                  </a:moveTo>
                  <a:lnTo>
                    <a:pt x="578" y="1490"/>
                  </a:lnTo>
                  <a:lnTo>
                    <a:pt x="761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7199584" y="1340268"/>
              <a:ext cx="29785" cy="44187"/>
            </a:xfrm>
            <a:custGeom>
              <a:rect b="b" l="l" r="r" t="t"/>
              <a:pathLst>
                <a:path extrusionOk="0" h="1399" w="943">
                  <a:moveTo>
                    <a:pt x="183" y="1"/>
                  </a:moveTo>
                  <a:lnTo>
                    <a:pt x="0" y="1399"/>
                  </a:lnTo>
                  <a:lnTo>
                    <a:pt x="942" y="9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7173653" y="1366199"/>
              <a:ext cx="27858" cy="43240"/>
            </a:xfrm>
            <a:custGeom>
              <a:rect b="b" l="l" r="r" t="t"/>
              <a:pathLst>
                <a:path extrusionOk="0" h="1369" w="882">
                  <a:moveTo>
                    <a:pt x="882" y="0"/>
                  </a:moveTo>
                  <a:lnTo>
                    <a:pt x="0" y="1277"/>
                  </a:lnTo>
                  <a:lnTo>
                    <a:pt x="760" y="1368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7197657" y="1366199"/>
              <a:ext cx="24036" cy="46114"/>
            </a:xfrm>
            <a:custGeom>
              <a:rect b="b" l="l" r="r" t="t"/>
              <a:pathLst>
                <a:path extrusionOk="0" h="1460" w="761">
                  <a:moveTo>
                    <a:pt x="122" y="0"/>
                  </a:moveTo>
                  <a:lnTo>
                    <a:pt x="0" y="1368"/>
                  </a:lnTo>
                  <a:lnTo>
                    <a:pt x="760" y="1459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7933998" y="1427632"/>
              <a:ext cx="24036" cy="47093"/>
            </a:xfrm>
            <a:custGeom>
              <a:rect b="b" l="l" r="r" t="t"/>
              <a:pathLst>
                <a:path extrusionOk="0" h="1491" w="761">
                  <a:moveTo>
                    <a:pt x="1" y="1"/>
                  </a:moveTo>
                  <a:lnTo>
                    <a:pt x="609" y="1490"/>
                  </a:lnTo>
                  <a:lnTo>
                    <a:pt x="761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953202" y="1431486"/>
              <a:ext cx="28837" cy="43240"/>
            </a:xfrm>
            <a:custGeom>
              <a:rect b="b" l="l" r="r" t="t"/>
              <a:pathLst>
                <a:path extrusionOk="0" h="1369" w="913">
                  <a:moveTo>
                    <a:pt x="153" y="0"/>
                  </a:moveTo>
                  <a:lnTo>
                    <a:pt x="1" y="1368"/>
                  </a:lnTo>
                  <a:lnTo>
                    <a:pt x="913" y="6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7927302" y="1456438"/>
              <a:ext cx="28806" cy="43240"/>
            </a:xfrm>
            <a:custGeom>
              <a:rect b="b" l="l" r="r" t="t"/>
              <a:pathLst>
                <a:path extrusionOk="0" h="1369" w="912">
                  <a:moveTo>
                    <a:pt x="912" y="1"/>
                  </a:moveTo>
                  <a:lnTo>
                    <a:pt x="0" y="1247"/>
                  </a:lnTo>
                  <a:lnTo>
                    <a:pt x="760" y="136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7951275" y="1456438"/>
              <a:ext cx="24036" cy="46114"/>
            </a:xfrm>
            <a:custGeom>
              <a:rect b="b" l="l" r="r" t="t"/>
              <a:pathLst>
                <a:path extrusionOk="0" h="1460" w="761">
                  <a:moveTo>
                    <a:pt x="153" y="1"/>
                  </a:moveTo>
                  <a:lnTo>
                    <a:pt x="1" y="1368"/>
                  </a:lnTo>
                  <a:lnTo>
                    <a:pt x="761" y="1459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8544600" y="1694525"/>
              <a:ext cx="24036" cy="46114"/>
            </a:xfrm>
            <a:custGeom>
              <a:rect b="b" l="l" r="r" t="t"/>
              <a:pathLst>
                <a:path extrusionOk="0" h="1460" w="761">
                  <a:moveTo>
                    <a:pt x="1" y="1"/>
                  </a:moveTo>
                  <a:lnTo>
                    <a:pt x="578" y="1460"/>
                  </a:lnTo>
                  <a:lnTo>
                    <a:pt x="760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8562856" y="1697400"/>
              <a:ext cx="29785" cy="43240"/>
            </a:xfrm>
            <a:custGeom>
              <a:rect b="b" l="l" r="r" t="t"/>
              <a:pathLst>
                <a:path extrusionOk="0" h="1369" w="943">
                  <a:moveTo>
                    <a:pt x="182" y="1"/>
                  </a:moveTo>
                  <a:lnTo>
                    <a:pt x="0" y="1369"/>
                  </a:lnTo>
                  <a:lnTo>
                    <a:pt x="942" y="92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8536924" y="1723331"/>
              <a:ext cx="28837" cy="43240"/>
            </a:xfrm>
            <a:custGeom>
              <a:rect b="b" l="l" r="r" t="t"/>
              <a:pathLst>
                <a:path extrusionOk="0" h="1369" w="913">
                  <a:moveTo>
                    <a:pt x="912" y="0"/>
                  </a:moveTo>
                  <a:lnTo>
                    <a:pt x="0" y="1247"/>
                  </a:lnTo>
                  <a:lnTo>
                    <a:pt x="760" y="1368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8560929" y="1723331"/>
              <a:ext cx="24036" cy="45167"/>
            </a:xfrm>
            <a:custGeom>
              <a:rect b="b" l="l" r="r" t="t"/>
              <a:pathLst>
                <a:path extrusionOk="0" h="1430" w="761">
                  <a:moveTo>
                    <a:pt x="152" y="0"/>
                  </a:moveTo>
                  <a:lnTo>
                    <a:pt x="0" y="1368"/>
                  </a:lnTo>
                  <a:lnTo>
                    <a:pt x="760" y="142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8054969" y="1636914"/>
              <a:ext cx="24036" cy="46114"/>
            </a:xfrm>
            <a:custGeom>
              <a:rect b="b" l="l" r="r" t="t"/>
              <a:pathLst>
                <a:path extrusionOk="0" h="1460" w="761">
                  <a:moveTo>
                    <a:pt x="1" y="1"/>
                  </a:moveTo>
                  <a:lnTo>
                    <a:pt x="609" y="1460"/>
                  </a:lnTo>
                  <a:lnTo>
                    <a:pt x="761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074173" y="1638841"/>
              <a:ext cx="28837" cy="44187"/>
            </a:xfrm>
            <a:custGeom>
              <a:rect b="b" l="l" r="r" t="t"/>
              <a:pathLst>
                <a:path extrusionOk="0" h="1399" w="913">
                  <a:moveTo>
                    <a:pt x="153" y="1"/>
                  </a:moveTo>
                  <a:lnTo>
                    <a:pt x="1" y="1399"/>
                  </a:lnTo>
                  <a:lnTo>
                    <a:pt x="912" y="9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047294" y="1665720"/>
              <a:ext cx="29785" cy="41313"/>
            </a:xfrm>
            <a:custGeom>
              <a:rect b="b" l="l" r="r" t="t"/>
              <a:pathLst>
                <a:path extrusionOk="0" h="1308" w="943">
                  <a:moveTo>
                    <a:pt x="943" y="1"/>
                  </a:moveTo>
                  <a:lnTo>
                    <a:pt x="1" y="1247"/>
                  </a:lnTo>
                  <a:lnTo>
                    <a:pt x="760" y="1308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rgbClr val="264E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8071298" y="1665720"/>
              <a:ext cx="24036" cy="45167"/>
            </a:xfrm>
            <a:custGeom>
              <a:rect b="b" l="l" r="r" t="t"/>
              <a:pathLst>
                <a:path extrusionOk="0" h="1430" w="761">
                  <a:moveTo>
                    <a:pt x="183" y="1"/>
                  </a:moveTo>
                  <a:lnTo>
                    <a:pt x="0" y="1308"/>
                  </a:lnTo>
                  <a:lnTo>
                    <a:pt x="760" y="1429"/>
                  </a:lnTo>
                  <a:lnTo>
                    <a:pt x="760" y="1429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151802" y="3336156"/>
              <a:ext cx="707567" cy="163294"/>
            </a:xfrm>
            <a:custGeom>
              <a:rect b="b" l="l" r="r" t="t"/>
              <a:pathLst>
                <a:path extrusionOk="0" h="5170" w="22402">
                  <a:moveTo>
                    <a:pt x="528" y="1"/>
                  </a:moveTo>
                  <a:cubicBezTo>
                    <a:pt x="521" y="1"/>
                    <a:pt x="517" y="1"/>
                    <a:pt x="517" y="2"/>
                  </a:cubicBezTo>
                  <a:cubicBezTo>
                    <a:pt x="304" y="2"/>
                    <a:pt x="122" y="93"/>
                    <a:pt x="61" y="306"/>
                  </a:cubicBezTo>
                  <a:cubicBezTo>
                    <a:pt x="0" y="367"/>
                    <a:pt x="0" y="397"/>
                    <a:pt x="0" y="488"/>
                  </a:cubicBezTo>
                  <a:cubicBezTo>
                    <a:pt x="61" y="671"/>
                    <a:pt x="213" y="853"/>
                    <a:pt x="395" y="944"/>
                  </a:cubicBezTo>
                  <a:cubicBezTo>
                    <a:pt x="395" y="944"/>
                    <a:pt x="12098" y="4622"/>
                    <a:pt x="16535" y="5169"/>
                  </a:cubicBezTo>
                  <a:cubicBezTo>
                    <a:pt x="16809" y="5169"/>
                    <a:pt x="17082" y="5078"/>
                    <a:pt x="17295" y="4896"/>
                  </a:cubicBezTo>
                  <a:cubicBezTo>
                    <a:pt x="17751" y="4501"/>
                    <a:pt x="18602" y="3832"/>
                    <a:pt x="18876" y="3650"/>
                  </a:cubicBezTo>
                  <a:cubicBezTo>
                    <a:pt x="19063" y="3507"/>
                    <a:pt x="19349" y="3453"/>
                    <a:pt x="19673" y="3453"/>
                  </a:cubicBezTo>
                  <a:cubicBezTo>
                    <a:pt x="20661" y="3453"/>
                    <a:pt x="22007" y="3953"/>
                    <a:pt x="22007" y="3953"/>
                  </a:cubicBezTo>
                  <a:lnTo>
                    <a:pt x="22402" y="2586"/>
                  </a:lnTo>
                  <a:cubicBezTo>
                    <a:pt x="18686" y="2046"/>
                    <a:pt x="1031" y="1"/>
                    <a:pt x="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805580" y="3281293"/>
              <a:ext cx="425324" cy="249269"/>
            </a:xfrm>
            <a:custGeom>
              <a:rect b="b" l="l" r="r" t="t"/>
              <a:pathLst>
                <a:path extrusionOk="0" h="7892" w="13466">
                  <a:moveTo>
                    <a:pt x="9036" y="1705"/>
                  </a:moveTo>
                  <a:cubicBezTo>
                    <a:pt x="9648" y="1705"/>
                    <a:pt x="10219" y="1865"/>
                    <a:pt x="10669" y="2225"/>
                  </a:cubicBezTo>
                  <a:cubicBezTo>
                    <a:pt x="11460" y="2833"/>
                    <a:pt x="11733" y="3897"/>
                    <a:pt x="11277" y="4809"/>
                  </a:cubicBezTo>
                  <a:cubicBezTo>
                    <a:pt x="10826" y="5687"/>
                    <a:pt x="9856" y="6255"/>
                    <a:pt x="8864" y="6255"/>
                  </a:cubicBezTo>
                  <a:cubicBezTo>
                    <a:pt x="8655" y="6255"/>
                    <a:pt x="8444" y="6230"/>
                    <a:pt x="8238" y="6177"/>
                  </a:cubicBezTo>
                  <a:lnTo>
                    <a:pt x="5350" y="5387"/>
                  </a:lnTo>
                  <a:cubicBezTo>
                    <a:pt x="4621" y="5174"/>
                    <a:pt x="4712" y="4475"/>
                    <a:pt x="5077" y="3867"/>
                  </a:cubicBezTo>
                  <a:cubicBezTo>
                    <a:pt x="5911" y="2605"/>
                    <a:pt x="7587" y="1705"/>
                    <a:pt x="9036" y="1705"/>
                  </a:cubicBezTo>
                  <a:close/>
                  <a:moveTo>
                    <a:pt x="9009" y="1"/>
                  </a:moveTo>
                  <a:cubicBezTo>
                    <a:pt x="6533" y="1"/>
                    <a:pt x="4044" y="1425"/>
                    <a:pt x="2675" y="3441"/>
                  </a:cubicBezTo>
                  <a:cubicBezTo>
                    <a:pt x="2523" y="3745"/>
                    <a:pt x="2219" y="3897"/>
                    <a:pt x="1885" y="3897"/>
                  </a:cubicBezTo>
                  <a:cubicBezTo>
                    <a:pt x="1399" y="3897"/>
                    <a:pt x="1125" y="3897"/>
                    <a:pt x="669" y="3836"/>
                  </a:cubicBezTo>
                  <a:cubicBezTo>
                    <a:pt x="548" y="3836"/>
                    <a:pt x="457" y="3928"/>
                    <a:pt x="396" y="4049"/>
                  </a:cubicBezTo>
                  <a:lnTo>
                    <a:pt x="31" y="5478"/>
                  </a:lnTo>
                  <a:cubicBezTo>
                    <a:pt x="1" y="5599"/>
                    <a:pt x="61" y="5721"/>
                    <a:pt x="183" y="5721"/>
                  </a:cubicBezTo>
                  <a:lnTo>
                    <a:pt x="7448" y="7727"/>
                  </a:lnTo>
                  <a:cubicBezTo>
                    <a:pt x="7843" y="7838"/>
                    <a:pt x="8251" y="7891"/>
                    <a:pt x="8660" y="7891"/>
                  </a:cubicBezTo>
                  <a:cubicBezTo>
                    <a:pt x="10483" y="7891"/>
                    <a:pt x="12315" y="6832"/>
                    <a:pt x="13010" y="5143"/>
                  </a:cubicBezTo>
                  <a:cubicBezTo>
                    <a:pt x="13466" y="4080"/>
                    <a:pt x="13405" y="3016"/>
                    <a:pt x="12980" y="2104"/>
                  </a:cubicBezTo>
                  <a:cubicBezTo>
                    <a:pt x="12554" y="1222"/>
                    <a:pt x="11733" y="523"/>
                    <a:pt x="10639" y="219"/>
                  </a:cubicBezTo>
                  <a:cubicBezTo>
                    <a:pt x="10105" y="70"/>
                    <a:pt x="9557" y="1"/>
                    <a:pt x="9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3693491" y="2845451"/>
              <a:ext cx="1845227" cy="1425084"/>
            </a:xfrm>
            <a:custGeom>
              <a:rect b="b" l="l" r="r" t="t"/>
              <a:pathLst>
                <a:path extrusionOk="0" h="45119" w="58421">
                  <a:moveTo>
                    <a:pt x="47526" y="1"/>
                  </a:moveTo>
                  <a:cubicBezTo>
                    <a:pt x="47471" y="1"/>
                    <a:pt x="47414" y="12"/>
                    <a:pt x="47357" y="36"/>
                  </a:cubicBezTo>
                  <a:lnTo>
                    <a:pt x="41733" y="2772"/>
                  </a:lnTo>
                  <a:lnTo>
                    <a:pt x="243" y="22894"/>
                  </a:lnTo>
                  <a:cubicBezTo>
                    <a:pt x="61" y="23015"/>
                    <a:pt x="0" y="23228"/>
                    <a:pt x="61" y="23441"/>
                  </a:cubicBezTo>
                  <a:lnTo>
                    <a:pt x="10487" y="44900"/>
                  </a:lnTo>
                  <a:cubicBezTo>
                    <a:pt x="10553" y="45034"/>
                    <a:pt x="10701" y="45118"/>
                    <a:pt x="10848" y="45118"/>
                  </a:cubicBezTo>
                  <a:cubicBezTo>
                    <a:pt x="10901" y="45118"/>
                    <a:pt x="10954" y="45107"/>
                    <a:pt x="11003" y="45083"/>
                  </a:cubicBezTo>
                  <a:lnTo>
                    <a:pt x="58117" y="22225"/>
                  </a:lnTo>
                  <a:cubicBezTo>
                    <a:pt x="58360" y="22103"/>
                    <a:pt x="58421" y="21860"/>
                    <a:pt x="58299" y="21678"/>
                  </a:cubicBezTo>
                  <a:lnTo>
                    <a:pt x="52889" y="10462"/>
                  </a:lnTo>
                  <a:lnTo>
                    <a:pt x="47904" y="219"/>
                  </a:lnTo>
                  <a:cubicBezTo>
                    <a:pt x="47815" y="85"/>
                    <a:pt x="47677" y="1"/>
                    <a:pt x="47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130672" y="2903062"/>
              <a:ext cx="85469" cy="89228"/>
            </a:xfrm>
            <a:custGeom>
              <a:rect b="b" l="l" r="r" t="t"/>
              <a:pathLst>
                <a:path extrusionOk="0" h="2825" w="2706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2" y="674"/>
                    <a:pt x="0" y="887"/>
                    <a:pt x="92" y="1100"/>
                  </a:cubicBezTo>
                  <a:lnTo>
                    <a:pt x="791" y="2620"/>
                  </a:lnTo>
                  <a:cubicBezTo>
                    <a:pt x="859" y="2756"/>
                    <a:pt x="996" y="2825"/>
                    <a:pt x="1163" y="2825"/>
                  </a:cubicBezTo>
                  <a:cubicBezTo>
                    <a:pt x="1218" y="2825"/>
                    <a:pt x="1277" y="2817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706" y="1921"/>
                    <a:pt x="2614" y="1738"/>
                  </a:cubicBezTo>
                  <a:lnTo>
                    <a:pt x="1915" y="218"/>
                  </a:lnTo>
                  <a:cubicBezTo>
                    <a:pt x="1826" y="85"/>
                    <a:pt x="1672" y="0"/>
                    <a:pt x="1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397565" y="3452610"/>
              <a:ext cx="84521" cy="89670"/>
            </a:xfrm>
            <a:custGeom>
              <a:rect b="b" l="l" r="r" t="t"/>
              <a:pathLst>
                <a:path extrusionOk="0" h="2839" w="2676">
                  <a:moveTo>
                    <a:pt x="1509" y="1"/>
                  </a:moveTo>
                  <a:cubicBezTo>
                    <a:pt x="1461" y="1"/>
                    <a:pt x="1414" y="8"/>
                    <a:pt x="1368" y="23"/>
                  </a:cubicBezTo>
                  <a:lnTo>
                    <a:pt x="244" y="570"/>
                  </a:lnTo>
                  <a:cubicBezTo>
                    <a:pt x="61" y="662"/>
                    <a:pt x="0" y="905"/>
                    <a:pt x="61" y="1087"/>
                  </a:cubicBezTo>
                  <a:lnTo>
                    <a:pt x="791" y="2607"/>
                  </a:lnTo>
                  <a:cubicBezTo>
                    <a:pt x="878" y="2738"/>
                    <a:pt x="1013" y="2838"/>
                    <a:pt x="1150" y="2838"/>
                  </a:cubicBezTo>
                  <a:cubicBezTo>
                    <a:pt x="1203" y="2838"/>
                    <a:pt x="1256" y="2823"/>
                    <a:pt x="1307" y="2789"/>
                  </a:cubicBezTo>
                  <a:lnTo>
                    <a:pt x="2402" y="2273"/>
                  </a:lnTo>
                  <a:cubicBezTo>
                    <a:pt x="2614" y="2151"/>
                    <a:pt x="2675" y="1938"/>
                    <a:pt x="2614" y="1725"/>
                  </a:cubicBezTo>
                  <a:lnTo>
                    <a:pt x="1885" y="206"/>
                  </a:lnTo>
                  <a:cubicBezTo>
                    <a:pt x="1794" y="69"/>
                    <a:pt x="1651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015450" y="2958178"/>
              <a:ext cx="85501" cy="89259"/>
            </a:xfrm>
            <a:custGeom>
              <a:rect b="b" l="l" r="r" t="t"/>
              <a:pathLst>
                <a:path extrusionOk="0" h="2826" w="2707">
                  <a:moveTo>
                    <a:pt x="1514" y="1"/>
                  </a:moveTo>
                  <a:cubicBezTo>
                    <a:pt x="1464" y="1"/>
                    <a:pt x="1414" y="8"/>
                    <a:pt x="1369" y="24"/>
                  </a:cubicBezTo>
                  <a:lnTo>
                    <a:pt x="274" y="571"/>
                  </a:lnTo>
                  <a:cubicBezTo>
                    <a:pt x="92" y="662"/>
                    <a:pt x="1" y="905"/>
                    <a:pt x="92" y="1087"/>
                  </a:cubicBezTo>
                  <a:lnTo>
                    <a:pt x="791" y="2607"/>
                  </a:lnTo>
                  <a:cubicBezTo>
                    <a:pt x="880" y="2741"/>
                    <a:pt x="1034" y="2825"/>
                    <a:pt x="1182" y="2825"/>
                  </a:cubicBezTo>
                  <a:cubicBezTo>
                    <a:pt x="1236" y="2825"/>
                    <a:pt x="1289" y="2814"/>
                    <a:pt x="1338" y="2790"/>
                  </a:cubicBezTo>
                  <a:lnTo>
                    <a:pt x="2433" y="2273"/>
                  </a:lnTo>
                  <a:cubicBezTo>
                    <a:pt x="2615" y="2151"/>
                    <a:pt x="2706" y="1939"/>
                    <a:pt x="2615" y="1726"/>
                  </a:cubicBezTo>
                  <a:lnTo>
                    <a:pt x="1916" y="206"/>
                  </a:lnTo>
                  <a:cubicBezTo>
                    <a:pt x="1825" y="69"/>
                    <a:pt x="1665" y="1"/>
                    <a:pt x="1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5283322" y="3508831"/>
              <a:ext cx="84521" cy="89670"/>
            </a:xfrm>
            <a:custGeom>
              <a:rect b="b" l="l" r="r" t="t"/>
              <a:pathLst>
                <a:path extrusionOk="0" h="2839" w="2676">
                  <a:moveTo>
                    <a:pt x="1524" y="1"/>
                  </a:moveTo>
                  <a:cubicBezTo>
                    <a:pt x="1470" y="1"/>
                    <a:pt x="1417" y="12"/>
                    <a:pt x="1368" y="37"/>
                  </a:cubicBezTo>
                  <a:lnTo>
                    <a:pt x="274" y="553"/>
                  </a:lnTo>
                  <a:cubicBezTo>
                    <a:pt x="61" y="675"/>
                    <a:pt x="0" y="918"/>
                    <a:pt x="61" y="1100"/>
                  </a:cubicBezTo>
                  <a:lnTo>
                    <a:pt x="791" y="2620"/>
                  </a:lnTo>
                  <a:cubicBezTo>
                    <a:pt x="857" y="2754"/>
                    <a:pt x="989" y="2838"/>
                    <a:pt x="1151" y="2838"/>
                  </a:cubicBezTo>
                  <a:cubicBezTo>
                    <a:pt x="1210" y="2838"/>
                    <a:pt x="1273" y="2827"/>
                    <a:pt x="1338" y="2803"/>
                  </a:cubicBezTo>
                  <a:lnTo>
                    <a:pt x="2432" y="2286"/>
                  </a:lnTo>
                  <a:cubicBezTo>
                    <a:pt x="2614" y="2164"/>
                    <a:pt x="2675" y="1921"/>
                    <a:pt x="2614" y="1739"/>
                  </a:cubicBezTo>
                  <a:lnTo>
                    <a:pt x="1885" y="219"/>
                  </a:lnTo>
                  <a:cubicBezTo>
                    <a:pt x="1818" y="86"/>
                    <a:pt x="1670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4901207" y="3013452"/>
              <a:ext cx="85501" cy="90238"/>
            </a:xfrm>
            <a:custGeom>
              <a:rect b="b" l="l" r="r" t="t"/>
              <a:pathLst>
                <a:path extrusionOk="0" h="2857" w="2707">
                  <a:moveTo>
                    <a:pt x="1538" y="1"/>
                  </a:moveTo>
                  <a:cubicBezTo>
                    <a:pt x="1483" y="1"/>
                    <a:pt x="1426" y="12"/>
                    <a:pt x="1369" y="37"/>
                  </a:cubicBezTo>
                  <a:lnTo>
                    <a:pt x="274" y="553"/>
                  </a:lnTo>
                  <a:cubicBezTo>
                    <a:pt x="92" y="675"/>
                    <a:pt x="1" y="888"/>
                    <a:pt x="92" y="1100"/>
                  </a:cubicBezTo>
                  <a:lnTo>
                    <a:pt x="822" y="2620"/>
                  </a:lnTo>
                  <a:cubicBezTo>
                    <a:pt x="864" y="2768"/>
                    <a:pt x="994" y="2857"/>
                    <a:pt x="1141" y="2857"/>
                  </a:cubicBezTo>
                  <a:cubicBezTo>
                    <a:pt x="1205" y="2857"/>
                    <a:pt x="1273" y="2840"/>
                    <a:pt x="1338" y="2803"/>
                  </a:cubicBezTo>
                  <a:lnTo>
                    <a:pt x="2432" y="2255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916" y="219"/>
                  </a:lnTo>
                  <a:cubicBezTo>
                    <a:pt x="1827" y="85"/>
                    <a:pt x="1689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168100" y="3563978"/>
              <a:ext cx="84521" cy="89765"/>
            </a:xfrm>
            <a:custGeom>
              <a:rect b="b" l="l" r="r" t="t"/>
              <a:pathLst>
                <a:path extrusionOk="0" h="2842" w="2676">
                  <a:moveTo>
                    <a:pt x="1509" y="1"/>
                  </a:moveTo>
                  <a:cubicBezTo>
                    <a:pt x="1461" y="1"/>
                    <a:pt x="1413" y="8"/>
                    <a:pt x="1369" y="23"/>
                  </a:cubicBezTo>
                  <a:lnTo>
                    <a:pt x="274" y="570"/>
                  </a:lnTo>
                  <a:cubicBezTo>
                    <a:pt x="62" y="692"/>
                    <a:pt x="1" y="905"/>
                    <a:pt x="62" y="1087"/>
                  </a:cubicBezTo>
                  <a:lnTo>
                    <a:pt x="791" y="2607"/>
                  </a:lnTo>
                  <a:cubicBezTo>
                    <a:pt x="883" y="2768"/>
                    <a:pt x="1028" y="2842"/>
                    <a:pt x="1171" y="2842"/>
                  </a:cubicBezTo>
                  <a:cubicBezTo>
                    <a:pt x="1218" y="2842"/>
                    <a:pt x="1264" y="2834"/>
                    <a:pt x="1308" y="2820"/>
                  </a:cubicBezTo>
                  <a:lnTo>
                    <a:pt x="2432" y="2272"/>
                  </a:lnTo>
                  <a:cubicBezTo>
                    <a:pt x="2615" y="2151"/>
                    <a:pt x="2676" y="1938"/>
                    <a:pt x="2615" y="1756"/>
                  </a:cubicBezTo>
                  <a:lnTo>
                    <a:pt x="1885" y="236"/>
                  </a:lnTo>
                  <a:cubicBezTo>
                    <a:pt x="1816" y="75"/>
                    <a:pt x="1660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4786016" y="3069578"/>
              <a:ext cx="85469" cy="89228"/>
            </a:xfrm>
            <a:custGeom>
              <a:rect b="b" l="l" r="r" t="t"/>
              <a:pathLst>
                <a:path extrusionOk="0" h="2825" w="2706">
                  <a:moveTo>
                    <a:pt x="1522" y="0"/>
                  </a:moveTo>
                  <a:cubicBezTo>
                    <a:pt x="1471" y="0"/>
                    <a:pt x="1420" y="8"/>
                    <a:pt x="1368" y="22"/>
                  </a:cubicBezTo>
                  <a:lnTo>
                    <a:pt x="274" y="570"/>
                  </a:lnTo>
                  <a:cubicBezTo>
                    <a:pt x="92" y="661"/>
                    <a:pt x="0" y="904"/>
                    <a:pt x="92" y="1086"/>
                  </a:cubicBezTo>
                  <a:lnTo>
                    <a:pt x="821" y="2606"/>
                  </a:lnTo>
                  <a:cubicBezTo>
                    <a:pt x="888" y="2740"/>
                    <a:pt x="1036" y="2824"/>
                    <a:pt x="1182" y="2824"/>
                  </a:cubicBezTo>
                  <a:cubicBezTo>
                    <a:pt x="1236" y="2824"/>
                    <a:pt x="1289" y="2813"/>
                    <a:pt x="1338" y="2788"/>
                  </a:cubicBezTo>
                  <a:lnTo>
                    <a:pt x="2432" y="2272"/>
                  </a:lnTo>
                  <a:cubicBezTo>
                    <a:pt x="2645" y="2150"/>
                    <a:pt x="2706" y="1937"/>
                    <a:pt x="2645" y="1755"/>
                  </a:cubicBezTo>
                  <a:lnTo>
                    <a:pt x="1915" y="235"/>
                  </a:lnTo>
                  <a:cubicBezTo>
                    <a:pt x="1823" y="74"/>
                    <a:pt x="1679" y="0"/>
                    <a:pt x="15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053857" y="3619252"/>
              <a:ext cx="85469" cy="90238"/>
            </a:xfrm>
            <a:custGeom>
              <a:rect b="b" l="l" r="r" t="t"/>
              <a:pathLst>
                <a:path extrusionOk="0" h="2857" w="2706">
                  <a:moveTo>
                    <a:pt x="1524" y="0"/>
                  </a:moveTo>
                  <a:cubicBezTo>
                    <a:pt x="1471" y="0"/>
                    <a:pt x="1417" y="12"/>
                    <a:pt x="1369" y="36"/>
                  </a:cubicBezTo>
                  <a:lnTo>
                    <a:pt x="274" y="553"/>
                  </a:lnTo>
                  <a:cubicBezTo>
                    <a:pt x="92" y="674"/>
                    <a:pt x="1" y="918"/>
                    <a:pt x="92" y="1100"/>
                  </a:cubicBezTo>
                  <a:lnTo>
                    <a:pt x="791" y="2620"/>
                  </a:lnTo>
                  <a:cubicBezTo>
                    <a:pt x="854" y="2767"/>
                    <a:pt x="976" y="2857"/>
                    <a:pt x="1126" y="2857"/>
                  </a:cubicBezTo>
                  <a:cubicBezTo>
                    <a:pt x="1192" y="2857"/>
                    <a:pt x="1264" y="2839"/>
                    <a:pt x="1338" y="2802"/>
                  </a:cubicBezTo>
                  <a:lnTo>
                    <a:pt x="2432" y="2285"/>
                  </a:lnTo>
                  <a:cubicBezTo>
                    <a:pt x="2615" y="2164"/>
                    <a:pt x="2706" y="1921"/>
                    <a:pt x="2615" y="1738"/>
                  </a:cubicBezTo>
                  <a:lnTo>
                    <a:pt x="1885" y="219"/>
                  </a:lnTo>
                  <a:cubicBezTo>
                    <a:pt x="1819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4672721" y="3124821"/>
              <a:ext cx="84521" cy="89670"/>
            </a:xfrm>
            <a:custGeom>
              <a:rect b="b" l="l" r="r" t="t"/>
              <a:pathLst>
                <a:path extrusionOk="0" h="2839" w="2676">
                  <a:moveTo>
                    <a:pt x="1519" y="1"/>
                  </a:moveTo>
                  <a:cubicBezTo>
                    <a:pt x="1468" y="1"/>
                    <a:pt x="1417" y="12"/>
                    <a:pt x="1368" y="36"/>
                  </a:cubicBezTo>
                  <a:lnTo>
                    <a:pt x="244" y="553"/>
                  </a:lnTo>
                  <a:cubicBezTo>
                    <a:pt x="61" y="675"/>
                    <a:pt x="1" y="918"/>
                    <a:pt x="61" y="1100"/>
                  </a:cubicBezTo>
                  <a:lnTo>
                    <a:pt x="791" y="2620"/>
                  </a:lnTo>
                  <a:cubicBezTo>
                    <a:pt x="835" y="2754"/>
                    <a:pt x="978" y="2838"/>
                    <a:pt x="1134" y="2838"/>
                  </a:cubicBezTo>
                  <a:cubicBezTo>
                    <a:pt x="1191" y="2838"/>
                    <a:pt x="1251" y="2827"/>
                    <a:pt x="1308" y="2802"/>
                  </a:cubicBezTo>
                  <a:lnTo>
                    <a:pt x="2432" y="2286"/>
                  </a:lnTo>
                  <a:cubicBezTo>
                    <a:pt x="2615" y="2164"/>
                    <a:pt x="2675" y="1921"/>
                    <a:pt x="2615" y="1739"/>
                  </a:cubicBezTo>
                  <a:lnTo>
                    <a:pt x="1885" y="219"/>
                  </a:lnTo>
                  <a:cubicBezTo>
                    <a:pt x="1796" y="85"/>
                    <a:pt x="1658" y="1"/>
                    <a:pt x="1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4938666" y="3675884"/>
              <a:ext cx="85469" cy="89259"/>
            </a:xfrm>
            <a:custGeom>
              <a:rect b="b" l="l" r="r" t="t"/>
              <a:pathLst>
                <a:path extrusionOk="0" h="2826" w="2706">
                  <a:moveTo>
                    <a:pt x="1524" y="1"/>
                  </a:moveTo>
                  <a:cubicBezTo>
                    <a:pt x="1470" y="1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1" y="675"/>
                    <a:pt x="0" y="888"/>
                    <a:pt x="91" y="1100"/>
                  </a:cubicBezTo>
                  <a:lnTo>
                    <a:pt x="791" y="2620"/>
                  </a:lnTo>
                  <a:cubicBezTo>
                    <a:pt x="882" y="2757"/>
                    <a:pt x="1041" y="2825"/>
                    <a:pt x="1192" y="2825"/>
                  </a:cubicBezTo>
                  <a:cubicBezTo>
                    <a:pt x="1243" y="2825"/>
                    <a:pt x="1292" y="2818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705" y="1921"/>
                    <a:pt x="2614" y="1739"/>
                  </a:cubicBezTo>
                  <a:lnTo>
                    <a:pt x="1915" y="219"/>
                  </a:lnTo>
                  <a:cubicBezTo>
                    <a:pt x="1826" y="85"/>
                    <a:pt x="1672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4557530" y="3181452"/>
              <a:ext cx="84490" cy="89259"/>
            </a:xfrm>
            <a:custGeom>
              <a:rect b="b" l="l" r="r" t="t"/>
              <a:pathLst>
                <a:path extrusionOk="0" h="2826" w="2675">
                  <a:moveTo>
                    <a:pt x="1519" y="1"/>
                  </a:moveTo>
                  <a:cubicBezTo>
                    <a:pt x="1468" y="1"/>
                    <a:pt x="1417" y="12"/>
                    <a:pt x="1368" y="37"/>
                  </a:cubicBezTo>
                  <a:lnTo>
                    <a:pt x="243" y="553"/>
                  </a:lnTo>
                  <a:cubicBezTo>
                    <a:pt x="61" y="675"/>
                    <a:pt x="0" y="888"/>
                    <a:pt x="61" y="1101"/>
                  </a:cubicBezTo>
                  <a:lnTo>
                    <a:pt x="790" y="2620"/>
                  </a:lnTo>
                  <a:cubicBezTo>
                    <a:pt x="882" y="2757"/>
                    <a:pt x="1024" y="2826"/>
                    <a:pt x="1167" y="2826"/>
                  </a:cubicBezTo>
                  <a:cubicBezTo>
                    <a:pt x="1214" y="2826"/>
                    <a:pt x="1262" y="2818"/>
                    <a:pt x="1307" y="2803"/>
                  </a:cubicBezTo>
                  <a:lnTo>
                    <a:pt x="2401" y="2256"/>
                  </a:lnTo>
                  <a:cubicBezTo>
                    <a:pt x="2614" y="2164"/>
                    <a:pt x="2675" y="1921"/>
                    <a:pt x="2614" y="1739"/>
                  </a:cubicBezTo>
                  <a:lnTo>
                    <a:pt x="1885" y="219"/>
                  </a:lnTo>
                  <a:cubicBezTo>
                    <a:pt x="1796" y="86"/>
                    <a:pt x="1658" y="1"/>
                    <a:pt x="15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824423" y="3731031"/>
              <a:ext cx="85469" cy="89228"/>
            </a:xfrm>
            <a:custGeom>
              <a:rect b="b" l="l" r="r" t="t"/>
              <a:pathLst>
                <a:path extrusionOk="0" h="2825" w="2706">
                  <a:moveTo>
                    <a:pt x="1526" y="0"/>
                  </a:moveTo>
                  <a:cubicBezTo>
                    <a:pt x="1474" y="0"/>
                    <a:pt x="1421" y="8"/>
                    <a:pt x="1368" y="23"/>
                  </a:cubicBezTo>
                  <a:lnTo>
                    <a:pt x="274" y="570"/>
                  </a:lnTo>
                  <a:cubicBezTo>
                    <a:pt x="91" y="661"/>
                    <a:pt x="0" y="904"/>
                    <a:pt x="91" y="1087"/>
                  </a:cubicBezTo>
                  <a:lnTo>
                    <a:pt x="821" y="2607"/>
                  </a:lnTo>
                  <a:cubicBezTo>
                    <a:pt x="865" y="2740"/>
                    <a:pt x="1008" y="2825"/>
                    <a:pt x="1164" y="2825"/>
                  </a:cubicBezTo>
                  <a:cubicBezTo>
                    <a:pt x="1221" y="2825"/>
                    <a:pt x="1281" y="2813"/>
                    <a:pt x="1338" y="2789"/>
                  </a:cubicBezTo>
                  <a:lnTo>
                    <a:pt x="2432" y="2272"/>
                  </a:lnTo>
                  <a:cubicBezTo>
                    <a:pt x="2645" y="2151"/>
                    <a:pt x="2705" y="1938"/>
                    <a:pt x="2645" y="1725"/>
                  </a:cubicBezTo>
                  <a:lnTo>
                    <a:pt x="1915" y="205"/>
                  </a:lnTo>
                  <a:cubicBezTo>
                    <a:pt x="1824" y="69"/>
                    <a:pt x="1681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443287" y="3236600"/>
              <a:ext cx="84490" cy="89259"/>
            </a:xfrm>
            <a:custGeom>
              <a:rect b="b" l="l" r="r" t="t"/>
              <a:pathLst>
                <a:path extrusionOk="0" h="2826" w="2675">
                  <a:moveTo>
                    <a:pt x="1513" y="1"/>
                  </a:moveTo>
                  <a:cubicBezTo>
                    <a:pt x="1463" y="1"/>
                    <a:pt x="1413" y="8"/>
                    <a:pt x="1368" y="23"/>
                  </a:cubicBezTo>
                  <a:lnTo>
                    <a:pt x="274" y="570"/>
                  </a:lnTo>
                  <a:cubicBezTo>
                    <a:pt x="61" y="662"/>
                    <a:pt x="0" y="905"/>
                    <a:pt x="61" y="1087"/>
                  </a:cubicBezTo>
                  <a:lnTo>
                    <a:pt x="790" y="2607"/>
                  </a:lnTo>
                  <a:cubicBezTo>
                    <a:pt x="857" y="2740"/>
                    <a:pt x="989" y="2825"/>
                    <a:pt x="1138" y="2825"/>
                  </a:cubicBezTo>
                  <a:cubicBezTo>
                    <a:pt x="1193" y="2825"/>
                    <a:pt x="1250" y="2814"/>
                    <a:pt x="1307" y="2789"/>
                  </a:cubicBezTo>
                  <a:lnTo>
                    <a:pt x="2432" y="2273"/>
                  </a:lnTo>
                  <a:cubicBezTo>
                    <a:pt x="2614" y="2151"/>
                    <a:pt x="2675" y="1938"/>
                    <a:pt x="2614" y="1725"/>
                  </a:cubicBezTo>
                  <a:lnTo>
                    <a:pt x="1885" y="206"/>
                  </a:lnTo>
                  <a:cubicBezTo>
                    <a:pt x="1816" y="69"/>
                    <a:pt x="1662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709201" y="3787253"/>
              <a:ext cx="85469" cy="89670"/>
            </a:xfrm>
            <a:custGeom>
              <a:rect b="b" l="l" r="r" t="t"/>
              <a:pathLst>
                <a:path extrusionOk="0" h="2839" w="2706">
                  <a:moveTo>
                    <a:pt x="1538" y="1"/>
                  </a:moveTo>
                  <a:cubicBezTo>
                    <a:pt x="1483" y="1"/>
                    <a:pt x="1425" y="12"/>
                    <a:pt x="1368" y="36"/>
                  </a:cubicBezTo>
                  <a:lnTo>
                    <a:pt x="274" y="553"/>
                  </a:lnTo>
                  <a:cubicBezTo>
                    <a:pt x="92" y="675"/>
                    <a:pt x="1" y="918"/>
                    <a:pt x="92" y="1100"/>
                  </a:cubicBezTo>
                  <a:lnTo>
                    <a:pt x="821" y="2620"/>
                  </a:lnTo>
                  <a:cubicBezTo>
                    <a:pt x="888" y="2753"/>
                    <a:pt x="1036" y="2838"/>
                    <a:pt x="1182" y="2838"/>
                  </a:cubicBezTo>
                  <a:cubicBezTo>
                    <a:pt x="1236" y="2838"/>
                    <a:pt x="1289" y="2827"/>
                    <a:pt x="1338" y="2802"/>
                  </a:cubicBezTo>
                  <a:lnTo>
                    <a:pt x="2432" y="2286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916" y="219"/>
                  </a:lnTo>
                  <a:cubicBezTo>
                    <a:pt x="1827" y="85"/>
                    <a:pt x="1689" y="1"/>
                    <a:pt x="1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4328065" y="3291874"/>
              <a:ext cx="84521" cy="89228"/>
            </a:xfrm>
            <a:custGeom>
              <a:rect b="b" l="l" r="r" t="t"/>
              <a:pathLst>
                <a:path extrusionOk="0" h="2825" w="2676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61" y="675"/>
                    <a:pt x="1" y="887"/>
                    <a:pt x="61" y="1070"/>
                  </a:cubicBezTo>
                  <a:lnTo>
                    <a:pt x="791" y="2589"/>
                  </a:lnTo>
                  <a:cubicBezTo>
                    <a:pt x="883" y="2751"/>
                    <a:pt x="1027" y="2825"/>
                    <a:pt x="1171" y="2825"/>
                  </a:cubicBezTo>
                  <a:cubicBezTo>
                    <a:pt x="1217" y="2825"/>
                    <a:pt x="1263" y="2817"/>
                    <a:pt x="1308" y="2802"/>
                  </a:cubicBezTo>
                  <a:lnTo>
                    <a:pt x="2432" y="2255"/>
                  </a:lnTo>
                  <a:cubicBezTo>
                    <a:pt x="2615" y="2164"/>
                    <a:pt x="2675" y="1921"/>
                    <a:pt x="2615" y="1738"/>
                  </a:cubicBezTo>
                  <a:lnTo>
                    <a:pt x="1885" y="219"/>
                  </a:lnTo>
                  <a:cubicBezTo>
                    <a:pt x="1818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4595906" y="3842400"/>
              <a:ext cx="84521" cy="89765"/>
            </a:xfrm>
            <a:custGeom>
              <a:rect b="b" l="l" r="r" t="t"/>
              <a:pathLst>
                <a:path extrusionOk="0" h="2842" w="2676">
                  <a:moveTo>
                    <a:pt x="1505" y="1"/>
                  </a:moveTo>
                  <a:cubicBezTo>
                    <a:pt x="1459" y="1"/>
                    <a:pt x="1413" y="8"/>
                    <a:pt x="1369" y="23"/>
                  </a:cubicBezTo>
                  <a:lnTo>
                    <a:pt x="244" y="570"/>
                  </a:lnTo>
                  <a:cubicBezTo>
                    <a:pt x="62" y="692"/>
                    <a:pt x="1" y="904"/>
                    <a:pt x="62" y="1087"/>
                  </a:cubicBezTo>
                  <a:lnTo>
                    <a:pt x="791" y="2607"/>
                  </a:lnTo>
                  <a:cubicBezTo>
                    <a:pt x="837" y="2768"/>
                    <a:pt x="988" y="2842"/>
                    <a:pt x="1151" y="2842"/>
                  </a:cubicBezTo>
                  <a:cubicBezTo>
                    <a:pt x="1203" y="2842"/>
                    <a:pt x="1256" y="2834"/>
                    <a:pt x="1308" y="2819"/>
                  </a:cubicBezTo>
                  <a:lnTo>
                    <a:pt x="2402" y="2272"/>
                  </a:lnTo>
                  <a:cubicBezTo>
                    <a:pt x="2615" y="2151"/>
                    <a:pt x="2676" y="1938"/>
                    <a:pt x="2615" y="1755"/>
                  </a:cubicBezTo>
                  <a:lnTo>
                    <a:pt x="1886" y="236"/>
                  </a:lnTo>
                  <a:cubicBezTo>
                    <a:pt x="1793" y="75"/>
                    <a:pt x="1649" y="1"/>
                    <a:pt x="1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213822" y="3347969"/>
              <a:ext cx="85469" cy="89765"/>
            </a:xfrm>
            <a:custGeom>
              <a:rect b="b" l="l" r="r" t="t"/>
              <a:pathLst>
                <a:path extrusionOk="0" h="2842" w="2706">
                  <a:moveTo>
                    <a:pt x="1509" y="1"/>
                  </a:moveTo>
                  <a:cubicBezTo>
                    <a:pt x="1460" y="1"/>
                    <a:pt x="1413" y="8"/>
                    <a:pt x="1368" y="23"/>
                  </a:cubicBezTo>
                  <a:lnTo>
                    <a:pt x="274" y="570"/>
                  </a:lnTo>
                  <a:cubicBezTo>
                    <a:pt x="92" y="692"/>
                    <a:pt x="0" y="905"/>
                    <a:pt x="92" y="1087"/>
                  </a:cubicBezTo>
                  <a:lnTo>
                    <a:pt x="791" y="2607"/>
                  </a:lnTo>
                  <a:cubicBezTo>
                    <a:pt x="860" y="2768"/>
                    <a:pt x="999" y="2842"/>
                    <a:pt x="1168" y="2842"/>
                  </a:cubicBezTo>
                  <a:cubicBezTo>
                    <a:pt x="1222" y="2842"/>
                    <a:pt x="1279" y="2834"/>
                    <a:pt x="1338" y="2820"/>
                  </a:cubicBezTo>
                  <a:lnTo>
                    <a:pt x="2432" y="2272"/>
                  </a:lnTo>
                  <a:cubicBezTo>
                    <a:pt x="2615" y="2151"/>
                    <a:pt x="2706" y="1938"/>
                    <a:pt x="2615" y="1756"/>
                  </a:cubicBezTo>
                  <a:lnTo>
                    <a:pt x="1885" y="236"/>
                  </a:lnTo>
                  <a:cubicBezTo>
                    <a:pt x="1816" y="75"/>
                    <a:pt x="1660" y="1"/>
                    <a:pt x="1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4480715" y="3897674"/>
              <a:ext cx="84521" cy="89638"/>
            </a:xfrm>
            <a:custGeom>
              <a:rect b="b" l="l" r="r" t="t"/>
              <a:pathLst>
                <a:path extrusionOk="0" h="2838" w="2676">
                  <a:moveTo>
                    <a:pt x="1519" y="0"/>
                  </a:moveTo>
                  <a:cubicBezTo>
                    <a:pt x="1468" y="0"/>
                    <a:pt x="1417" y="11"/>
                    <a:pt x="1368" y="36"/>
                  </a:cubicBezTo>
                  <a:lnTo>
                    <a:pt x="244" y="553"/>
                  </a:lnTo>
                  <a:cubicBezTo>
                    <a:pt x="61" y="674"/>
                    <a:pt x="0" y="917"/>
                    <a:pt x="61" y="1100"/>
                  </a:cubicBezTo>
                  <a:lnTo>
                    <a:pt x="791" y="2619"/>
                  </a:lnTo>
                  <a:cubicBezTo>
                    <a:pt x="858" y="2753"/>
                    <a:pt x="1006" y="2838"/>
                    <a:pt x="1152" y="2838"/>
                  </a:cubicBezTo>
                  <a:cubicBezTo>
                    <a:pt x="1205" y="2838"/>
                    <a:pt x="1259" y="2826"/>
                    <a:pt x="1308" y="2802"/>
                  </a:cubicBezTo>
                  <a:lnTo>
                    <a:pt x="2402" y="2285"/>
                  </a:lnTo>
                  <a:cubicBezTo>
                    <a:pt x="2615" y="2164"/>
                    <a:pt x="2675" y="1920"/>
                    <a:pt x="2615" y="1738"/>
                  </a:cubicBezTo>
                  <a:lnTo>
                    <a:pt x="1885" y="218"/>
                  </a:lnTo>
                  <a:cubicBezTo>
                    <a:pt x="1796" y="85"/>
                    <a:pt x="1658" y="0"/>
                    <a:pt x="1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4098632" y="3403242"/>
              <a:ext cx="85469" cy="89228"/>
            </a:xfrm>
            <a:custGeom>
              <a:rect b="b" l="l" r="r" t="t"/>
              <a:pathLst>
                <a:path extrusionOk="0" h="2825" w="2706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91" y="674"/>
                    <a:pt x="0" y="918"/>
                    <a:pt x="91" y="1100"/>
                  </a:cubicBezTo>
                  <a:lnTo>
                    <a:pt x="790" y="2620"/>
                  </a:lnTo>
                  <a:cubicBezTo>
                    <a:pt x="881" y="2757"/>
                    <a:pt x="1041" y="2825"/>
                    <a:pt x="1192" y="2825"/>
                  </a:cubicBezTo>
                  <a:cubicBezTo>
                    <a:pt x="1242" y="2825"/>
                    <a:pt x="1292" y="2817"/>
                    <a:pt x="1337" y="2802"/>
                  </a:cubicBezTo>
                  <a:lnTo>
                    <a:pt x="2432" y="2285"/>
                  </a:lnTo>
                  <a:cubicBezTo>
                    <a:pt x="2614" y="2164"/>
                    <a:pt x="2705" y="1921"/>
                    <a:pt x="2614" y="1738"/>
                  </a:cubicBezTo>
                  <a:lnTo>
                    <a:pt x="1915" y="219"/>
                  </a:lnTo>
                  <a:cubicBezTo>
                    <a:pt x="1826" y="85"/>
                    <a:pt x="1672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4366473" y="3954306"/>
              <a:ext cx="84521" cy="89228"/>
            </a:xfrm>
            <a:custGeom>
              <a:rect b="b" l="l" r="r" t="t"/>
              <a:pathLst>
                <a:path extrusionOk="0" h="2825" w="2676">
                  <a:moveTo>
                    <a:pt x="1524" y="0"/>
                  </a:moveTo>
                  <a:cubicBezTo>
                    <a:pt x="1470" y="0"/>
                    <a:pt x="1417" y="12"/>
                    <a:pt x="1368" y="36"/>
                  </a:cubicBezTo>
                  <a:lnTo>
                    <a:pt x="274" y="553"/>
                  </a:lnTo>
                  <a:cubicBezTo>
                    <a:pt x="61" y="674"/>
                    <a:pt x="0" y="887"/>
                    <a:pt x="61" y="1100"/>
                  </a:cubicBezTo>
                  <a:lnTo>
                    <a:pt x="791" y="2620"/>
                  </a:lnTo>
                  <a:cubicBezTo>
                    <a:pt x="859" y="2757"/>
                    <a:pt x="996" y="2825"/>
                    <a:pt x="1163" y="2825"/>
                  </a:cubicBezTo>
                  <a:cubicBezTo>
                    <a:pt x="1218" y="2825"/>
                    <a:pt x="1277" y="2817"/>
                    <a:pt x="1338" y="2802"/>
                  </a:cubicBezTo>
                  <a:lnTo>
                    <a:pt x="2432" y="2255"/>
                  </a:lnTo>
                  <a:cubicBezTo>
                    <a:pt x="2614" y="2164"/>
                    <a:pt x="2675" y="1921"/>
                    <a:pt x="2614" y="1738"/>
                  </a:cubicBezTo>
                  <a:lnTo>
                    <a:pt x="1885" y="219"/>
                  </a:lnTo>
                  <a:cubicBezTo>
                    <a:pt x="1818" y="85"/>
                    <a:pt x="1670" y="0"/>
                    <a:pt x="1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984357" y="3458390"/>
              <a:ext cx="85501" cy="90175"/>
            </a:xfrm>
            <a:custGeom>
              <a:rect b="b" l="l" r="r" t="t"/>
              <a:pathLst>
                <a:path extrusionOk="0" h="2855" w="2707">
                  <a:moveTo>
                    <a:pt x="1522" y="0"/>
                  </a:moveTo>
                  <a:cubicBezTo>
                    <a:pt x="1472" y="0"/>
                    <a:pt x="1420" y="8"/>
                    <a:pt x="1369" y="23"/>
                  </a:cubicBezTo>
                  <a:lnTo>
                    <a:pt x="274" y="570"/>
                  </a:lnTo>
                  <a:cubicBezTo>
                    <a:pt x="92" y="691"/>
                    <a:pt x="1" y="904"/>
                    <a:pt x="92" y="1087"/>
                  </a:cubicBezTo>
                  <a:lnTo>
                    <a:pt x="822" y="2606"/>
                  </a:lnTo>
                  <a:cubicBezTo>
                    <a:pt x="867" y="2763"/>
                    <a:pt x="1011" y="2854"/>
                    <a:pt x="1169" y="2854"/>
                  </a:cubicBezTo>
                  <a:cubicBezTo>
                    <a:pt x="1225" y="2854"/>
                    <a:pt x="1283" y="2843"/>
                    <a:pt x="1338" y="2819"/>
                  </a:cubicBezTo>
                  <a:lnTo>
                    <a:pt x="2433" y="2272"/>
                  </a:lnTo>
                  <a:cubicBezTo>
                    <a:pt x="2615" y="2150"/>
                    <a:pt x="2706" y="1938"/>
                    <a:pt x="2615" y="1755"/>
                  </a:cubicBezTo>
                  <a:lnTo>
                    <a:pt x="1916" y="235"/>
                  </a:lnTo>
                  <a:cubicBezTo>
                    <a:pt x="1824" y="74"/>
                    <a:pt x="1679" y="0"/>
                    <a:pt x="15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4251250" y="4009422"/>
              <a:ext cx="84521" cy="89259"/>
            </a:xfrm>
            <a:custGeom>
              <a:rect b="b" l="l" r="r" t="t"/>
              <a:pathLst>
                <a:path extrusionOk="0" h="2826" w="2676">
                  <a:moveTo>
                    <a:pt x="1514" y="1"/>
                  </a:moveTo>
                  <a:cubicBezTo>
                    <a:pt x="1464" y="1"/>
                    <a:pt x="1414" y="9"/>
                    <a:pt x="1369" y="24"/>
                  </a:cubicBezTo>
                  <a:lnTo>
                    <a:pt x="274" y="571"/>
                  </a:lnTo>
                  <a:cubicBezTo>
                    <a:pt x="62" y="662"/>
                    <a:pt x="1" y="905"/>
                    <a:pt x="62" y="1088"/>
                  </a:cubicBezTo>
                  <a:lnTo>
                    <a:pt x="791" y="2607"/>
                  </a:lnTo>
                  <a:cubicBezTo>
                    <a:pt x="880" y="2741"/>
                    <a:pt x="1018" y="2826"/>
                    <a:pt x="1157" y="2826"/>
                  </a:cubicBezTo>
                  <a:cubicBezTo>
                    <a:pt x="1208" y="2826"/>
                    <a:pt x="1259" y="2814"/>
                    <a:pt x="1308" y="2790"/>
                  </a:cubicBezTo>
                  <a:lnTo>
                    <a:pt x="2433" y="2273"/>
                  </a:lnTo>
                  <a:cubicBezTo>
                    <a:pt x="2615" y="2151"/>
                    <a:pt x="2676" y="1939"/>
                    <a:pt x="2615" y="1726"/>
                  </a:cubicBezTo>
                  <a:lnTo>
                    <a:pt x="1885" y="206"/>
                  </a:lnTo>
                  <a:cubicBezTo>
                    <a:pt x="1817" y="69"/>
                    <a:pt x="1663" y="1"/>
                    <a:pt x="1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869167" y="3515022"/>
              <a:ext cx="85469" cy="89228"/>
            </a:xfrm>
            <a:custGeom>
              <a:rect b="b" l="l" r="r" t="t"/>
              <a:pathLst>
                <a:path extrusionOk="0" h="2825" w="2706">
                  <a:moveTo>
                    <a:pt x="1526" y="0"/>
                  </a:moveTo>
                  <a:cubicBezTo>
                    <a:pt x="1475" y="0"/>
                    <a:pt x="1421" y="8"/>
                    <a:pt x="1368" y="23"/>
                  </a:cubicBezTo>
                  <a:lnTo>
                    <a:pt x="274" y="570"/>
                  </a:lnTo>
                  <a:cubicBezTo>
                    <a:pt x="92" y="661"/>
                    <a:pt x="0" y="904"/>
                    <a:pt x="92" y="1087"/>
                  </a:cubicBezTo>
                  <a:lnTo>
                    <a:pt x="821" y="2607"/>
                  </a:lnTo>
                  <a:cubicBezTo>
                    <a:pt x="888" y="2740"/>
                    <a:pt x="1036" y="2825"/>
                    <a:pt x="1182" y="2825"/>
                  </a:cubicBezTo>
                  <a:cubicBezTo>
                    <a:pt x="1236" y="2825"/>
                    <a:pt x="1289" y="2813"/>
                    <a:pt x="1338" y="2789"/>
                  </a:cubicBezTo>
                  <a:lnTo>
                    <a:pt x="2432" y="2272"/>
                  </a:lnTo>
                  <a:cubicBezTo>
                    <a:pt x="2614" y="2151"/>
                    <a:pt x="2706" y="1938"/>
                    <a:pt x="2614" y="1725"/>
                  </a:cubicBezTo>
                  <a:lnTo>
                    <a:pt x="1915" y="205"/>
                  </a:lnTo>
                  <a:cubicBezTo>
                    <a:pt x="1824" y="69"/>
                    <a:pt x="1682" y="0"/>
                    <a:pt x="1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37008" y="4064695"/>
              <a:ext cx="85501" cy="90080"/>
            </a:xfrm>
            <a:custGeom>
              <a:rect b="b" l="l" r="r" t="t"/>
              <a:pathLst>
                <a:path extrusionOk="0" h="2852" w="2707">
                  <a:moveTo>
                    <a:pt x="1524" y="1"/>
                  </a:moveTo>
                  <a:cubicBezTo>
                    <a:pt x="1471" y="1"/>
                    <a:pt x="1418" y="12"/>
                    <a:pt x="1369" y="37"/>
                  </a:cubicBezTo>
                  <a:lnTo>
                    <a:pt x="274" y="553"/>
                  </a:lnTo>
                  <a:cubicBezTo>
                    <a:pt x="92" y="675"/>
                    <a:pt x="1" y="888"/>
                    <a:pt x="92" y="1101"/>
                  </a:cubicBezTo>
                  <a:lnTo>
                    <a:pt x="791" y="2620"/>
                  </a:lnTo>
                  <a:cubicBezTo>
                    <a:pt x="857" y="2752"/>
                    <a:pt x="986" y="2852"/>
                    <a:pt x="1144" y="2852"/>
                  </a:cubicBezTo>
                  <a:cubicBezTo>
                    <a:pt x="1205" y="2852"/>
                    <a:pt x="1270" y="2837"/>
                    <a:pt x="1338" y="2803"/>
                  </a:cubicBezTo>
                  <a:lnTo>
                    <a:pt x="2432" y="2256"/>
                  </a:lnTo>
                  <a:cubicBezTo>
                    <a:pt x="2615" y="2164"/>
                    <a:pt x="2706" y="1921"/>
                    <a:pt x="2615" y="1739"/>
                  </a:cubicBezTo>
                  <a:lnTo>
                    <a:pt x="1885" y="219"/>
                  </a:lnTo>
                  <a:cubicBezTo>
                    <a:pt x="1819" y="86"/>
                    <a:pt x="1670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755871" y="3570295"/>
              <a:ext cx="84521" cy="89228"/>
            </a:xfrm>
            <a:custGeom>
              <a:rect b="b" l="l" r="r" t="t"/>
              <a:pathLst>
                <a:path extrusionOk="0" h="2825" w="2676">
                  <a:moveTo>
                    <a:pt x="1519" y="0"/>
                  </a:moveTo>
                  <a:cubicBezTo>
                    <a:pt x="1468" y="0"/>
                    <a:pt x="1417" y="12"/>
                    <a:pt x="1369" y="36"/>
                  </a:cubicBezTo>
                  <a:lnTo>
                    <a:pt x="244" y="553"/>
                  </a:lnTo>
                  <a:cubicBezTo>
                    <a:pt x="62" y="674"/>
                    <a:pt x="1" y="887"/>
                    <a:pt x="62" y="1100"/>
                  </a:cubicBezTo>
                  <a:lnTo>
                    <a:pt x="791" y="2620"/>
                  </a:lnTo>
                  <a:cubicBezTo>
                    <a:pt x="837" y="2756"/>
                    <a:pt x="985" y="2825"/>
                    <a:pt x="1146" y="2825"/>
                  </a:cubicBezTo>
                  <a:cubicBezTo>
                    <a:pt x="1199" y="2825"/>
                    <a:pt x="1255" y="2817"/>
                    <a:pt x="1308" y="2802"/>
                  </a:cubicBezTo>
                  <a:lnTo>
                    <a:pt x="2432" y="2255"/>
                  </a:lnTo>
                  <a:cubicBezTo>
                    <a:pt x="2615" y="2164"/>
                    <a:pt x="2676" y="1920"/>
                    <a:pt x="2615" y="1738"/>
                  </a:cubicBezTo>
                  <a:lnTo>
                    <a:pt x="1885" y="218"/>
                  </a:lnTo>
                  <a:cubicBezTo>
                    <a:pt x="1796" y="85"/>
                    <a:pt x="1658" y="0"/>
                    <a:pt x="1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4021817" y="4120822"/>
              <a:ext cx="85469" cy="89765"/>
            </a:xfrm>
            <a:custGeom>
              <a:rect b="b" l="l" r="r" t="t"/>
              <a:pathLst>
                <a:path extrusionOk="0" h="2842" w="2706">
                  <a:moveTo>
                    <a:pt x="1509" y="0"/>
                  </a:moveTo>
                  <a:cubicBezTo>
                    <a:pt x="1460" y="0"/>
                    <a:pt x="1412" y="8"/>
                    <a:pt x="1368" y="23"/>
                  </a:cubicBezTo>
                  <a:lnTo>
                    <a:pt x="274" y="570"/>
                  </a:lnTo>
                  <a:cubicBezTo>
                    <a:pt x="92" y="691"/>
                    <a:pt x="0" y="904"/>
                    <a:pt x="92" y="1086"/>
                  </a:cubicBezTo>
                  <a:lnTo>
                    <a:pt x="791" y="2606"/>
                  </a:lnTo>
                  <a:cubicBezTo>
                    <a:pt x="883" y="2767"/>
                    <a:pt x="1045" y="2841"/>
                    <a:pt x="1197" y="2841"/>
                  </a:cubicBezTo>
                  <a:cubicBezTo>
                    <a:pt x="1246" y="2841"/>
                    <a:pt x="1294" y="2834"/>
                    <a:pt x="1338" y="2819"/>
                  </a:cubicBezTo>
                  <a:lnTo>
                    <a:pt x="2432" y="2272"/>
                  </a:lnTo>
                  <a:cubicBezTo>
                    <a:pt x="2614" y="2150"/>
                    <a:pt x="2706" y="1938"/>
                    <a:pt x="2614" y="1755"/>
                  </a:cubicBezTo>
                  <a:lnTo>
                    <a:pt x="1885" y="235"/>
                  </a:lnTo>
                  <a:cubicBezTo>
                    <a:pt x="1816" y="74"/>
                    <a:pt x="1660" y="0"/>
                    <a:pt x="15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804241" y="3010988"/>
              <a:ext cx="625036" cy="605327"/>
            </a:xfrm>
            <a:custGeom>
              <a:rect b="b" l="l" r="r" t="t"/>
              <a:pathLst>
                <a:path extrusionOk="0" h="19165" w="19789">
                  <a:moveTo>
                    <a:pt x="13607" y="1"/>
                  </a:moveTo>
                  <a:cubicBezTo>
                    <a:pt x="13559" y="1"/>
                    <a:pt x="13512" y="8"/>
                    <a:pt x="13466" y="23"/>
                  </a:cubicBezTo>
                  <a:lnTo>
                    <a:pt x="8481" y="2455"/>
                  </a:lnTo>
                  <a:lnTo>
                    <a:pt x="305" y="6406"/>
                  </a:lnTo>
                  <a:cubicBezTo>
                    <a:pt x="122" y="6528"/>
                    <a:pt x="1" y="6741"/>
                    <a:pt x="122" y="6923"/>
                  </a:cubicBezTo>
                  <a:lnTo>
                    <a:pt x="4226" y="15434"/>
                  </a:lnTo>
                  <a:lnTo>
                    <a:pt x="5898" y="18929"/>
                  </a:lnTo>
                  <a:cubicBezTo>
                    <a:pt x="5967" y="19091"/>
                    <a:pt x="6123" y="19165"/>
                    <a:pt x="6274" y="19165"/>
                  </a:cubicBezTo>
                  <a:cubicBezTo>
                    <a:pt x="6322" y="19165"/>
                    <a:pt x="6370" y="19157"/>
                    <a:pt x="6414" y="19142"/>
                  </a:cubicBezTo>
                  <a:lnTo>
                    <a:pt x="9454" y="17653"/>
                  </a:lnTo>
                  <a:lnTo>
                    <a:pt x="19545" y="12759"/>
                  </a:lnTo>
                  <a:cubicBezTo>
                    <a:pt x="19728" y="12668"/>
                    <a:pt x="19788" y="12455"/>
                    <a:pt x="19788" y="12182"/>
                  </a:cubicBezTo>
                  <a:lnTo>
                    <a:pt x="14712" y="1695"/>
                  </a:lnTo>
                  <a:lnTo>
                    <a:pt x="13983" y="206"/>
                  </a:lnTo>
                  <a:cubicBezTo>
                    <a:pt x="13892" y="69"/>
                    <a:pt x="13749" y="1"/>
                    <a:pt x="13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4305040" y="3254445"/>
              <a:ext cx="626931" cy="604221"/>
            </a:xfrm>
            <a:custGeom>
              <a:rect b="b" l="l" r="r" t="t"/>
              <a:pathLst>
                <a:path extrusionOk="0" h="19130" w="19849">
                  <a:moveTo>
                    <a:pt x="13530" y="0"/>
                  </a:moveTo>
                  <a:cubicBezTo>
                    <a:pt x="13476" y="0"/>
                    <a:pt x="13423" y="11"/>
                    <a:pt x="13374" y="36"/>
                  </a:cubicBezTo>
                  <a:lnTo>
                    <a:pt x="10791" y="1282"/>
                  </a:lnTo>
                  <a:lnTo>
                    <a:pt x="3739" y="4747"/>
                  </a:lnTo>
                  <a:lnTo>
                    <a:pt x="1489" y="5841"/>
                  </a:lnTo>
                  <a:lnTo>
                    <a:pt x="274" y="6419"/>
                  </a:lnTo>
                  <a:cubicBezTo>
                    <a:pt x="91" y="6510"/>
                    <a:pt x="0" y="6753"/>
                    <a:pt x="91" y="6936"/>
                  </a:cubicBezTo>
                  <a:lnTo>
                    <a:pt x="699" y="8212"/>
                  </a:lnTo>
                  <a:lnTo>
                    <a:pt x="1824" y="10553"/>
                  </a:lnTo>
                  <a:lnTo>
                    <a:pt x="5411" y="17939"/>
                  </a:lnTo>
                  <a:lnTo>
                    <a:pt x="5897" y="18911"/>
                  </a:lnTo>
                  <a:cubicBezTo>
                    <a:pt x="5986" y="19045"/>
                    <a:pt x="6124" y="19130"/>
                    <a:pt x="6263" y="19130"/>
                  </a:cubicBezTo>
                  <a:cubicBezTo>
                    <a:pt x="6314" y="19130"/>
                    <a:pt x="6365" y="19118"/>
                    <a:pt x="6414" y="19094"/>
                  </a:cubicBezTo>
                  <a:lnTo>
                    <a:pt x="18177" y="13410"/>
                  </a:lnTo>
                  <a:lnTo>
                    <a:pt x="19575" y="12711"/>
                  </a:lnTo>
                  <a:cubicBezTo>
                    <a:pt x="19757" y="12620"/>
                    <a:pt x="19848" y="12376"/>
                    <a:pt x="19727" y="12194"/>
                  </a:cubicBezTo>
                  <a:lnTo>
                    <a:pt x="18997" y="10705"/>
                  </a:lnTo>
                  <a:lnTo>
                    <a:pt x="13921" y="218"/>
                  </a:lnTo>
                  <a:cubicBezTo>
                    <a:pt x="13832" y="85"/>
                    <a:pt x="13678" y="0"/>
                    <a:pt x="13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806755" y="3495818"/>
              <a:ext cx="626962" cy="604347"/>
            </a:xfrm>
            <a:custGeom>
              <a:rect b="b" l="l" r="r" t="t"/>
              <a:pathLst>
                <a:path extrusionOk="0" h="19134" w="19850">
                  <a:moveTo>
                    <a:pt x="13576" y="0"/>
                  </a:moveTo>
                  <a:cubicBezTo>
                    <a:pt x="13529" y="0"/>
                    <a:pt x="13481" y="8"/>
                    <a:pt x="13436" y="23"/>
                  </a:cubicBezTo>
                  <a:lnTo>
                    <a:pt x="5837" y="3701"/>
                  </a:lnTo>
                  <a:lnTo>
                    <a:pt x="274" y="6406"/>
                  </a:lnTo>
                  <a:cubicBezTo>
                    <a:pt x="92" y="6528"/>
                    <a:pt x="1" y="6741"/>
                    <a:pt x="92" y="6953"/>
                  </a:cubicBezTo>
                  <a:lnTo>
                    <a:pt x="2888" y="12728"/>
                  </a:lnTo>
                  <a:lnTo>
                    <a:pt x="5897" y="18899"/>
                  </a:lnTo>
                  <a:cubicBezTo>
                    <a:pt x="5990" y="19060"/>
                    <a:pt x="6134" y="19134"/>
                    <a:pt x="6278" y="19134"/>
                  </a:cubicBezTo>
                  <a:cubicBezTo>
                    <a:pt x="6324" y="19134"/>
                    <a:pt x="6370" y="19126"/>
                    <a:pt x="6414" y="19112"/>
                  </a:cubicBezTo>
                  <a:lnTo>
                    <a:pt x="11217" y="16771"/>
                  </a:lnTo>
                  <a:lnTo>
                    <a:pt x="13466" y="15677"/>
                  </a:lnTo>
                  <a:lnTo>
                    <a:pt x="19576" y="12728"/>
                  </a:lnTo>
                  <a:cubicBezTo>
                    <a:pt x="19758" y="12637"/>
                    <a:pt x="19849" y="12364"/>
                    <a:pt x="19758" y="12181"/>
                  </a:cubicBezTo>
                  <a:lnTo>
                    <a:pt x="16688" y="5829"/>
                  </a:lnTo>
                  <a:lnTo>
                    <a:pt x="15533" y="3488"/>
                  </a:lnTo>
                  <a:lnTo>
                    <a:pt x="13952" y="205"/>
                  </a:lnTo>
                  <a:cubicBezTo>
                    <a:pt x="13861" y="69"/>
                    <a:pt x="13719" y="0"/>
                    <a:pt x="13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899899" y="3495565"/>
              <a:ext cx="398445" cy="605832"/>
            </a:xfrm>
            <a:custGeom>
              <a:rect b="b" l="l" r="r" t="t"/>
              <a:pathLst>
                <a:path extrusionOk="0" h="19181" w="12615">
                  <a:moveTo>
                    <a:pt x="12614" y="3527"/>
                  </a:moveTo>
                  <a:lnTo>
                    <a:pt x="8298" y="16779"/>
                  </a:lnTo>
                  <a:lnTo>
                    <a:pt x="3526" y="19120"/>
                  </a:lnTo>
                  <a:cubicBezTo>
                    <a:pt x="3313" y="19180"/>
                    <a:pt x="3100" y="19120"/>
                    <a:pt x="2979" y="18907"/>
                  </a:cubicBezTo>
                  <a:lnTo>
                    <a:pt x="0" y="12736"/>
                  </a:lnTo>
                  <a:lnTo>
                    <a:pt x="2918" y="3770"/>
                  </a:lnTo>
                  <a:lnTo>
                    <a:pt x="10517" y="62"/>
                  </a:lnTo>
                  <a:cubicBezTo>
                    <a:pt x="10699" y="1"/>
                    <a:pt x="10943" y="62"/>
                    <a:pt x="11034" y="274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305987" y="3437954"/>
              <a:ext cx="46114" cy="73972"/>
            </a:xfrm>
            <a:custGeom>
              <a:rect b="b" l="l" r="r" t="t"/>
              <a:pathLst>
                <a:path extrusionOk="0" h="2342" w="1460">
                  <a:moveTo>
                    <a:pt x="1459" y="1"/>
                  </a:moveTo>
                  <a:lnTo>
                    <a:pt x="700" y="2341"/>
                  </a:lnTo>
                  <a:lnTo>
                    <a:pt x="92" y="1095"/>
                  </a:lnTo>
                  <a:cubicBezTo>
                    <a:pt x="0" y="913"/>
                    <a:pt x="92" y="670"/>
                    <a:pt x="274" y="578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232078" y="3679895"/>
              <a:ext cx="201639" cy="311081"/>
            </a:xfrm>
            <a:custGeom>
              <a:rect b="b" l="l" r="r" t="t"/>
              <a:pathLst>
                <a:path extrusionOk="0" h="9849" w="6384">
                  <a:moveTo>
                    <a:pt x="6292" y="6353"/>
                  </a:moveTo>
                  <a:cubicBezTo>
                    <a:pt x="6383" y="6536"/>
                    <a:pt x="6292" y="6779"/>
                    <a:pt x="6110" y="6900"/>
                  </a:cubicBezTo>
                  <a:lnTo>
                    <a:pt x="0" y="9849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363598" y="3294937"/>
              <a:ext cx="283223" cy="524216"/>
            </a:xfrm>
            <a:custGeom>
              <a:rect b="b" l="l" r="r" t="t"/>
              <a:pathLst>
                <a:path extrusionOk="0" h="16597" w="8967">
                  <a:moveTo>
                    <a:pt x="8967" y="0"/>
                  </a:moveTo>
                  <a:lnTo>
                    <a:pt x="3587" y="16596"/>
                  </a:lnTo>
                  <a:lnTo>
                    <a:pt x="0" y="9271"/>
                  </a:lnTo>
                  <a:lnTo>
                    <a:pt x="1915" y="3465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937687" y="3010736"/>
              <a:ext cx="328389" cy="607759"/>
            </a:xfrm>
            <a:custGeom>
              <a:rect b="b" l="l" r="r" t="t"/>
              <a:pathLst>
                <a:path extrusionOk="0" h="19242" w="10397">
                  <a:moveTo>
                    <a:pt x="10396" y="1794"/>
                  </a:moveTo>
                  <a:lnTo>
                    <a:pt x="5229" y="17691"/>
                  </a:lnTo>
                  <a:lnTo>
                    <a:pt x="2189" y="19181"/>
                  </a:lnTo>
                  <a:cubicBezTo>
                    <a:pt x="2007" y="19241"/>
                    <a:pt x="1764" y="19181"/>
                    <a:pt x="1673" y="18998"/>
                  </a:cubicBezTo>
                  <a:lnTo>
                    <a:pt x="1" y="15503"/>
                  </a:lnTo>
                  <a:lnTo>
                    <a:pt x="4226" y="2493"/>
                  </a:lnTo>
                  <a:lnTo>
                    <a:pt x="9180" y="62"/>
                  </a:lnTo>
                  <a:cubicBezTo>
                    <a:pt x="9393" y="1"/>
                    <a:pt x="9606" y="62"/>
                    <a:pt x="9727" y="27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918484" y="1997047"/>
              <a:ext cx="1818380" cy="1171330"/>
            </a:xfrm>
            <a:custGeom>
              <a:rect b="b" l="l" r="r" t="t"/>
              <a:pathLst>
                <a:path extrusionOk="0" h="37085" w="57571">
                  <a:moveTo>
                    <a:pt x="51104" y="0"/>
                  </a:moveTo>
                  <a:cubicBezTo>
                    <a:pt x="51062" y="0"/>
                    <a:pt x="51018" y="9"/>
                    <a:pt x="50975" y="28"/>
                  </a:cubicBezTo>
                  <a:lnTo>
                    <a:pt x="31491" y="5104"/>
                  </a:lnTo>
                  <a:lnTo>
                    <a:pt x="11095" y="10423"/>
                  </a:lnTo>
                  <a:lnTo>
                    <a:pt x="305" y="13250"/>
                  </a:lnTo>
                  <a:cubicBezTo>
                    <a:pt x="123" y="13280"/>
                    <a:pt x="1" y="13523"/>
                    <a:pt x="31" y="13706"/>
                  </a:cubicBezTo>
                  <a:lnTo>
                    <a:pt x="6080" y="36806"/>
                  </a:lnTo>
                  <a:cubicBezTo>
                    <a:pt x="6107" y="36970"/>
                    <a:pt x="6306" y="37084"/>
                    <a:pt x="6478" y="37084"/>
                  </a:cubicBezTo>
                  <a:cubicBezTo>
                    <a:pt x="6498" y="37084"/>
                    <a:pt x="6517" y="37083"/>
                    <a:pt x="6536" y="37080"/>
                  </a:cubicBezTo>
                  <a:lnTo>
                    <a:pt x="56446" y="24071"/>
                  </a:lnTo>
                  <a:lnTo>
                    <a:pt x="57206" y="23888"/>
                  </a:lnTo>
                  <a:cubicBezTo>
                    <a:pt x="57418" y="23797"/>
                    <a:pt x="57570" y="23615"/>
                    <a:pt x="57449" y="23402"/>
                  </a:cubicBezTo>
                  <a:lnTo>
                    <a:pt x="53193" y="7019"/>
                  </a:lnTo>
                  <a:lnTo>
                    <a:pt x="51430" y="271"/>
                  </a:lnTo>
                  <a:cubicBezTo>
                    <a:pt x="51406" y="126"/>
                    <a:pt x="51267" y="0"/>
                    <a:pt x="51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454588" y="2050520"/>
              <a:ext cx="75867" cy="84711"/>
            </a:xfrm>
            <a:custGeom>
              <a:rect b="b" l="l" r="r" t="t"/>
              <a:pathLst>
                <a:path extrusionOk="0" h="2682" w="2402">
                  <a:moveTo>
                    <a:pt x="1559" y="1"/>
                  </a:moveTo>
                  <a:cubicBezTo>
                    <a:pt x="1536" y="1"/>
                    <a:pt x="1512" y="3"/>
                    <a:pt x="1489" y="6"/>
                  </a:cubicBezTo>
                  <a:lnTo>
                    <a:pt x="304" y="310"/>
                  </a:lnTo>
                  <a:cubicBezTo>
                    <a:pt x="91" y="341"/>
                    <a:pt x="0" y="584"/>
                    <a:pt x="30" y="766"/>
                  </a:cubicBezTo>
                  <a:lnTo>
                    <a:pt x="456" y="2408"/>
                  </a:lnTo>
                  <a:cubicBezTo>
                    <a:pt x="479" y="2572"/>
                    <a:pt x="629" y="2681"/>
                    <a:pt x="780" y="2681"/>
                  </a:cubicBezTo>
                  <a:cubicBezTo>
                    <a:pt x="825" y="2681"/>
                    <a:pt x="870" y="2672"/>
                    <a:pt x="912" y="2651"/>
                  </a:cubicBezTo>
                  <a:lnTo>
                    <a:pt x="2097" y="2347"/>
                  </a:lnTo>
                  <a:cubicBezTo>
                    <a:pt x="2280" y="2316"/>
                    <a:pt x="2401" y="2104"/>
                    <a:pt x="2341" y="1891"/>
                  </a:cubicBezTo>
                  <a:lnTo>
                    <a:pt x="1945" y="280"/>
                  </a:lnTo>
                  <a:cubicBezTo>
                    <a:pt x="1892" y="94"/>
                    <a:pt x="1723" y="1"/>
                    <a:pt x="15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608186" y="2642897"/>
              <a:ext cx="75867" cy="85090"/>
            </a:xfrm>
            <a:custGeom>
              <a:rect b="b" l="l" r="r" t="t"/>
              <a:pathLst>
                <a:path extrusionOk="0" h="2694" w="2402">
                  <a:moveTo>
                    <a:pt x="1547" y="1"/>
                  </a:moveTo>
                  <a:cubicBezTo>
                    <a:pt x="1528" y="1"/>
                    <a:pt x="1509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3"/>
                    <a:pt x="31" y="765"/>
                  </a:cubicBezTo>
                  <a:lnTo>
                    <a:pt x="456" y="2407"/>
                  </a:lnTo>
                  <a:cubicBezTo>
                    <a:pt x="508" y="2561"/>
                    <a:pt x="668" y="2694"/>
                    <a:pt x="827" y="2694"/>
                  </a:cubicBezTo>
                  <a:cubicBezTo>
                    <a:pt x="856" y="2694"/>
                    <a:pt x="884" y="2690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41" y="1920"/>
                  </a:cubicBezTo>
                  <a:lnTo>
                    <a:pt x="1946" y="279"/>
                  </a:lnTo>
                  <a:cubicBezTo>
                    <a:pt x="1891" y="115"/>
                    <a:pt x="1714" y="1"/>
                    <a:pt x="1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30744" y="2082863"/>
              <a:ext cx="75867" cy="84995"/>
            </a:xfrm>
            <a:custGeom>
              <a:rect b="b" l="l" r="r" t="t"/>
              <a:pathLst>
                <a:path extrusionOk="0" h="2691" w="2402">
                  <a:moveTo>
                    <a:pt x="1591" y="0"/>
                  </a:moveTo>
                  <a:cubicBezTo>
                    <a:pt x="1556" y="0"/>
                    <a:pt x="1522" y="5"/>
                    <a:pt x="1489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30" y="776"/>
                  </a:cubicBezTo>
                  <a:lnTo>
                    <a:pt x="456" y="2387"/>
                  </a:lnTo>
                  <a:cubicBezTo>
                    <a:pt x="480" y="2575"/>
                    <a:pt x="631" y="2691"/>
                    <a:pt x="783" y="2691"/>
                  </a:cubicBezTo>
                  <a:cubicBezTo>
                    <a:pt x="827" y="2691"/>
                    <a:pt x="871" y="2681"/>
                    <a:pt x="912" y="2660"/>
                  </a:cubicBezTo>
                  <a:lnTo>
                    <a:pt x="2097" y="2356"/>
                  </a:lnTo>
                  <a:cubicBezTo>
                    <a:pt x="2280" y="2326"/>
                    <a:pt x="2401" y="2083"/>
                    <a:pt x="2371" y="1900"/>
                  </a:cubicBezTo>
                  <a:lnTo>
                    <a:pt x="1945" y="259"/>
                  </a:lnTo>
                  <a:cubicBezTo>
                    <a:pt x="1920" y="109"/>
                    <a:pt x="1751" y="0"/>
                    <a:pt x="1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6485289" y="2675524"/>
              <a:ext cx="75867" cy="84837"/>
            </a:xfrm>
            <a:custGeom>
              <a:rect b="b" l="l" r="r" t="t"/>
              <a:pathLst>
                <a:path extrusionOk="0" h="2686" w="2402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83"/>
                    <a:pt x="62" y="766"/>
                  </a:cubicBezTo>
                  <a:lnTo>
                    <a:pt x="457" y="2407"/>
                  </a:lnTo>
                  <a:cubicBezTo>
                    <a:pt x="511" y="2571"/>
                    <a:pt x="688" y="2685"/>
                    <a:pt x="855" y="2685"/>
                  </a:cubicBezTo>
                  <a:cubicBezTo>
                    <a:pt x="875" y="2685"/>
                    <a:pt x="894" y="2684"/>
                    <a:pt x="913" y="2681"/>
                  </a:cubicBezTo>
                  <a:lnTo>
                    <a:pt x="2098" y="2346"/>
                  </a:lnTo>
                  <a:cubicBezTo>
                    <a:pt x="2280" y="2316"/>
                    <a:pt x="2402" y="2103"/>
                    <a:pt x="2372" y="1921"/>
                  </a:cubicBezTo>
                  <a:lnTo>
                    <a:pt x="1946" y="279"/>
                  </a:lnTo>
                  <a:cubicBezTo>
                    <a:pt x="1919" y="93"/>
                    <a:pt x="1730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206867" y="2114890"/>
              <a:ext cx="75899" cy="85216"/>
            </a:xfrm>
            <a:custGeom>
              <a:rect b="b" l="l" r="r" t="t"/>
              <a:pathLst>
                <a:path extrusionOk="0" h="2698" w="2403">
                  <a:moveTo>
                    <a:pt x="1548" y="0"/>
                  </a:moveTo>
                  <a:cubicBezTo>
                    <a:pt x="1529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3" y="370"/>
                    <a:pt x="1" y="582"/>
                    <a:pt x="62" y="765"/>
                  </a:cubicBezTo>
                  <a:lnTo>
                    <a:pt x="457" y="2406"/>
                  </a:lnTo>
                  <a:cubicBezTo>
                    <a:pt x="530" y="2601"/>
                    <a:pt x="661" y="2698"/>
                    <a:pt x="804" y="2698"/>
                  </a:cubicBezTo>
                  <a:cubicBezTo>
                    <a:pt x="840" y="2698"/>
                    <a:pt x="876" y="2692"/>
                    <a:pt x="913" y="2680"/>
                  </a:cubicBezTo>
                  <a:lnTo>
                    <a:pt x="2098" y="2376"/>
                  </a:lnTo>
                  <a:cubicBezTo>
                    <a:pt x="2281" y="2345"/>
                    <a:pt x="2402" y="2102"/>
                    <a:pt x="2372" y="1920"/>
                  </a:cubicBezTo>
                  <a:lnTo>
                    <a:pt x="1946" y="278"/>
                  </a:lnTo>
                  <a:cubicBezTo>
                    <a:pt x="1919" y="115"/>
                    <a:pt x="1721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361444" y="2706888"/>
              <a:ext cx="75867" cy="84995"/>
            </a:xfrm>
            <a:custGeom>
              <a:rect b="b" l="l" r="r" t="t"/>
              <a:pathLst>
                <a:path extrusionOk="0" h="2691" w="2402">
                  <a:moveTo>
                    <a:pt x="1602" y="0"/>
                  </a:moveTo>
                  <a:cubicBezTo>
                    <a:pt x="1565" y="0"/>
                    <a:pt x="1528" y="5"/>
                    <a:pt x="1490" y="16"/>
                  </a:cubicBezTo>
                  <a:lnTo>
                    <a:pt x="335" y="320"/>
                  </a:lnTo>
                  <a:cubicBezTo>
                    <a:pt x="122" y="350"/>
                    <a:pt x="1" y="563"/>
                    <a:pt x="61" y="776"/>
                  </a:cubicBezTo>
                  <a:lnTo>
                    <a:pt x="487" y="2387"/>
                  </a:lnTo>
                  <a:cubicBezTo>
                    <a:pt x="511" y="2575"/>
                    <a:pt x="644" y="2691"/>
                    <a:pt x="801" y="2691"/>
                  </a:cubicBezTo>
                  <a:cubicBezTo>
                    <a:pt x="847" y="2691"/>
                    <a:pt x="895" y="2681"/>
                    <a:pt x="943" y="2660"/>
                  </a:cubicBezTo>
                  <a:lnTo>
                    <a:pt x="2098" y="2356"/>
                  </a:lnTo>
                  <a:cubicBezTo>
                    <a:pt x="2311" y="2326"/>
                    <a:pt x="2402" y="2083"/>
                    <a:pt x="2372" y="1900"/>
                  </a:cubicBezTo>
                  <a:lnTo>
                    <a:pt x="1946" y="259"/>
                  </a:lnTo>
                  <a:cubicBezTo>
                    <a:pt x="1921" y="109"/>
                    <a:pt x="1772" y="0"/>
                    <a:pt x="1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6084002" y="2147486"/>
              <a:ext cx="74920" cy="85122"/>
            </a:xfrm>
            <a:custGeom>
              <a:rect b="b" l="l" r="r" t="t"/>
              <a:pathLst>
                <a:path extrusionOk="0" h="2695" w="2372">
                  <a:moveTo>
                    <a:pt x="1539" y="1"/>
                  </a:moveTo>
                  <a:cubicBezTo>
                    <a:pt x="1513" y="1"/>
                    <a:pt x="1486" y="3"/>
                    <a:pt x="1459" y="6"/>
                  </a:cubicBezTo>
                  <a:lnTo>
                    <a:pt x="304" y="310"/>
                  </a:lnTo>
                  <a:cubicBezTo>
                    <a:pt x="92" y="341"/>
                    <a:pt x="0" y="584"/>
                    <a:pt x="31" y="766"/>
                  </a:cubicBezTo>
                  <a:lnTo>
                    <a:pt x="456" y="2408"/>
                  </a:lnTo>
                  <a:cubicBezTo>
                    <a:pt x="508" y="2562"/>
                    <a:pt x="647" y="2695"/>
                    <a:pt x="817" y="2695"/>
                  </a:cubicBezTo>
                  <a:cubicBezTo>
                    <a:pt x="848" y="2695"/>
                    <a:pt x="880" y="2690"/>
                    <a:pt x="912" y="2681"/>
                  </a:cubicBezTo>
                  <a:lnTo>
                    <a:pt x="2067" y="2347"/>
                  </a:lnTo>
                  <a:cubicBezTo>
                    <a:pt x="2280" y="2316"/>
                    <a:pt x="2371" y="2104"/>
                    <a:pt x="2341" y="1921"/>
                  </a:cubicBezTo>
                  <a:lnTo>
                    <a:pt x="1915" y="280"/>
                  </a:lnTo>
                  <a:cubicBezTo>
                    <a:pt x="1889" y="94"/>
                    <a:pt x="1722" y="1"/>
                    <a:pt x="15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6238579" y="2738915"/>
              <a:ext cx="75867" cy="85153"/>
            </a:xfrm>
            <a:custGeom>
              <a:rect b="b" l="l" r="r" t="t"/>
              <a:pathLst>
                <a:path extrusionOk="0" h="2696" w="2402">
                  <a:moveTo>
                    <a:pt x="1547" y="0"/>
                  </a:moveTo>
                  <a:cubicBezTo>
                    <a:pt x="1527" y="0"/>
                    <a:pt x="1508" y="2"/>
                    <a:pt x="1489" y="5"/>
                  </a:cubicBezTo>
                  <a:lnTo>
                    <a:pt x="304" y="309"/>
                  </a:lnTo>
                  <a:cubicBezTo>
                    <a:pt x="91" y="339"/>
                    <a:pt x="0" y="583"/>
                    <a:pt x="30" y="765"/>
                  </a:cubicBezTo>
                  <a:lnTo>
                    <a:pt x="456" y="2406"/>
                  </a:lnTo>
                  <a:cubicBezTo>
                    <a:pt x="506" y="2582"/>
                    <a:pt x="660" y="2695"/>
                    <a:pt x="815" y="2695"/>
                  </a:cubicBezTo>
                  <a:cubicBezTo>
                    <a:pt x="847" y="2695"/>
                    <a:pt x="880" y="2690"/>
                    <a:pt x="912" y="2680"/>
                  </a:cubicBezTo>
                  <a:lnTo>
                    <a:pt x="2097" y="2376"/>
                  </a:lnTo>
                  <a:cubicBezTo>
                    <a:pt x="2280" y="2345"/>
                    <a:pt x="2401" y="2102"/>
                    <a:pt x="2340" y="1920"/>
                  </a:cubicBezTo>
                  <a:lnTo>
                    <a:pt x="1945" y="279"/>
                  </a:lnTo>
                  <a:cubicBezTo>
                    <a:pt x="1891" y="115"/>
                    <a:pt x="1714" y="0"/>
                    <a:pt x="1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5961104" y="2180145"/>
              <a:ext cx="75867" cy="84206"/>
            </a:xfrm>
            <a:custGeom>
              <a:rect b="b" l="l" r="r" t="t"/>
              <a:pathLst>
                <a:path extrusionOk="0" h="2666" w="2402">
                  <a:moveTo>
                    <a:pt x="1562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53"/>
                    <a:pt x="31" y="766"/>
                  </a:cubicBezTo>
                  <a:lnTo>
                    <a:pt x="457" y="2407"/>
                  </a:lnTo>
                  <a:cubicBezTo>
                    <a:pt x="482" y="2557"/>
                    <a:pt x="651" y="2666"/>
                    <a:pt x="811" y="2666"/>
                  </a:cubicBezTo>
                  <a:cubicBezTo>
                    <a:pt x="846" y="2666"/>
                    <a:pt x="880" y="2661"/>
                    <a:pt x="913" y="2650"/>
                  </a:cubicBezTo>
                  <a:lnTo>
                    <a:pt x="2098" y="2346"/>
                  </a:lnTo>
                  <a:cubicBezTo>
                    <a:pt x="2280" y="2316"/>
                    <a:pt x="2402" y="2073"/>
                    <a:pt x="2372" y="1890"/>
                  </a:cubicBezTo>
                  <a:lnTo>
                    <a:pt x="1946" y="249"/>
                  </a:lnTo>
                  <a:cubicBezTo>
                    <a:pt x="1919" y="90"/>
                    <a:pt x="1731" y="0"/>
                    <a:pt x="1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6114702" y="2771511"/>
              <a:ext cx="75899" cy="85122"/>
            </a:xfrm>
            <a:custGeom>
              <a:rect b="b" l="l" r="r" t="t"/>
              <a:pathLst>
                <a:path extrusionOk="0" h="2695" w="2403">
                  <a:moveTo>
                    <a:pt x="1561" y="1"/>
                  </a:moveTo>
                  <a:cubicBezTo>
                    <a:pt x="1537" y="1"/>
                    <a:pt x="1513" y="3"/>
                    <a:pt x="1490" y="6"/>
                  </a:cubicBezTo>
                  <a:lnTo>
                    <a:pt x="305" y="310"/>
                  </a:lnTo>
                  <a:cubicBezTo>
                    <a:pt x="123" y="341"/>
                    <a:pt x="1" y="584"/>
                    <a:pt x="31" y="766"/>
                  </a:cubicBezTo>
                  <a:lnTo>
                    <a:pt x="457" y="2408"/>
                  </a:lnTo>
                  <a:cubicBezTo>
                    <a:pt x="534" y="2562"/>
                    <a:pt x="677" y="2695"/>
                    <a:pt x="830" y="2695"/>
                  </a:cubicBezTo>
                  <a:cubicBezTo>
                    <a:pt x="857" y="2695"/>
                    <a:pt x="885" y="2691"/>
                    <a:pt x="913" y="2681"/>
                  </a:cubicBezTo>
                  <a:lnTo>
                    <a:pt x="2098" y="2347"/>
                  </a:lnTo>
                  <a:cubicBezTo>
                    <a:pt x="2281" y="2317"/>
                    <a:pt x="2402" y="2104"/>
                    <a:pt x="2372" y="1921"/>
                  </a:cubicBezTo>
                  <a:lnTo>
                    <a:pt x="1946" y="280"/>
                  </a:lnTo>
                  <a:cubicBezTo>
                    <a:pt x="1920" y="94"/>
                    <a:pt x="1730" y="1"/>
                    <a:pt x="1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837260" y="2210877"/>
              <a:ext cx="75867" cy="85248"/>
            </a:xfrm>
            <a:custGeom>
              <a:rect b="b" l="l" r="r" t="t"/>
              <a:pathLst>
                <a:path extrusionOk="0" h="2699" w="2402">
                  <a:moveTo>
                    <a:pt x="1548" y="1"/>
                  </a:moveTo>
                  <a:cubicBezTo>
                    <a:pt x="1528" y="1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2" y="370"/>
                    <a:pt x="1" y="583"/>
                    <a:pt x="61" y="765"/>
                  </a:cubicBezTo>
                  <a:lnTo>
                    <a:pt x="457" y="2407"/>
                  </a:lnTo>
                  <a:cubicBezTo>
                    <a:pt x="505" y="2601"/>
                    <a:pt x="651" y="2698"/>
                    <a:pt x="801" y="2698"/>
                  </a:cubicBezTo>
                  <a:cubicBezTo>
                    <a:pt x="838" y="2698"/>
                    <a:pt x="876" y="2692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71" y="1920"/>
                  </a:cubicBezTo>
                  <a:lnTo>
                    <a:pt x="1946" y="279"/>
                  </a:lnTo>
                  <a:cubicBezTo>
                    <a:pt x="1919" y="115"/>
                    <a:pt x="1720" y="1"/>
                    <a:pt x="1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91837" y="2803854"/>
              <a:ext cx="75867" cy="84900"/>
            </a:xfrm>
            <a:custGeom>
              <a:rect b="b" l="l" r="r" t="t"/>
              <a:pathLst>
                <a:path extrusionOk="0" h="2688" w="2402">
                  <a:moveTo>
                    <a:pt x="1602" y="0"/>
                  </a:moveTo>
                  <a:cubicBezTo>
                    <a:pt x="1565" y="0"/>
                    <a:pt x="1527" y="5"/>
                    <a:pt x="1490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61" y="776"/>
                  </a:cubicBezTo>
                  <a:lnTo>
                    <a:pt x="487" y="2417"/>
                  </a:lnTo>
                  <a:cubicBezTo>
                    <a:pt x="511" y="2562"/>
                    <a:pt x="650" y="2688"/>
                    <a:pt x="813" y="2688"/>
                  </a:cubicBezTo>
                  <a:cubicBezTo>
                    <a:pt x="855" y="2688"/>
                    <a:pt x="899" y="2679"/>
                    <a:pt x="943" y="2660"/>
                  </a:cubicBezTo>
                  <a:lnTo>
                    <a:pt x="2098" y="2356"/>
                  </a:lnTo>
                  <a:cubicBezTo>
                    <a:pt x="2310" y="2326"/>
                    <a:pt x="2402" y="2083"/>
                    <a:pt x="2371" y="1900"/>
                  </a:cubicBezTo>
                  <a:lnTo>
                    <a:pt x="1946" y="259"/>
                  </a:lnTo>
                  <a:cubicBezTo>
                    <a:pt x="1921" y="109"/>
                    <a:pt x="1772" y="0"/>
                    <a:pt x="1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5713415" y="2243504"/>
              <a:ext cx="75867" cy="85185"/>
            </a:xfrm>
            <a:custGeom>
              <a:rect b="b" l="l" r="r" t="t"/>
              <a:pathLst>
                <a:path extrusionOk="0" h="2697" w="2402">
                  <a:moveTo>
                    <a:pt x="1569" y="0"/>
                  </a:moveTo>
                  <a:cubicBezTo>
                    <a:pt x="1543" y="0"/>
                    <a:pt x="1517" y="2"/>
                    <a:pt x="1490" y="6"/>
                  </a:cubicBezTo>
                  <a:lnTo>
                    <a:pt x="335" y="310"/>
                  </a:lnTo>
                  <a:cubicBezTo>
                    <a:pt x="122" y="340"/>
                    <a:pt x="1" y="583"/>
                    <a:pt x="61" y="766"/>
                  </a:cubicBezTo>
                  <a:lnTo>
                    <a:pt x="487" y="2407"/>
                  </a:lnTo>
                  <a:cubicBezTo>
                    <a:pt x="537" y="2583"/>
                    <a:pt x="670" y="2696"/>
                    <a:pt x="835" y="2696"/>
                  </a:cubicBezTo>
                  <a:cubicBezTo>
                    <a:pt x="870" y="2696"/>
                    <a:pt x="906" y="2691"/>
                    <a:pt x="943" y="2681"/>
                  </a:cubicBezTo>
                  <a:lnTo>
                    <a:pt x="2098" y="2346"/>
                  </a:lnTo>
                  <a:cubicBezTo>
                    <a:pt x="2311" y="2316"/>
                    <a:pt x="2402" y="2103"/>
                    <a:pt x="2371" y="1921"/>
                  </a:cubicBezTo>
                  <a:lnTo>
                    <a:pt x="1946" y="279"/>
                  </a:lnTo>
                  <a:cubicBezTo>
                    <a:pt x="1919" y="93"/>
                    <a:pt x="1753" y="0"/>
                    <a:pt x="1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868939" y="2835881"/>
              <a:ext cx="75867" cy="84806"/>
            </a:xfrm>
            <a:custGeom>
              <a:rect b="b" l="l" r="r" t="t"/>
              <a:pathLst>
                <a:path extrusionOk="0" h="2685" w="2402">
                  <a:moveTo>
                    <a:pt x="1547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92" y="370"/>
                    <a:pt x="1" y="582"/>
                    <a:pt x="31" y="765"/>
                  </a:cubicBezTo>
                  <a:lnTo>
                    <a:pt x="457" y="2406"/>
                  </a:lnTo>
                  <a:cubicBezTo>
                    <a:pt x="484" y="2570"/>
                    <a:pt x="682" y="2684"/>
                    <a:pt x="854" y="2684"/>
                  </a:cubicBezTo>
                  <a:cubicBezTo>
                    <a:pt x="874" y="2684"/>
                    <a:pt x="894" y="2683"/>
                    <a:pt x="913" y="2680"/>
                  </a:cubicBezTo>
                  <a:lnTo>
                    <a:pt x="2098" y="2376"/>
                  </a:lnTo>
                  <a:cubicBezTo>
                    <a:pt x="2280" y="2345"/>
                    <a:pt x="2402" y="2102"/>
                    <a:pt x="2341" y="1920"/>
                  </a:cubicBezTo>
                  <a:lnTo>
                    <a:pt x="1916" y="279"/>
                  </a:lnTo>
                  <a:cubicBezTo>
                    <a:pt x="1888" y="115"/>
                    <a:pt x="1714" y="0"/>
                    <a:pt x="1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591497" y="2276132"/>
              <a:ext cx="75867" cy="84585"/>
            </a:xfrm>
            <a:custGeom>
              <a:rect b="b" l="l" r="r" t="t"/>
              <a:pathLst>
                <a:path extrusionOk="0" h="2678" w="2402">
                  <a:moveTo>
                    <a:pt x="1562" y="1"/>
                  </a:moveTo>
                  <a:cubicBezTo>
                    <a:pt x="1537" y="1"/>
                    <a:pt x="1513" y="2"/>
                    <a:pt x="1490" y="6"/>
                  </a:cubicBezTo>
                  <a:lnTo>
                    <a:pt x="304" y="310"/>
                  </a:lnTo>
                  <a:cubicBezTo>
                    <a:pt x="122" y="341"/>
                    <a:pt x="0" y="553"/>
                    <a:pt x="31" y="766"/>
                  </a:cubicBezTo>
                  <a:lnTo>
                    <a:pt x="456" y="2408"/>
                  </a:lnTo>
                  <a:cubicBezTo>
                    <a:pt x="480" y="2552"/>
                    <a:pt x="639" y="2678"/>
                    <a:pt x="794" y="2678"/>
                  </a:cubicBezTo>
                  <a:cubicBezTo>
                    <a:pt x="834" y="2678"/>
                    <a:pt x="875" y="2670"/>
                    <a:pt x="912" y="2651"/>
                  </a:cubicBezTo>
                  <a:lnTo>
                    <a:pt x="2098" y="2347"/>
                  </a:lnTo>
                  <a:cubicBezTo>
                    <a:pt x="2280" y="2316"/>
                    <a:pt x="2402" y="2073"/>
                    <a:pt x="2371" y="1891"/>
                  </a:cubicBezTo>
                  <a:lnTo>
                    <a:pt x="1946" y="249"/>
                  </a:lnTo>
                  <a:cubicBezTo>
                    <a:pt x="1919" y="90"/>
                    <a:pt x="1730" y="1"/>
                    <a:pt x="15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745095" y="2867529"/>
              <a:ext cx="75867" cy="85185"/>
            </a:xfrm>
            <a:custGeom>
              <a:rect b="b" l="l" r="r" t="t"/>
              <a:pathLst>
                <a:path extrusionOk="0" h="2697" w="2402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122" y="340"/>
                    <a:pt x="1" y="584"/>
                    <a:pt x="31" y="766"/>
                  </a:cubicBezTo>
                  <a:lnTo>
                    <a:pt x="457" y="2407"/>
                  </a:lnTo>
                  <a:cubicBezTo>
                    <a:pt x="532" y="2583"/>
                    <a:pt x="669" y="2696"/>
                    <a:pt x="818" y="2696"/>
                  </a:cubicBezTo>
                  <a:cubicBezTo>
                    <a:pt x="849" y="2696"/>
                    <a:pt x="881" y="2691"/>
                    <a:pt x="913" y="2681"/>
                  </a:cubicBezTo>
                  <a:lnTo>
                    <a:pt x="2098" y="2346"/>
                  </a:lnTo>
                  <a:cubicBezTo>
                    <a:pt x="2280" y="2316"/>
                    <a:pt x="2402" y="2103"/>
                    <a:pt x="2372" y="1921"/>
                  </a:cubicBezTo>
                  <a:lnTo>
                    <a:pt x="1946" y="280"/>
                  </a:lnTo>
                  <a:cubicBezTo>
                    <a:pt x="1919" y="93"/>
                    <a:pt x="1730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5467652" y="2308443"/>
              <a:ext cx="75867" cy="84932"/>
            </a:xfrm>
            <a:custGeom>
              <a:rect b="b" l="l" r="r" t="t"/>
              <a:pathLst>
                <a:path extrusionOk="0" h="2689" w="2402">
                  <a:moveTo>
                    <a:pt x="1591" y="1"/>
                  </a:moveTo>
                  <a:cubicBezTo>
                    <a:pt x="1556" y="1"/>
                    <a:pt x="1522" y="6"/>
                    <a:pt x="1490" y="17"/>
                  </a:cubicBezTo>
                  <a:lnTo>
                    <a:pt x="304" y="321"/>
                  </a:lnTo>
                  <a:cubicBezTo>
                    <a:pt x="122" y="351"/>
                    <a:pt x="0" y="564"/>
                    <a:pt x="61" y="777"/>
                  </a:cubicBezTo>
                  <a:lnTo>
                    <a:pt x="456" y="2388"/>
                  </a:lnTo>
                  <a:cubicBezTo>
                    <a:pt x="505" y="2557"/>
                    <a:pt x="650" y="2688"/>
                    <a:pt x="799" y="2688"/>
                  </a:cubicBezTo>
                  <a:cubicBezTo>
                    <a:pt x="837" y="2688"/>
                    <a:pt x="875" y="2680"/>
                    <a:pt x="912" y="2661"/>
                  </a:cubicBezTo>
                  <a:lnTo>
                    <a:pt x="2098" y="2357"/>
                  </a:lnTo>
                  <a:cubicBezTo>
                    <a:pt x="2280" y="2327"/>
                    <a:pt x="2402" y="2084"/>
                    <a:pt x="2371" y="1901"/>
                  </a:cubicBezTo>
                  <a:lnTo>
                    <a:pt x="1946" y="260"/>
                  </a:lnTo>
                  <a:cubicBezTo>
                    <a:pt x="1921" y="110"/>
                    <a:pt x="1752" y="1"/>
                    <a:pt x="1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5622197" y="2899841"/>
              <a:ext cx="75899" cy="85027"/>
            </a:xfrm>
            <a:custGeom>
              <a:rect b="b" l="l" r="r" t="t"/>
              <a:pathLst>
                <a:path extrusionOk="0" h="2692" w="2403">
                  <a:moveTo>
                    <a:pt x="1602" y="1"/>
                  </a:moveTo>
                  <a:cubicBezTo>
                    <a:pt x="1566" y="1"/>
                    <a:pt x="1528" y="6"/>
                    <a:pt x="1490" y="16"/>
                  </a:cubicBezTo>
                  <a:lnTo>
                    <a:pt x="305" y="320"/>
                  </a:lnTo>
                  <a:cubicBezTo>
                    <a:pt x="123" y="351"/>
                    <a:pt x="1" y="564"/>
                    <a:pt x="62" y="776"/>
                  </a:cubicBezTo>
                  <a:lnTo>
                    <a:pt x="487" y="2418"/>
                  </a:lnTo>
                  <a:cubicBezTo>
                    <a:pt x="511" y="2582"/>
                    <a:pt x="642" y="2691"/>
                    <a:pt x="799" y="2691"/>
                  </a:cubicBezTo>
                  <a:cubicBezTo>
                    <a:pt x="846" y="2691"/>
                    <a:pt x="894" y="2682"/>
                    <a:pt x="943" y="2661"/>
                  </a:cubicBezTo>
                  <a:lnTo>
                    <a:pt x="2098" y="2357"/>
                  </a:lnTo>
                  <a:cubicBezTo>
                    <a:pt x="2311" y="2327"/>
                    <a:pt x="2402" y="2083"/>
                    <a:pt x="2372" y="1901"/>
                  </a:cubicBezTo>
                  <a:lnTo>
                    <a:pt x="1946" y="260"/>
                  </a:lnTo>
                  <a:cubicBezTo>
                    <a:pt x="1921" y="110"/>
                    <a:pt x="1773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5343807" y="2340502"/>
              <a:ext cx="75867" cy="84806"/>
            </a:xfrm>
            <a:custGeom>
              <a:rect b="b" l="l" r="r" t="t"/>
              <a:pathLst>
                <a:path extrusionOk="0" h="2685" w="2402">
                  <a:moveTo>
                    <a:pt x="1555" y="0"/>
                  </a:moveTo>
                  <a:cubicBezTo>
                    <a:pt x="1534" y="0"/>
                    <a:pt x="1512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2"/>
                    <a:pt x="61" y="765"/>
                  </a:cubicBezTo>
                  <a:lnTo>
                    <a:pt x="487" y="2406"/>
                  </a:lnTo>
                  <a:cubicBezTo>
                    <a:pt x="541" y="2570"/>
                    <a:pt x="693" y="2684"/>
                    <a:pt x="878" y="2684"/>
                  </a:cubicBezTo>
                  <a:cubicBezTo>
                    <a:pt x="899" y="2684"/>
                    <a:pt x="921" y="2683"/>
                    <a:pt x="943" y="2680"/>
                  </a:cubicBezTo>
                  <a:lnTo>
                    <a:pt x="2098" y="2376"/>
                  </a:lnTo>
                  <a:cubicBezTo>
                    <a:pt x="2310" y="2315"/>
                    <a:pt x="2401" y="2102"/>
                    <a:pt x="2371" y="1920"/>
                  </a:cubicBezTo>
                  <a:lnTo>
                    <a:pt x="1946" y="278"/>
                  </a:lnTo>
                  <a:cubicBezTo>
                    <a:pt x="1918" y="115"/>
                    <a:pt x="1744" y="0"/>
                    <a:pt x="1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5499332" y="2931868"/>
              <a:ext cx="75867" cy="85437"/>
            </a:xfrm>
            <a:custGeom>
              <a:rect b="b" l="l" r="r" t="t"/>
              <a:pathLst>
                <a:path extrusionOk="0" h="2705" w="2402">
                  <a:moveTo>
                    <a:pt x="1547" y="1"/>
                  </a:moveTo>
                  <a:cubicBezTo>
                    <a:pt x="1528" y="1"/>
                    <a:pt x="1509" y="2"/>
                    <a:pt x="1490" y="6"/>
                  </a:cubicBezTo>
                  <a:lnTo>
                    <a:pt x="304" y="309"/>
                  </a:lnTo>
                  <a:cubicBezTo>
                    <a:pt x="122" y="370"/>
                    <a:pt x="0" y="583"/>
                    <a:pt x="31" y="765"/>
                  </a:cubicBezTo>
                  <a:lnTo>
                    <a:pt x="456" y="2407"/>
                  </a:lnTo>
                  <a:cubicBezTo>
                    <a:pt x="481" y="2556"/>
                    <a:pt x="648" y="2705"/>
                    <a:pt x="807" y="2705"/>
                  </a:cubicBezTo>
                  <a:cubicBezTo>
                    <a:pt x="843" y="2705"/>
                    <a:pt x="879" y="2697"/>
                    <a:pt x="912" y="2680"/>
                  </a:cubicBezTo>
                  <a:lnTo>
                    <a:pt x="2098" y="2376"/>
                  </a:lnTo>
                  <a:cubicBezTo>
                    <a:pt x="2280" y="2346"/>
                    <a:pt x="2402" y="2103"/>
                    <a:pt x="2341" y="1920"/>
                  </a:cubicBezTo>
                  <a:lnTo>
                    <a:pt x="1946" y="279"/>
                  </a:lnTo>
                  <a:cubicBezTo>
                    <a:pt x="1891" y="116"/>
                    <a:pt x="1714" y="1"/>
                    <a:pt x="1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5220910" y="2372150"/>
              <a:ext cx="75867" cy="84679"/>
            </a:xfrm>
            <a:custGeom>
              <a:rect b="b" l="l" r="r" t="t"/>
              <a:pathLst>
                <a:path extrusionOk="0" h="2681" w="2402">
                  <a:moveTo>
                    <a:pt x="1561" y="0"/>
                  </a:moveTo>
                  <a:cubicBezTo>
                    <a:pt x="1537" y="0"/>
                    <a:pt x="1513" y="2"/>
                    <a:pt x="1490" y="6"/>
                  </a:cubicBezTo>
                  <a:lnTo>
                    <a:pt x="305" y="310"/>
                  </a:lnTo>
                  <a:cubicBezTo>
                    <a:pt x="92" y="340"/>
                    <a:pt x="1" y="553"/>
                    <a:pt x="31" y="766"/>
                  </a:cubicBezTo>
                  <a:lnTo>
                    <a:pt x="457" y="2407"/>
                  </a:lnTo>
                  <a:cubicBezTo>
                    <a:pt x="503" y="2571"/>
                    <a:pt x="640" y="2681"/>
                    <a:pt x="784" y="2681"/>
                  </a:cubicBezTo>
                  <a:cubicBezTo>
                    <a:pt x="827" y="2681"/>
                    <a:pt x="871" y="2671"/>
                    <a:pt x="912" y="2650"/>
                  </a:cubicBezTo>
                  <a:lnTo>
                    <a:pt x="2098" y="2346"/>
                  </a:lnTo>
                  <a:cubicBezTo>
                    <a:pt x="2280" y="2316"/>
                    <a:pt x="2402" y="2073"/>
                    <a:pt x="2341" y="1890"/>
                  </a:cubicBezTo>
                  <a:lnTo>
                    <a:pt x="1916" y="249"/>
                  </a:lnTo>
                  <a:cubicBezTo>
                    <a:pt x="1889" y="90"/>
                    <a:pt x="1723" y="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5375487" y="2964527"/>
              <a:ext cx="75867" cy="84806"/>
            </a:xfrm>
            <a:custGeom>
              <a:rect b="b" l="l" r="r" t="t"/>
              <a:pathLst>
                <a:path extrusionOk="0" h="2685" w="2402">
                  <a:moveTo>
                    <a:pt x="1548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4" y="309"/>
                  </a:lnTo>
                  <a:cubicBezTo>
                    <a:pt x="122" y="370"/>
                    <a:pt x="0" y="582"/>
                    <a:pt x="31" y="765"/>
                  </a:cubicBezTo>
                  <a:lnTo>
                    <a:pt x="456" y="2406"/>
                  </a:lnTo>
                  <a:cubicBezTo>
                    <a:pt x="483" y="2570"/>
                    <a:pt x="682" y="2684"/>
                    <a:pt x="854" y="2684"/>
                  </a:cubicBezTo>
                  <a:cubicBezTo>
                    <a:pt x="874" y="2684"/>
                    <a:pt x="893" y="2683"/>
                    <a:pt x="912" y="2680"/>
                  </a:cubicBezTo>
                  <a:lnTo>
                    <a:pt x="2098" y="2376"/>
                  </a:lnTo>
                  <a:cubicBezTo>
                    <a:pt x="2280" y="2345"/>
                    <a:pt x="2402" y="2102"/>
                    <a:pt x="2371" y="1920"/>
                  </a:cubicBezTo>
                  <a:lnTo>
                    <a:pt x="1946" y="279"/>
                  </a:lnTo>
                  <a:cubicBezTo>
                    <a:pt x="1918" y="115"/>
                    <a:pt x="1720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5098013" y="2404461"/>
              <a:ext cx="75899" cy="85027"/>
            </a:xfrm>
            <a:custGeom>
              <a:rect b="b" l="l" r="r" t="t"/>
              <a:pathLst>
                <a:path extrusionOk="0" h="2692" w="2403">
                  <a:moveTo>
                    <a:pt x="1591" y="1"/>
                  </a:moveTo>
                  <a:cubicBezTo>
                    <a:pt x="1557" y="1"/>
                    <a:pt x="1523" y="6"/>
                    <a:pt x="1490" y="16"/>
                  </a:cubicBezTo>
                  <a:lnTo>
                    <a:pt x="305" y="320"/>
                  </a:lnTo>
                  <a:cubicBezTo>
                    <a:pt x="123" y="351"/>
                    <a:pt x="1" y="563"/>
                    <a:pt x="62" y="776"/>
                  </a:cubicBezTo>
                  <a:lnTo>
                    <a:pt x="457" y="2387"/>
                  </a:lnTo>
                  <a:cubicBezTo>
                    <a:pt x="504" y="2576"/>
                    <a:pt x="642" y="2691"/>
                    <a:pt x="787" y="2691"/>
                  </a:cubicBezTo>
                  <a:cubicBezTo>
                    <a:pt x="829" y="2691"/>
                    <a:pt x="872" y="2681"/>
                    <a:pt x="913" y="2661"/>
                  </a:cubicBezTo>
                  <a:lnTo>
                    <a:pt x="2098" y="2357"/>
                  </a:lnTo>
                  <a:cubicBezTo>
                    <a:pt x="2281" y="2326"/>
                    <a:pt x="2402" y="2083"/>
                    <a:pt x="2372" y="1901"/>
                  </a:cubicBezTo>
                  <a:lnTo>
                    <a:pt x="1946" y="259"/>
                  </a:lnTo>
                  <a:cubicBezTo>
                    <a:pt x="1921" y="109"/>
                    <a:pt x="1752" y="1"/>
                    <a:pt x="1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5251642" y="2995859"/>
              <a:ext cx="75867" cy="85027"/>
            </a:xfrm>
            <a:custGeom>
              <a:rect b="b" l="l" r="r" t="t"/>
              <a:pathLst>
                <a:path extrusionOk="0" h="2692" w="2402">
                  <a:moveTo>
                    <a:pt x="1591" y="0"/>
                  </a:moveTo>
                  <a:cubicBezTo>
                    <a:pt x="1556" y="0"/>
                    <a:pt x="1522" y="5"/>
                    <a:pt x="1490" y="16"/>
                  </a:cubicBezTo>
                  <a:lnTo>
                    <a:pt x="304" y="320"/>
                  </a:lnTo>
                  <a:cubicBezTo>
                    <a:pt x="122" y="350"/>
                    <a:pt x="0" y="563"/>
                    <a:pt x="61" y="776"/>
                  </a:cubicBezTo>
                  <a:lnTo>
                    <a:pt x="456" y="2417"/>
                  </a:lnTo>
                  <a:cubicBezTo>
                    <a:pt x="526" y="2581"/>
                    <a:pt x="651" y="2691"/>
                    <a:pt x="788" y="2691"/>
                  </a:cubicBezTo>
                  <a:cubicBezTo>
                    <a:pt x="828" y="2691"/>
                    <a:pt x="870" y="2681"/>
                    <a:pt x="912" y="2660"/>
                  </a:cubicBezTo>
                  <a:lnTo>
                    <a:pt x="2098" y="2356"/>
                  </a:lnTo>
                  <a:cubicBezTo>
                    <a:pt x="2280" y="2326"/>
                    <a:pt x="2402" y="2083"/>
                    <a:pt x="2371" y="1901"/>
                  </a:cubicBezTo>
                  <a:lnTo>
                    <a:pt x="1946" y="259"/>
                  </a:lnTo>
                  <a:cubicBezTo>
                    <a:pt x="1921" y="109"/>
                    <a:pt x="1751" y="0"/>
                    <a:pt x="1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4974168" y="2436489"/>
              <a:ext cx="75899" cy="85090"/>
            </a:xfrm>
            <a:custGeom>
              <a:rect b="b" l="l" r="r" t="t"/>
              <a:pathLst>
                <a:path extrusionOk="0" h="2694" w="2403">
                  <a:moveTo>
                    <a:pt x="1556" y="1"/>
                  </a:moveTo>
                  <a:cubicBezTo>
                    <a:pt x="1534" y="1"/>
                    <a:pt x="1512" y="2"/>
                    <a:pt x="1490" y="5"/>
                  </a:cubicBezTo>
                  <a:lnTo>
                    <a:pt x="305" y="309"/>
                  </a:lnTo>
                  <a:cubicBezTo>
                    <a:pt x="122" y="370"/>
                    <a:pt x="1" y="583"/>
                    <a:pt x="62" y="765"/>
                  </a:cubicBezTo>
                  <a:lnTo>
                    <a:pt x="487" y="2407"/>
                  </a:lnTo>
                  <a:cubicBezTo>
                    <a:pt x="513" y="2561"/>
                    <a:pt x="670" y="2694"/>
                    <a:pt x="846" y="2694"/>
                  </a:cubicBezTo>
                  <a:cubicBezTo>
                    <a:pt x="878" y="2694"/>
                    <a:pt x="911" y="2689"/>
                    <a:pt x="943" y="2680"/>
                  </a:cubicBezTo>
                  <a:lnTo>
                    <a:pt x="2098" y="2376"/>
                  </a:lnTo>
                  <a:cubicBezTo>
                    <a:pt x="2311" y="2315"/>
                    <a:pt x="2402" y="2103"/>
                    <a:pt x="2372" y="1920"/>
                  </a:cubicBezTo>
                  <a:lnTo>
                    <a:pt x="1946" y="279"/>
                  </a:lnTo>
                  <a:cubicBezTo>
                    <a:pt x="1919" y="115"/>
                    <a:pt x="1745" y="1"/>
                    <a:pt x="15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5129692" y="3027886"/>
              <a:ext cx="75899" cy="85627"/>
            </a:xfrm>
            <a:custGeom>
              <a:rect b="b" l="l" r="r" t="t"/>
              <a:pathLst>
                <a:path extrusionOk="0" h="2711" w="2403">
                  <a:moveTo>
                    <a:pt x="1548" y="0"/>
                  </a:moveTo>
                  <a:cubicBezTo>
                    <a:pt x="1528" y="0"/>
                    <a:pt x="1509" y="2"/>
                    <a:pt x="1490" y="5"/>
                  </a:cubicBezTo>
                  <a:lnTo>
                    <a:pt x="305" y="309"/>
                  </a:lnTo>
                  <a:cubicBezTo>
                    <a:pt x="123" y="370"/>
                    <a:pt x="1" y="583"/>
                    <a:pt x="31" y="765"/>
                  </a:cubicBezTo>
                  <a:lnTo>
                    <a:pt x="457" y="2406"/>
                  </a:lnTo>
                  <a:cubicBezTo>
                    <a:pt x="480" y="2595"/>
                    <a:pt x="632" y="2710"/>
                    <a:pt x="784" y="2710"/>
                  </a:cubicBezTo>
                  <a:cubicBezTo>
                    <a:pt x="828" y="2710"/>
                    <a:pt x="872" y="2700"/>
                    <a:pt x="913" y="2680"/>
                  </a:cubicBezTo>
                  <a:lnTo>
                    <a:pt x="2098" y="2376"/>
                  </a:lnTo>
                  <a:cubicBezTo>
                    <a:pt x="2281" y="2346"/>
                    <a:pt x="2402" y="2102"/>
                    <a:pt x="2341" y="1920"/>
                  </a:cubicBezTo>
                  <a:lnTo>
                    <a:pt x="1946" y="279"/>
                  </a:lnTo>
                  <a:cubicBezTo>
                    <a:pt x="1892" y="115"/>
                    <a:pt x="1715" y="0"/>
                    <a:pt x="15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6075347" y="2169248"/>
              <a:ext cx="579901" cy="545062"/>
            </a:xfrm>
            <a:custGeom>
              <a:rect b="b" l="l" r="r" t="t"/>
              <a:pathLst>
                <a:path extrusionOk="0" h="17257" w="18360">
                  <a:moveTo>
                    <a:pt x="14592" y="1"/>
                  </a:moveTo>
                  <a:cubicBezTo>
                    <a:pt x="14553" y="1"/>
                    <a:pt x="14512" y="6"/>
                    <a:pt x="14469" y="16"/>
                  </a:cubicBezTo>
                  <a:lnTo>
                    <a:pt x="9119" y="1323"/>
                  </a:lnTo>
                  <a:lnTo>
                    <a:pt x="335" y="3603"/>
                  </a:lnTo>
                  <a:cubicBezTo>
                    <a:pt x="153" y="3694"/>
                    <a:pt x="1" y="3877"/>
                    <a:pt x="62" y="4120"/>
                  </a:cubicBezTo>
                  <a:lnTo>
                    <a:pt x="2463" y="13238"/>
                  </a:lnTo>
                  <a:lnTo>
                    <a:pt x="3435" y="16977"/>
                  </a:lnTo>
                  <a:cubicBezTo>
                    <a:pt x="3515" y="17163"/>
                    <a:pt x="3665" y="17256"/>
                    <a:pt x="3864" y="17256"/>
                  </a:cubicBezTo>
                  <a:cubicBezTo>
                    <a:pt x="3892" y="17256"/>
                    <a:pt x="3922" y="17255"/>
                    <a:pt x="3952" y="17251"/>
                  </a:cubicBezTo>
                  <a:lnTo>
                    <a:pt x="7205" y="16430"/>
                  </a:lnTo>
                  <a:lnTo>
                    <a:pt x="18056" y="13603"/>
                  </a:lnTo>
                  <a:cubicBezTo>
                    <a:pt x="18238" y="13573"/>
                    <a:pt x="18360" y="13330"/>
                    <a:pt x="18299" y="13147"/>
                  </a:cubicBezTo>
                  <a:lnTo>
                    <a:pt x="15381" y="1871"/>
                  </a:lnTo>
                  <a:lnTo>
                    <a:pt x="14955" y="260"/>
                  </a:lnTo>
                  <a:cubicBezTo>
                    <a:pt x="14905" y="110"/>
                    <a:pt x="14773" y="1"/>
                    <a:pt x="14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5541561" y="2308443"/>
              <a:ext cx="577974" cy="546357"/>
            </a:xfrm>
            <a:custGeom>
              <a:rect b="b" l="l" r="r" t="t"/>
              <a:pathLst>
                <a:path extrusionOk="0" h="17298" w="18299">
                  <a:moveTo>
                    <a:pt x="14501" y="1"/>
                  </a:moveTo>
                  <a:cubicBezTo>
                    <a:pt x="14462" y="1"/>
                    <a:pt x="14421" y="6"/>
                    <a:pt x="14378" y="17"/>
                  </a:cubicBezTo>
                  <a:lnTo>
                    <a:pt x="11612" y="716"/>
                  </a:lnTo>
                  <a:lnTo>
                    <a:pt x="4013" y="2692"/>
                  </a:lnTo>
                  <a:lnTo>
                    <a:pt x="1581" y="3360"/>
                  </a:lnTo>
                  <a:lnTo>
                    <a:pt x="305" y="3695"/>
                  </a:lnTo>
                  <a:cubicBezTo>
                    <a:pt x="92" y="3755"/>
                    <a:pt x="1" y="3968"/>
                    <a:pt x="31" y="4181"/>
                  </a:cubicBezTo>
                  <a:lnTo>
                    <a:pt x="365" y="5549"/>
                  </a:lnTo>
                  <a:lnTo>
                    <a:pt x="1004" y="8072"/>
                  </a:lnTo>
                  <a:lnTo>
                    <a:pt x="3071" y="15974"/>
                  </a:lnTo>
                  <a:lnTo>
                    <a:pt x="3344" y="17038"/>
                  </a:lnTo>
                  <a:cubicBezTo>
                    <a:pt x="3394" y="17188"/>
                    <a:pt x="3527" y="17297"/>
                    <a:pt x="3707" y="17297"/>
                  </a:cubicBezTo>
                  <a:cubicBezTo>
                    <a:pt x="3746" y="17297"/>
                    <a:pt x="3788" y="17292"/>
                    <a:pt x="3831" y="17281"/>
                  </a:cubicBezTo>
                  <a:lnTo>
                    <a:pt x="16445" y="14029"/>
                  </a:lnTo>
                  <a:lnTo>
                    <a:pt x="17965" y="13634"/>
                  </a:lnTo>
                  <a:cubicBezTo>
                    <a:pt x="18177" y="13573"/>
                    <a:pt x="18299" y="13391"/>
                    <a:pt x="18269" y="13148"/>
                  </a:cubicBezTo>
                  <a:lnTo>
                    <a:pt x="17843" y="11567"/>
                  </a:lnTo>
                  <a:lnTo>
                    <a:pt x="14895" y="260"/>
                  </a:lnTo>
                  <a:cubicBezTo>
                    <a:pt x="14820" y="110"/>
                    <a:pt x="14683" y="1"/>
                    <a:pt x="14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5003953" y="2447670"/>
              <a:ext cx="580848" cy="547905"/>
            </a:xfrm>
            <a:custGeom>
              <a:rect b="b" l="l" r="r" t="t"/>
              <a:pathLst>
                <a:path extrusionOk="0" h="17347" w="18390">
                  <a:moveTo>
                    <a:pt x="14548" y="0"/>
                  </a:moveTo>
                  <a:cubicBezTo>
                    <a:pt x="14513" y="0"/>
                    <a:pt x="14476" y="5"/>
                    <a:pt x="14438" y="16"/>
                  </a:cubicBezTo>
                  <a:lnTo>
                    <a:pt x="6262" y="2144"/>
                  </a:lnTo>
                  <a:lnTo>
                    <a:pt x="304" y="3694"/>
                  </a:lnTo>
                  <a:cubicBezTo>
                    <a:pt x="91" y="3755"/>
                    <a:pt x="0" y="3968"/>
                    <a:pt x="31" y="4180"/>
                  </a:cubicBezTo>
                  <a:lnTo>
                    <a:pt x="1672" y="10381"/>
                  </a:lnTo>
                  <a:lnTo>
                    <a:pt x="3404" y="17068"/>
                  </a:lnTo>
                  <a:cubicBezTo>
                    <a:pt x="3486" y="17232"/>
                    <a:pt x="3641" y="17346"/>
                    <a:pt x="3826" y="17346"/>
                  </a:cubicBezTo>
                  <a:cubicBezTo>
                    <a:pt x="3847" y="17346"/>
                    <a:pt x="3869" y="17345"/>
                    <a:pt x="3891" y="17342"/>
                  </a:cubicBezTo>
                  <a:lnTo>
                    <a:pt x="9028" y="16004"/>
                  </a:lnTo>
                  <a:lnTo>
                    <a:pt x="11459" y="15366"/>
                  </a:lnTo>
                  <a:lnTo>
                    <a:pt x="18025" y="13633"/>
                  </a:lnTo>
                  <a:cubicBezTo>
                    <a:pt x="18268" y="13603"/>
                    <a:pt x="18390" y="13360"/>
                    <a:pt x="18268" y="13147"/>
                  </a:cubicBezTo>
                  <a:lnTo>
                    <a:pt x="16475" y="6308"/>
                  </a:lnTo>
                  <a:lnTo>
                    <a:pt x="15836" y="3816"/>
                  </a:lnTo>
                  <a:lnTo>
                    <a:pt x="14924" y="259"/>
                  </a:lnTo>
                  <a:cubicBezTo>
                    <a:pt x="14849" y="109"/>
                    <a:pt x="14713" y="0"/>
                    <a:pt x="14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5055784" y="2445269"/>
              <a:ext cx="449328" cy="550148"/>
            </a:xfrm>
            <a:custGeom>
              <a:rect b="b" l="l" r="r" t="t"/>
              <a:pathLst>
                <a:path extrusionOk="0" h="17418" w="14226">
                  <a:moveTo>
                    <a:pt x="14226" y="3892"/>
                  </a:moveTo>
                  <a:lnTo>
                    <a:pt x="7387" y="16050"/>
                  </a:lnTo>
                  <a:lnTo>
                    <a:pt x="2250" y="17357"/>
                  </a:lnTo>
                  <a:cubicBezTo>
                    <a:pt x="2037" y="17418"/>
                    <a:pt x="1824" y="17296"/>
                    <a:pt x="1763" y="17114"/>
                  </a:cubicBezTo>
                  <a:lnTo>
                    <a:pt x="1" y="10396"/>
                  </a:lnTo>
                  <a:lnTo>
                    <a:pt x="4651" y="2159"/>
                  </a:lnTo>
                  <a:lnTo>
                    <a:pt x="12828" y="31"/>
                  </a:lnTo>
                  <a:cubicBezTo>
                    <a:pt x="13040" y="1"/>
                    <a:pt x="13223" y="123"/>
                    <a:pt x="13314" y="30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541561" y="2414569"/>
              <a:ext cx="49967" cy="68192"/>
            </a:xfrm>
            <a:custGeom>
              <a:rect b="b" l="l" r="r" t="t"/>
              <a:pathLst>
                <a:path extrusionOk="0" h="2159" w="1582">
                  <a:moveTo>
                    <a:pt x="1581" y="0"/>
                  </a:moveTo>
                  <a:lnTo>
                    <a:pt x="365" y="2158"/>
                  </a:lnTo>
                  <a:lnTo>
                    <a:pt x="31" y="791"/>
                  </a:lnTo>
                  <a:cubicBezTo>
                    <a:pt x="1" y="547"/>
                    <a:pt x="92" y="365"/>
                    <a:pt x="305" y="304"/>
                  </a:cubicBezTo>
                  <a:close/>
                </a:path>
              </a:pathLst>
            </a:custGeom>
            <a:solidFill>
              <a:srgbClr val="92A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5366833" y="2649782"/>
              <a:ext cx="217968" cy="284202"/>
            </a:xfrm>
            <a:custGeom>
              <a:rect b="b" l="l" r="r" t="t"/>
              <a:pathLst>
                <a:path extrusionOk="0" h="8998" w="6901">
                  <a:moveTo>
                    <a:pt x="6840" y="6778"/>
                  </a:moveTo>
                  <a:cubicBezTo>
                    <a:pt x="6901" y="7022"/>
                    <a:pt x="6779" y="7204"/>
                    <a:pt x="6597" y="7295"/>
                  </a:cubicBezTo>
                  <a:lnTo>
                    <a:pt x="1" y="8997"/>
                  </a:lnTo>
                  <a:lnTo>
                    <a:pt x="5077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5575167" y="2331026"/>
              <a:ext cx="334138" cy="481987"/>
            </a:xfrm>
            <a:custGeom>
              <a:rect b="b" l="l" r="r" t="t"/>
              <a:pathLst>
                <a:path extrusionOk="0" h="15260" w="10579">
                  <a:moveTo>
                    <a:pt x="10578" y="1"/>
                  </a:moveTo>
                  <a:lnTo>
                    <a:pt x="2037" y="15259"/>
                  </a:lnTo>
                  <a:lnTo>
                    <a:pt x="1" y="7357"/>
                  </a:lnTo>
                  <a:lnTo>
                    <a:pt x="2949" y="1977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6153110" y="2167827"/>
              <a:ext cx="408047" cy="549168"/>
            </a:xfrm>
            <a:custGeom>
              <a:rect b="b" l="l" r="r" t="t"/>
              <a:pathLst>
                <a:path extrusionOk="0" h="17387" w="12919">
                  <a:moveTo>
                    <a:pt x="12919" y="1916"/>
                  </a:moveTo>
                  <a:lnTo>
                    <a:pt x="4743" y="16505"/>
                  </a:lnTo>
                  <a:lnTo>
                    <a:pt x="1490" y="17326"/>
                  </a:lnTo>
                  <a:cubicBezTo>
                    <a:pt x="1247" y="17387"/>
                    <a:pt x="1065" y="17265"/>
                    <a:pt x="973" y="17083"/>
                  </a:cubicBezTo>
                  <a:lnTo>
                    <a:pt x="1" y="13314"/>
                  </a:lnTo>
                  <a:lnTo>
                    <a:pt x="6688" y="1429"/>
                  </a:lnTo>
                  <a:lnTo>
                    <a:pt x="12007" y="61"/>
                  </a:lnTo>
                  <a:cubicBezTo>
                    <a:pt x="12250" y="1"/>
                    <a:pt x="12433" y="122"/>
                    <a:pt x="12493" y="305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384110" y="2980793"/>
              <a:ext cx="407099" cy="610822"/>
            </a:xfrm>
            <a:custGeom>
              <a:rect b="b" l="l" r="r" t="t"/>
              <a:pathLst>
                <a:path extrusionOk="0" h="19339" w="12889">
                  <a:moveTo>
                    <a:pt x="496" y="1"/>
                  </a:moveTo>
                  <a:cubicBezTo>
                    <a:pt x="440" y="1"/>
                    <a:pt x="385" y="12"/>
                    <a:pt x="335" y="37"/>
                  </a:cubicBezTo>
                  <a:cubicBezTo>
                    <a:pt x="274" y="67"/>
                    <a:pt x="214" y="67"/>
                    <a:pt x="183" y="159"/>
                  </a:cubicBezTo>
                  <a:cubicBezTo>
                    <a:pt x="31" y="280"/>
                    <a:pt x="1" y="523"/>
                    <a:pt x="122" y="675"/>
                  </a:cubicBezTo>
                  <a:cubicBezTo>
                    <a:pt x="122" y="675"/>
                    <a:pt x="123" y="675"/>
                    <a:pt x="123" y="675"/>
                  </a:cubicBezTo>
                  <a:cubicBezTo>
                    <a:pt x="190" y="675"/>
                    <a:pt x="9762" y="16123"/>
                    <a:pt x="11825" y="19338"/>
                  </a:cubicBezTo>
                  <a:lnTo>
                    <a:pt x="12889" y="18426"/>
                  </a:lnTo>
                  <a:cubicBezTo>
                    <a:pt x="12889" y="18426"/>
                    <a:pt x="11095" y="16633"/>
                    <a:pt x="11247" y="15721"/>
                  </a:cubicBezTo>
                  <a:cubicBezTo>
                    <a:pt x="11278" y="15417"/>
                    <a:pt x="11582" y="14353"/>
                    <a:pt x="11734" y="13776"/>
                  </a:cubicBezTo>
                  <a:cubicBezTo>
                    <a:pt x="11825" y="13533"/>
                    <a:pt x="11764" y="13198"/>
                    <a:pt x="11612" y="12986"/>
                  </a:cubicBezTo>
                  <a:cubicBezTo>
                    <a:pt x="9272" y="9186"/>
                    <a:pt x="913" y="189"/>
                    <a:pt x="913" y="189"/>
                  </a:cubicBezTo>
                  <a:cubicBezTo>
                    <a:pt x="803" y="79"/>
                    <a:pt x="645" y="1"/>
                    <a:pt x="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5699991" y="3526487"/>
              <a:ext cx="283223" cy="416511"/>
            </a:xfrm>
            <a:custGeom>
              <a:rect b="b" l="l" r="r" t="t"/>
              <a:pathLst>
                <a:path extrusionOk="0" h="13187" w="8967">
                  <a:moveTo>
                    <a:pt x="3788" y="4582"/>
                  </a:moveTo>
                  <a:cubicBezTo>
                    <a:pt x="3974" y="4582"/>
                    <a:pt x="4156" y="4666"/>
                    <a:pt x="4316" y="4858"/>
                  </a:cubicBezTo>
                  <a:lnTo>
                    <a:pt x="6292" y="7137"/>
                  </a:lnTo>
                  <a:cubicBezTo>
                    <a:pt x="7082" y="8049"/>
                    <a:pt x="7143" y="9539"/>
                    <a:pt x="6383" y="10481"/>
                  </a:cubicBezTo>
                  <a:cubicBezTo>
                    <a:pt x="5951" y="11031"/>
                    <a:pt x="5355" y="11301"/>
                    <a:pt x="4740" y="11301"/>
                  </a:cubicBezTo>
                  <a:cubicBezTo>
                    <a:pt x="4404" y="11301"/>
                    <a:pt x="4062" y="11220"/>
                    <a:pt x="3739" y="11058"/>
                  </a:cubicBezTo>
                  <a:cubicBezTo>
                    <a:pt x="2006" y="10146"/>
                    <a:pt x="1733" y="7077"/>
                    <a:pt x="2827" y="5283"/>
                  </a:cubicBezTo>
                  <a:cubicBezTo>
                    <a:pt x="3083" y="4869"/>
                    <a:pt x="3443" y="4582"/>
                    <a:pt x="3788" y="4582"/>
                  </a:cubicBezTo>
                  <a:close/>
                  <a:moveTo>
                    <a:pt x="2303" y="0"/>
                  </a:moveTo>
                  <a:cubicBezTo>
                    <a:pt x="2265" y="0"/>
                    <a:pt x="2227" y="17"/>
                    <a:pt x="2189" y="55"/>
                  </a:cubicBezTo>
                  <a:lnTo>
                    <a:pt x="1064" y="997"/>
                  </a:lnTo>
                  <a:cubicBezTo>
                    <a:pt x="973" y="1058"/>
                    <a:pt x="942" y="1180"/>
                    <a:pt x="973" y="1301"/>
                  </a:cubicBezTo>
                  <a:cubicBezTo>
                    <a:pt x="1155" y="1666"/>
                    <a:pt x="1307" y="1940"/>
                    <a:pt x="1520" y="2365"/>
                  </a:cubicBezTo>
                  <a:cubicBezTo>
                    <a:pt x="1672" y="2669"/>
                    <a:pt x="1672" y="3004"/>
                    <a:pt x="1520" y="3307"/>
                  </a:cubicBezTo>
                  <a:cubicBezTo>
                    <a:pt x="0" y="5891"/>
                    <a:pt x="0" y="9569"/>
                    <a:pt x="1976" y="11849"/>
                  </a:cubicBezTo>
                  <a:cubicBezTo>
                    <a:pt x="2675" y="12730"/>
                    <a:pt x="3678" y="13156"/>
                    <a:pt x="4651" y="13186"/>
                  </a:cubicBezTo>
                  <a:cubicBezTo>
                    <a:pt x="5654" y="13186"/>
                    <a:pt x="6626" y="12821"/>
                    <a:pt x="7447" y="11940"/>
                  </a:cubicBezTo>
                  <a:cubicBezTo>
                    <a:pt x="8967" y="10268"/>
                    <a:pt x="8876" y="7502"/>
                    <a:pt x="7386" y="5770"/>
                  </a:cubicBezTo>
                  <a:lnTo>
                    <a:pt x="2462" y="86"/>
                  </a:lnTo>
                  <a:cubicBezTo>
                    <a:pt x="2409" y="33"/>
                    <a:pt x="2356" y="0"/>
                    <a:pt x="2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5678861" y="3413128"/>
              <a:ext cx="35533" cy="31459"/>
            </a:xfrm>
            <a:custGeom>
              <a:rect b="b" l="l" r="r" t="t"/>
              <a:pathLst>
                <a:path extrusionOk="0" h="996" w="1125">
                  <a:moveTo>
                    <a:pt x="539" y="1"/>
                  </a:moveTo>
                  <a:cubicBezTo>
                    <a:pt x="326" y="1"/>
                    <a:pt x="140" y="142"/>
                    <a:pt x="92" y="361"/>
                  </a:cubicBezTo>
                  <a:cubicBezTo>
                    <a:pt x="0" y="635"/>
                    <a:pt x="152" y="909"/>
                    <a:pt x="426" y="969"/>
                  </a:cubicBezTo>
                  <a:cubicBezTo>
                    <a:pt x="480" y="987"/>
                    <a:pt x="534" y="996"/>
                    <a:pt x="586" y="996"/>
                  </a:cubicBezTo>
                  <a:cubicBezTo>
                    <a:pt x="799" y="996"/>
                    <a:pt x="985" y="855"/>
                    <a:pt x="1034" y="635"/>
                  </a:cubicBezTo>
                  <a:cubicBezTo>
                    <a:pt x="1125" y="361"/>
                    <a:pt x="973" y="88"/>
                    <a:pt x="699" y="27"/>
                  </a:cubicBezTo>
                  <a:cubicBezTo>
                    <a:pt x="645" y="9"/>
                    <a:pt x="592" y="1"/>
                    <a:pt x="539" y="1"/>
                  </a:cubicBezTo>
                  <a:close/>
                </a:path>
              </a:pathLst>
            </a:custGeom>
            <a:solidFill>
              <a:srgbClr val="3D8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6459389" y="1266075"/>
              <a:ext cx="1763612" cy="1690271"/>
            </a:xfrm>
            <a:custGeom>
              <a:rect b="b" l="l" r="r" t="t"/>
              <a:pathLst>
                <a:path extrusionOk="0" h="53515" w="55837">
                  <a:moveTo>
                    <a:pt x="39462" y="0"/>
                  </a:moveTo>
                  <a:cubicBezTo>
                    <a:pt x="39372" y="0"/>
                    <a:pt x="39279" y="32"/>
                    <a:pt x="39210" y="100"/>
                  </a:cubicBezTo>
                  <a:lnTo>
                    <a:pt x="182" y="35055"/>
                  </a:lnTo>
                  <a:cubicBezTo>
                    <a:pt x="30" y="35177"/>
                    <a:pt x="0" y="35420"/>
                    <a:pt x="152" y="35572"/>
                  </a:cubicBezTo>
                  <a:lnTo>
                    <a:pt x="16110" y="53384"/>
                  </a:lnTo>
                  <a:cubicBezTo>
                    <a:pt x="16193" y="53467"/>
                    <a:pt x="16295" y="53514"/>
                    <a:pt x="16395" y="53514"/>
                  </a:cubicBezTo>
                  <a:cubicBezTo>
                    <a:pt x="16477" y="53514"/>
                    <a:pt x="16558" y="53483"/>
                    <a:pt x="16626" y="53414"/>
                  </a:cubicBezTo>
                  <a:lnTo>
                    <a:pt x="55655" y="18459"/>
                  </a:lnTo>
                  <a:cubicBezTo>
                    <a:pt x="55807" y="18338"/>
                    <a:pt x="55837" y="18064"/>
                    <a:pt x="55685" y="17912"/>
                  </a:cubicBezTo>
                  <a:lnTo>
                    <a:pt x="39727" y="131"/>
                  </a:lnTo>
                  <a:cubicBezTo>
                    <a:pt x="39677" y="47"/>
                    <a:pt x="39572" y="0"/>
                    <a:pt x="39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7663283" y="1325013"/>
              <a:ext cx="90270" cy="90775"/>
            </a:xfrm>
            <a:custGeom>
              <a:rect b="b" l="l" r="r" t="t"/>
              <a:pathLst>
                <a:path extrusionOk="0" h="2874" w="2858">
                  <a:moveTo>
                    <a:pt x="1318" y="0"/>
                  </a:moveTo>
                  <a:cubicBezTo>
                    <a:pt x="1237" y="0"/>
                    <a:pt x="1156" y="27"/>
                    <a:pt x="1094" y="89"/>
                  </a:cubicBezTo>
                  <a:lnTo>
                    <a:pt x="183" y="940"/>
                  </a:lnTo>
                  <a:cubicBezTo>
                    <a:pt x="31" y="1061"/>
                    <a:pt x="0" y="1304"/>
                    <a:pt x="152" y="1456"/>
                  </a:cubicBezTo>
                  <a:lnTo>
                    <a:pt x="1246" y="2733"/>
                  </a:lnTo>
                  <a:cubicBezTo>
                    <a:pt x="1326" y="2828"/>
                    <a:pt x="1439" y="2874"/>
                    <a:pt x="1541" y="2874"/>
                  </a:cubicBezTo>
                  <a:cubicBezTo>
                    <a:pt x="1635" y="2874"/>
                    <a:pt x="1720" y="2836"/>
                    <a:pt x="1763" y="2763"/>
                  </a:cubicBezTo>
                  <a:lnTo>
                    <a:pt x="2675" y="1912"/>
                  </a:lnTo>
                  <a:cubicBezTo>
                    <a:pt x="2827" y="1821"/>
                    <a:pt x="2857" y="1547"/>
                    <a:pt x="2736" y="1396"/>
                  </a:cubicBezTo>
                  <a:lnTo>
                    <a:pt x="1611" y="149"/>
                  </a:lnTo>
                  <a:cubicBezTo>
                    <a:pt x="1557" y="59"/>
                    <a:pt x="1438" y="0"/>
                    <a:pt x="1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8072246" y="1781037"/>
              <a:ext cx="91249" cy="90459"/>
            </a:xfrm>
            <a:custGeom>
              <a:rect b="b" l="l" r="r" t="t"/>
              <a:pathLst>
                <a:path extrusionOk="0" h="2864" w="2889">
                  <a:moveTo>
                    <a:pt x="1321" y="0"/>
                  </a:moveTo>
                  <a:cubicBezTo>
                    <a:pt x="1238" y="0"/>
                    <a:pt x="1156" y="27"/>
                    <a:pt x="1095" y="88"/>
                  </a:cubicBezTo>
                  <a:lnTo>
                    <a:pt x="183" y="939"/>
                  </a:lnTo>
                  <a:cubicBezTo>
                    <a:pt x="31" y="1061"/>
                    <a:pt x="1" y="1304"/>
                    <a:pt x="153" y="1456"/>
                  </a:cubicBezTo>
                  <a:lnTo>
                    <a:pt x="1247" y="2733"/>
                  </a:lnTo>
                  <a:cubicBezTo>
                    <a:pt x="1314" y="2816"/>
                    <a:pt x="1427" y="2863"/>
                    <a:pt x="1540" y="2863"/>
                  </a:cubicBezTo>
                  <a:cubicBezTo>
                    <a:pt x="1633" y="2863"/>
                    <a:pt x="1726" y="2832"/>
                    <a:pt x="1794" y="2763"/>
                  </a:cubicBezTo>
                  <a:lnTo>
                    <a:pt x="2706" y="1912"/>
                  </a:lnTo>
                  <a:cubicBezTo>
                    <a:pt x="2828" y="1821"/>
                    <a:pt x="2888" y="1547"/>
                    <a:pt x="2736" y="1395"/>
                  </a:cubicBezTo>
                  <a:lnTo>
                    <a:pt x="1642" y="149"/>
                  </a:lnTo>
                  <a:cubicBezTo>
                    <a:pt x="1570" y="59"/>
                    <a:pt x="1443" y="0"/>
                    <a:pt x="1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7568244" y="1410071"/>
              <a:ext cx="91217" cy="91060"/>
            </a:xfrm>
            <a:custGeom>
              <a:rect b="b" l="l" r="r" t="t"/>
              <a:pathLst>
                <a:path extrusionOk="0" h="2883" w="2888">
                  <a:moveTo>
                    <a:pt x="1349" y="1"/>
                  </a:moveTo>
                  <a:cubicBezTo>
                    <a:pt x="1256" y="1"/>
                    <a:pt x="1163" y="32"/>
                    <a:pt x="1094" y="101"/>
                  </a:cubicBezTo>
                  <a:lnTo>
                    <a:pt x="182" y="921"/>
                  </a:lnTo>
                  <a:cubicBezTo>
                    <a:pt x="30" y="1043"/>
                    <a:pt x="0" y="1317"/>
                    <a:pt x="152" y="1469"/>
                  </a:cubicBezTo>
                  <a:lnTo>
                    <a:pt x="1246" y="2715"/>
                  </a:lnTo>
                  <a:cubicBezTo>
                    <a:pt x="1329" y="2830"/>
                    <a:pt x="1447" y="2883"/>
                    <a:pt x="1557" y="2883"/>
                  </a:cubicBezTo>
                  <a:cubicBezTo>
                    <a:pt x="1650" y="2883"/>
                    <a:pt x="1738" y="2845"/>
                    <a:pt x="1793" y="2776"/>
                  </a:cubicBezTo>
                  <a:lnTo>
                    <a:pt x="2705" y="1924"/>
                  </a:lnTo>
                  <a:cubicBezTo>
                    <a:pt x="2827" y="1803"/>
                    <a:pt x="2888" y="1560"/>
                    <a:pt x="2736" y="1408"/>
                  </a:cubicBezTo>
                  <a:lnTo>
                    <a:pt x="1641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7977207" y="1866095"/>
              <a:ext cx="91249" cy="90459"/>
            </a:xfrm>
            <a:custGeom>
              <a:rect b="b" l="l" r="r" t="t"/>
              <a:pathLst>
                <a:path extrusionOk="0" h="2864" w="2889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52"/>
                  </a:lnTo>
                  <a:cubicBezTo>
                    <a:pt x="31" y="1043"/>
                    <a:pt x="1" y="1316"/>
                    <a:pt x="153" y="1468"/>
                  </a:cubicBezTo>
                  <a:lnTo>
                    <a:pt x="1247" y="2715"/>
                  </a:lnTo>
                  <a:cubicBezTo>
                    <a:pt x="1319" y="2805"/>
                    <a:pt x="1446" y="2863"/>
                    <a:pt x="1568" y="2863"/>
                  </a:cubicBezTo>
                  <a:cubicBezTo>
                    <a:pt x="1651" y="2863"/>
                    <a:pt x="1733" y="2837"/>
                    <a:pt x="1794" y="2775"/>
                  </a:cubicBezTo>
                  <a:lnTo>
                    <a:pt x="2706" y="1924"/>
                  </a:lnTo>
                  <a:cubicBezTo>
                    <a:pt x="2858" y="1803"/>
                    <a:pt x="2888" y="1560"/>
                    <a:pt x="2736" y="1408"/>
                  </a:cubicBezTo>
                  <a:lnTo>
                    <a:pt x="1642" y="131"/>
                  </a:lnTo>
                  <a:cubicBezTo>
                    <a:pt x="1575" y="47"/>
                    <a:pt x="1463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7473173" y="1495508"/>
              <a:ext cx="91249" cy="89891"/>
            </a:xfrm>
            <a:custGeom>
              <a:rect b="b" l="l" r="r" t="t"/>
              <a:pathLst>
                <a:path extrusionOk="0" h="2846" w="2889">
                  <a:moveTo>
                    <a:pt x="1350" y="1"/>
                  </a:moveTo>
                  <a:cubicBezTo>
                    <a:pt x="1257" y="1"/>
                    <a:pt x="1164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1" y="2798"/>
                    <a:pt x="1451" y="2845"/>
                    <a:pt x="1562" y="2845"/>
                  </a:cubicBezTo>
                  <a:cubicBezTo>
                    <a:pt x="1654" y="2845"/>
                    <a:pt x="1739" y="2814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30"/>
                    <a:pt x="2737" y="1378"/>
                  </a:cubicBezTo>
                  <a:lnTo>
                    <a:pt x="1642" y="131"/>
                  </a:lnTo>
                  <a:cubicBezTo>
                    <a:pt x="1575" y="48"/>
                    <a:pt x="1463" y="1"/>
                    <a:pt x="1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882167" y="1951533"/>
              <a:ext cx="91249" cy="89480"/>
            </a:xfrm>
            <a:custGeom>
              <a:rect b="b" l="l" r="r" t="t"/>
              <a:pathLst>
                <a:path extrusionOk="0" h="2833" w="2889">
                  <a:moveTo>
                    <a:pt x="1354" y="1"/>
                  </a:moveTo>
                  <a:cubicBezTo>
                    <a:pt x="1266" y="1"/>
                    <a:pt x="1180" y="32"/>
                    <a:pt x="1125" y="101"/>
                  </a:cubicBezTo>
                  <a:lnTo>
                    <a:pt x="213" y="921"/>
                  </a:lnTo>
                  <a:cubicBezTo>
                    <a:pt x="61" y="1043"/>
                    <a:pt x="0" y="1317"/>
                    <a:pt x="152" y="1469"/>
                  </a:cubicBezTo>
                  <a:lnTo>
                    <a:pt x="1247" y="2715"/>
                  </a:lnTo>
                  <a:cubicBezTo>
                    <a:pt x="1311" y="2795"/>
                    <a:pt x="1417" y="2833"/>
                    <a:pt x="1526" y="2833"/>
                  </a:cubicBezTo>
                  <a:cubicBezTo>
                    <a:pt x="1623" y="2833"/>
                    <a:pt x="1722" y="2803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378134" y="1580567"/>
              <a:ext cx="91249" cy="90270"/>
            </a:xfrm>
            <a:custGeom>
              <a:rect b="b" l="l" r="r" t="t"/>
              <a:pathLst>
                <a:path extrusionOk="0" h="2858" w="2889">
                  <a:moveTo>
                    <a:pt x="1345" y="1"/>
                  </a:moveTo>
                  <a:cubicBezTo>
                    <a:pt x="1259" y="1"/>
                    <a:pt x="1178" y="34"/>
                    <a:pt x="1125" y="113"/>
                  </a:cubicBezTo>
                  <a:lnTo>
                    <a:pt x="213" y="934"/>
                  </a:lnTo>
                  <a:cubicBezTo>
                    <a:pt x="62" y="1055"/>
                    <a:pt x="1" y="1299"/>
                    <a:pt x="153" y="1481"/>
                  </a:cubicBezTo>
                  <a:lnTo>
                    <a:pt x="1247" y="2727"/>
                  </a:lnTo>
                  <a:cubicBezTo>
                    <a:pt x="1347" y="2811"/>
                    <a:pt x="1457" y="2857"/>
                    <a:pt x="1560" y="2857"/>
                  </a:cubicBezTo>
                  <a:cubicBezTo>
                    <a:pt x="1645" y="2857"/>
                    <a:pt x="1726" y="2826"/>
                    <a:pt x="1794" y="2758"/>
                  </a:cubicBezTo>
                  <a:lnTo>
                    <a:pt x="2706" y="1937"/>
                  </a:lnTo>
                  <a:cubicBezTo>
                    <a:pt x="2858" y="1815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7"/>
                    <a:pt x="1456" y="1"/>
                    <a:pt x="1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788076" y="2037002"/>
              <a:ext cx="90270" cy="89480"/>
            </a:xfrm>
            <a:custGeom>
              <a:rect b="b" l="l" r="r" t="t"/>
              <a:pathLst>
                <a:path extrusionOk="0" h="2833" w="2858">
                  <a:moveTo>
                    <a:pt x="1347" y="0"/>
                  </a:moveTo>
                  <a:cubicBezTo>
                    <a:pt x="1257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1" y="1285"/>
                    <a:pt x="153" y="1468"/>
                  </a:cubicBezTo>
                  <a:lnTo>
                    <a:pt x="1247" y="2714"/>
                  </a:lnTo>
                  <a:cubicBezTo>
                    <a:pt x="1311" y="2794"/>
                    <a:pt x="1409" y="2832"/>
                    <a:pt x="1510" y="2832"/>
                  </a:cubicBezTo>
                  <a:cubicBezTo>
                    <a:pt x="1600" y="2832"/>
                    <a:pt x="1692" y="2802"/>
                    <a:pt x="1764" y="2744"/>
                  </a:cubicBezTo>
                  <a:lnTo>
                    <a:pt x="2676" y="1924"/>
                  </a:lnTo>
                  <a:cubicBezTo>
                    <a:pt x="2827" y="1802"/>
                    <a:pt x="2858" y="1529"/>
                    <a:pt x="2706" y="1377"/>
                  </a:cubicBezTo>
                  <a:lnTo>
                    <a:pt x="1612" y="130"/>
                  </a:lnTo>
                  <a:cubicBezTo>
                    <a:pt x="1562" y="47"/>
                    <a:pt x="1456" y="0"/>
                    <a:pt x="1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284042" y="1665467"/>
              <a:ext cx="90302" cy="90428"/>
            </a:xfrm>
            <a:custGeom>
              <a:rect b="b" l="l" r="r" t="t"/>
              <a:pathLst>
                <a:path extrusionOk="0" h="2863" w="2859">
                  <a:moveTo>
                    <a:pt x="1347" y="0"/>
                  </a:moveTo>
                  <a:cubicBezTo>
                    <a:pt x="1257" y="0"/>
                    <a:pt x="1164" y="31"/>
                    <a:pt x="1095" y="100"/>
                  </a:cubicBezTo>
                  <a:lnTo>
                    <a:pt x="183" y="951"/>
                  </a:lnTo>
                  <a:cubicBezTo>
                    <a:pt x="31" y="1073"/>
                    <a:pt x="1" y="1316"/>
                    <a:pt x="153" y="1468"/>
                  </a:cubicBezTo>
                  <a:lnTo>
                    <a:pt x="1247" y="2744"/>
                  </a:lnTo>
                  <a:cubicBezTo>
                    <a:pt x="1327" y="2825"/>
                    <a:pt x="1425" y="2862"/>
                    <a:pt x="1521" y="2862"/>
                  </a:cubicBezTo>
                  <a:cubicBezTo>
                    <a:pt x="1607" y="2862"/>
                    <a:pt x="1692" y="2832"/>
                    <a:pt x="1764" y="2775"/>
                  </a:cubicBezTo>
                  <a:lnTo>
                    <a:pt x="2676" y="1924"/>
                  </a:lnTo>
                  <a:cubicBezTo>
                    <a:pt x="2828" y="1832"/>
                    <a:pt x="2858" y="1559"/>
                    <a:pt x="2706" y="1407"/>
                  </a:cubicBezTo>
                  <a:lnTo>
                    <a:pt x="1612" y="130"/>
                  </a:lnTo>
                  <a:cubicBezTo>
                    <a:pt x="1562" y="47"/>
                    <a:pt x="1457" y="0"/>
                    <a:pt x="1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693036" y="2121460"/>
              <a:ext cx="91249" cy="90459"/>
            </a:xfrm>
            <a:custGeom>
              <a:rect b="b" l="l" r="r" t="t"/>
              <a:pathLst>
                <a:path extrusionOk="0" h="2864" w="2889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52"/>
                  </a:lnTo>
                  <a:cubicBezTo>
                    <a:pt x="31" y="1073"/>
                    <a:pt x="1" y="1317"/>
                    <a:pt x="152" y="1469"/>
                  </a:cubicBezTo>
                  <a:lnTo>
                    <a:pt x="1247" y="2745"/>
                  </a:lnTo>
                  <a:cubicBezTo>
                    <a:pt x="1311" y="2825"/>
                    <a:pt x="1417" y="2863"/>
                    <a:pt x="1526" y="2863"/>
                  </a:cubicBezTo>
                  <a:cubicBezTo>
                    <a:pt x="1623" y="2863"/>
                    <a:pt x="1722" y="2833"/>
                    <a:pt x="1794" y="2776"/>
                  </a:cubicBezTo>
                  <a:lnTo>
                    <a:pt x="2675" y="1925"/>
                  </a:lnTo>
                  <a:cubicBezTo>
                    <a:pt x="2827" y="1833"/>
                    <a:pt x="2888" y="1560"/>
                    <a:pt x="2736" y="1408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189003" y="1750905"/>
              <a:ext cx="91249" cy="89638"/>
            </a:xfrm>
            <a:custGeom>
              <a:rect b="b" l="l" r="r" t="t"/>
              <a:pathLst>
                <a:path extrusionOk="0" h="2838" w="2889">
                  <a:moveTo>
                    <a:pt x="1349" y="0"/>
                  </a:moveTo>
                  <a:cubicBezTo>
                    <a:pt x="1257" y="0"/>
                    <a:pt x="1163" y="32"/>
                    <a:pt x="1095" y="100"/>
                  </a:cubicBezTo>
                  <a:lnTo>
                    <a:pt x="183" y="95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33" y="2800"/>
                    <a:pt x="1447" y="2837"/>
                    <a:pt x="1558" y="2837"/>
                  </a:cubicBezTo>
                  <a:cubicBezTo>
                    <a:pt x="1644" y="2837"/>
                    <a:pt x="1728" y="2815"/>
                    <a:pt x="1794" y="2775"/>
                  </a:cubicBezTo>
                  <a:lnTo>
                    <a:pt x="2676" y="1924"/>
                  </a:lnTo>
                  <a:cubicBezTo>
                    <a:pt x="2828" y="1802"/>
                    <a:pt x="2888" y="1559"/>
                    <a:pt x="2736" y="1407"/>
                  </a:cubicBezTo>
                  <a:lnTo>
                    <a:pt x="1642" y="131"/>
                  </a:lnTo>
                  <a:cubicBezTo>
                    <a:pt x="1575" y="47"/>
                    <a:pt x="1463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597997" y="2205950"/>
              <a:ext cx="91217" cy="90207"/>
            </a:xfrm>
            <a:custGeom>
              <a:rect b="b" l="l" r="r" t="t"/>
              <a:pathLst>
                <a:path extrusionOk="0" h="2856" w="2888">
                  <a:moveTo>
                    <a:pt x="1349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21"/>
                  </a:lnTo>
                  <a:cubicBezTo>
                    <a:pt x="31" y="1043"/>
                    <a:pt x="0" y="1316"/>
                    <a:pt x="152" y="1468"/>
                  </a:cubicBezTo>
                  <a:lnTo>
                    <a:pt x="1247" y="2715"/>
                  </a:lnTo>
                  <a:cubicBezTo>
                    <a:pt x="1310" y="2810"/>
                    <a:pt x="1415" y="2855"/>
                    <a:pt x="1523" y="2855"/>
                  </a:cubicBezTo>
                  <a:cubicBezTo>
                    <a:pt x="1621" y="2855"/>
                    <a:pt x="1721" y="2818"/>
                    <a:pt x="1794" y="2745"/>
                  </a:cubicBezTo>
                  <a:lnTo>
                    <a:pt x="2706" y="1924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2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093964" y="1836342"/>
              <a:ext cx="91249" cy="89480"/>
            </a:xfrm>
            <a:custGeom>
              <a:rect b="b" l="l" r="r" t="t"/>
              <a:pathLst>
                <a:path extrusionOk="0" h="2833" w="2889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3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7" y="2795"/>
                    <a:pt x="1433" y="2832"/>
                    <a:pt x="1537" y="2832"/>
                  </a:cubicBezTo>
                  <a:cubicBezTo>
                    <a:pt x="1630" y="2832"/>
                    <a:pt x="1722" y="2802"/>
                    <a:pt x="1794" y="2745"/>
                  </a:cubicBezTo>
                  <a:lnTo>
                    <a:pt x="2706" y="1924"/>
                  </a:lnTo>
                  <a:cubicBezTo>
                    <a:pt x="2858" y="1802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62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7501979" y="2291387"/>
              <a:ext cx="91249" cy="89891"/>
            </a:xfrm>
            <a:custGeom>
              <a:rect b="b" l="l" r="r" t="t"/>
              <a:pathLst>
                <a:path extrusionOk="0" h="2846" w="2889">
                  <a:moveTo>
                    <a:pt x="1349" y="1"/>
                  </a:moveTo>
                  <a:cubicBezTo>
                    <a:pt x="1257" y="1"/>
                    <a:pt x="1163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1" y="2798"/>
                    <a:pt x="1451" y="2845"/>
                    <a:pt x="1562" y="2845"/>
                  </a:cubicBezTo>
                  <a:cubicBezTo>
                    <a:pt x="1654" y="2845"/>
                    <a:pt x="1739" y="2814"/>
                    <a:pt x="1794" y="2745"/>
                  </a:cubicBezTo>
                  <a:lnTo>
                    <a:pt x="2706" y="1925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8"/>
                    <a:pt x="1463" y="1"/>
                    <a:pt x="13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6998924" y="1921780"/>
              <a:ext cx="91249" cy="89480"/>
            </a:xfrm>
            <a:custGeom>
              <a:rect b="b" l="l" r="r" t="t"/>
              <a:pathLst>
                <a:path extrusionOk="0" h="2833" w="2889">
                  <a:moveTo>
                    <a:pt x="1367" y="1"/>
                  </a:moveTo>
                  <a:cubicBezTo>
                    <a:pt x="1281" y="1"/>
                    <a:pt x="1194" y="32"/>
                    <a:pt x="1125" y="101"/>
                  </a:cubicBezTo>
                  <a:lnTo>
                    <a:pt x="213" y="921"/>
                  </a:lnTo>
                  <a:cubicBezTo>
                    <a:pt x="61" y="1043"/>
                    <a:pt x="0" y="1316"/>
                    <a:pt x="152" y="1468"/>
                  </a:cubicBezTo>
                  <a:lnTo>
                    <a:pt x="1277" y="2715"/>
                  </a:lnTo>
                  <a:cubicBezTo>
                    <a:pt x="1357" y="2795"/>
                    <a:pt x="1454" y="2833"/>
                    <a:pt x="1551" y="2833"/>
                  </a:cubicBezTo>
                  <a:cubicBezTo>
                    <a:pt x="1637" y="2833"/>
                    <a:pt x="1722" y="2802"/>
                    <a:pt x="1794" y="2745"/>
                  </a:cubicBezTo>
                  <a:lnTo>
                    <a:pt x="2706" y="1924"/>
                  </a:lnTo>
                  <a:cubicBezTo>
                    <a:pt x="2858" y="1803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71" y="1"/>
                    <a:pt x="1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7406939" y="2376256"/>
              <a:ext cx="91249" cy="90459"/>
            </a:xfrm>
            <a:custGeom>
              <a:rect b="b" l="l" r="r" t="t"/>
              <a:pathLst>
                <a:path extrusionOk="0" h="2864" w="2889">
                  <a:moveTo>
                    <a:pt x="1340" y="1"/>
                  </a:moveTo>
                  <a:cubicBezTo>
                    <a:pt x="1263" y="1"/>
                    <a:pt x="1187" y="27"/>
                    <a:pt x="1125" y="89"/>
                  </a:cubicBezTo>
                  <a:lnTo>
                    <a:pt x="213" y="940"/>
                  </a:lnTo>
                  <a:cubicBezTo>
                    <a:pt x="61" y="1061"/>
                    <a:pt x="1" y="1304"/>
                    <a:pt x="153" y="1456"/>
                  </a:cubicBezTo>
                  <a:lnTo>
                    <a:pt x="1277" y="2733"/>
                  </a:lnTo>
                  <a:cubicBezTo>
                    <a:pt x="1361" y="2817"/>
                    <a:pt x="1472" y="2863"/>
                    <a:pt x="1575" y="2863"/>
                  </a:cubicBezTo>
                  <a:cubicBezTo>
                    <a:pt x="1660" y="2863"/>
                    <a:pt x="1739" y="2832"/>
                    <a:pt x="1794" y="2763"/>
                  </a:cubicBezTo>
                  <a:lnTo>
                    <a:pt x="2706" y="1912"/>
                  </a:lnTo>
                  <a:cubicBezTo>
                    <a:pt x="2858" y="1821"/>
                    <a:pt x="2888" y="1548"/>
                    <a:pt x="2736" y="1396"/>
                  </a:cubicBezTo>
                  <a:lnTo>
                    <a:pt x="1642" y="149"/>
                  </a:lnTo>
                  <a:cubicBezTo>
                    <a:pt x="1569" y="59"/>
                    <a:pt x="1454" y="1"/>
                    <a:pt x="1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6904833" y="2005322"/>
              <a:ext cx="90270" cy="91060"/>
            </a:xfrm>
            <a:custGeom>
              <a:rect b="b" l="l" r="r" t="t"/>
              <a:pathLst>
                <a:path extrusionOk="0" h="2883" w="2858">
                  <a:moveTo>
                    <a:pt x="1347" y="0"/>
                  </a:moveTo>
                  <a:cubicBezTo>
                    <a:pt x="1256" y="0"/>
                    <a:pt x="1163" y="31"/>
                    <a:pt x="1095" y="100"/>
                  </a:cubicBezTo>
                  <a:lnTo>
                    <a:pt x="183" y="95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9" y="2829"/>
                    <a:pt x="1429" y="2882"/>
                    <a:pt x="1528" y="2882"/>
                  </a:cubicBezTo>
                  <a:cubicBezTo>
                    <a:pt x="1612" y="2882"/>
                    <a:pt x="1694" y="2844"/>
                    <a:pt x="1764" y="2775"/>
                  </a:cubicBezTo>
                  <a:lnTo>
                    <a:pt x="2675" y="1924"/>
                  </a:lnTo>
                  <a:cubicBezTo>
                    <a:pt x="2827" y="1802"/>
                    <a:pt x="2858" y="1559"/>
                    <a:pt x="2706" y="1407"/>
                  </a:cubicBezTo>
                  <a:lnTo>
                    <a:pt x="1612" y="130"/>
                  </a:lnTo>
                  <a:cubicBezTo>
                    <a:pt x="1562" y="47"/>
                    <a:pt x="1456" y="0"/>
                    <a:pt x="1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312848" y="2461314"/>
              <a:ext cx="90302" cy="90459"/>
            </a:xfrm>
            <a:custGeom>
              <a:rect b="b" l="l" r="r" t="t"/>
              <a:pathLst>
                <a:path extrusionOk="0" h="2864" w="2859">
                  <a:moveTo>
                    <a:pt x="1347" y="1"/>
                  </a:moveTo>
                  <a:cubicBezTo>
                    <a:pt x="1257" y="1"/>
                    <a:pt x="1164" y="32"/>
                    <a:pt x="1095" y="101"/>
                  </a:cubicBezTo>
                  <a:lnTo>
                    <a:pt x="183" y="952"/>
                  </a:lnTo>
                  <a:cubicBezTo>
                    <a:pt x="31" y="1043"/>
                    <a:pt x="1" y="1317"/>
                    <a:pt x="153" y="1469"/>
                  </a:cubicBezTo>
                  <a:lnTo>
                    <a:pt x="1247" y="2715"/>
                  </a:lnTo>
                  <a:cubicBezTo>
                    <a:pt x="1338" y="2806"/>
                    <a:pt x="1472" y="2864"/>
                    <a:pt x="1584" y="2864"/>
                  </a:cubicBezTo>
                  <a:cubicBezTo>
                    <a:pt x="1660" y="2864"/>
                    <a:pt x="1727" y="2837"/>
                    <a:pt x="1764" y="2776"/>
                  </a:cubicBezTo>
                  <a:lnTo>
                    <a:pt x="2676" y="1925"/>
                  </a:lnTo>
                  <a:cubicBezTo>
                    <a:pt x="2828" y="1803"/>
                    <a:pt x="2858" y="1560"/>
                    <a:pt x="2706" y="1408"/>
                  </a:cubicBezTo>
                  <a:lnTo>
                    <a:pt x="1612" y="131"/>
                  </a:lnTo>
                  <a:cubicBezTo>
                    <a:pt x="1562" y="48"/>
                    <a:pt x="1457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6809793" y="2090759"/>
              <a:ext cx="91249" cy="89859"/>
            </a:xfrm>
            <a:custGeom>
              <a:rect b="b" l="l" r="r" t="t"/>
              <a:pathLst>
                <a:path extrusionOk="0" h="2845" w="2889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0" y="1316"/>
                    <a:pt x="152" y="1468"/>
                  </a:cubicBezTo>
                  <a:lnTo>
                    <a:pt x="1247" y="2714"/>
                  </a:lnTo>
                  <a:cubicBezTo>
                    <a:pt x="1330" y="2798"/>
                    <a:pt x="1441" y="2845"/>
                    <a:pt x="1545" y="2845"/>
                  </a:cubicBezTo>
                  <a:cubicBezTo>
                    <a:pt x="1629" y="2845"/>
                    <a:pt x="1709" y="2813"/>
                    <a:pt x="1763" y="2745"/>
                  </a:cubicBezTo>
                  <a:lnTo>
                    <a:pt x="2675" y="1924"/>
                  </a:lnTo>
                  <a:cubicBezTo>
                    <a:pt x="2827" y="1802"/>
                    <a:pt x="2888" y="1529"/>
                    <a:pt x="2736" y="1377"/>
                  </a:cubicBezTo>
                  <a:lnTo>
                    <a:pt x="1642" y="131"/>
                  </a:lnTo>
                  <a:cubicBezTo>
                    <a:pt x="1575" y="47"/>
                    <a:pt x="1462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7217808" y="2546783"/>
              <a:ext cx="91249" cy="89480"/>
            </a:xfrm>
            <a:custGeom>
              <a:rect b="b" l="l" r="r" t="t"/>
              <a:pathLst>
                <a:path extrusionOk="0" h="2833" w="2889">
                  <a:moveTo>
                    <a:pt x="1349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21"/>
                  </a:lnTo>
                  <a:cubicBezTo>
                    <a:pt x="31" y="1042"/>
                    <a:pt x="1" y="1316"/>
                    <a:pt x="153" y="1468"/>
                  </a:cubicBezTo>
                  <a:lnTo>
                    <a:pt x="1247" y="2714"/>
                  </a:lnTo>
                  <a:cubicBezTo>
                    <a:pt x="1327" y="2794"/>
                    <a:pt x="1441" y="2832"/>
                    <a:pt x="1544" y="2832"/>
                  </a:cubicBezTo>
                  <a:cubicBezTo>
                    <a:pt x="1637" y="2832"/>
                    <a:pt x="1721" y="2802"/>
                    <a:pt x="1764" y="2744"/>
                  </a:cubicBezTo>
                  <a:lnTo>
                    <a:pt x="2675" y="1924"/>
                  </a:lnTo>
                  <a:cubicBezTo>
                    <a:pt x="2827" y="1802"/>
                    <a:pt x="2888" y="1529"/>
                    <a:pt x="2736" y="1377"/>
                  </a:cubicBezTo>
                  <a:lnTo>
                    <a:pt x="1642" y="130"/>
                  </a:lnTo>
                  <a:cubicBezTo>
                    <a:pt x="1575" y="47"/>
                    <a:pt x="1463" y="0"/>
                    <a:pt x="1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6714754" y="2175786"/>
              <a:ext cx="91217" cy="90270"/>
            </a:xfrm>
            <a:custGeom>
              <a:rect b="b" l="l" r="r" t="t"/>
              <a:pathLst>
                <a:path extrusionOk="0" h="2858" w="2888">
                  <a:moveTo>
                    <a:pt x="1339" y="1"/>
                  </a:moveTo>
                  <a:cubicBezTo>
                    <a:pt x="1249" y="1"/>
                    <a:pt x="1160" y="34"/>
                    <a:pt x="1095" y="113"/>
                  </a:cubicBezTo>
                  <a:lnTo>
                    <a:pt x="183" y="934"/>
                  </a:lnTo>
                  <a:cubicBezTo>
                    <a:pt x="31" y="1056"/>
                    <a:pt x="0" y="1299"/>
                    <a:pt x="152" y="1451"/>
                  </a:cubicBezTo>
                  <a:lnTo>
                    <a:pt x="1247" y="2727"/>
                  </a:lnTo>
                  <a:cubicBezTo>
                    <a:pt x="1330" y="2811"/>
                    <a:pt x="1441" y="2858"/>
                    <a:pt x="1549" y="2858"/>
                  </a:cubicBezTo>
                  <a:cubicBezTo>
                    <a:pt x="1638" y="2858"/>
                    <a:pt x="1725" y="2826"/>
                    <a:pt x="1794" y="2758"/>
                  </a:cubicBezTo>
                  <a:lnTo>
                    <a:pt x="2706" y="1937"/>
                  </a:lnTo>
                  <a:cubicBezTo>
                    <a:pt x="2857" y="1816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8"/>
                    <a:pt x="1455" y="1"/>
                    <a:pt x="1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7122769" y="2631810"/>
              <a:ext cx="91249" cy="89891"/>
            </a:xfrm>
            <a:custGeom>
              <a:rect b="b" l="l" r="r" t="t"/>
              <a:pathLst>
                <a:path extrusionOk="0" h="2846" w="2889">
                  <a:moveTo>
                    <a:pt x="1339" y="1"/>
                  </a:moveTo>
                  <a:cubicBezTo>
                    <a:pt x="1249" y="1"/>
                    <a:pt x="1161" y="34"/>
                    <a:pt x="1095" y="113"/>
                  </a:cubicBezTo>
                  <a:lnTo>
                    <a:pt x="183" y="934"/>
                  </a:lnTo>
                  <a:cubicBezTo>
                    <a:pt x="31" y="1056"/>
                    <a:pt x="0" y="1299"/>
                    <a:pt x="152" y="1451"/>
                  </a:cubicBezTo>
                  <a:lnTo>
                    <a:pt x="1247" y="2727"/>
                  </a:lnTo>
                  <a:cubicBezTo>
                    <a:pt x="1327" y="2808"/>
                    <a:pt x="1441" y="2845"/>
                    <a:pt x="1549" y="2845"/>
                  </a:cubicBezTo>
                  <a:cubicBezTo>
                    <a:pt x="1645" y="2845"/>
                    <a:pt x="1736" y="2815"/>
                    <a:pt x="1794" y="2758"/>
                  </a:cubicBezTo>
                  <a:lnTo>
                    <a:pt x="2706" y="1907"/>
                  </a:lnTo>
                  <a:cubicBezTo>
                    <a:pt x="2858" y="1815"/>
                    <a:pt x="2888" y="1542"/>
                    <a:pt x="2736" y="1390"/>
                  </a:cubicBezTo>
                  <a:lnTo>
                    <a:pt x="1642" y="144"/>
                  </a:lnTo>
                  <a:cubicBezTo>
                    <a:pt x="1573" y="58"/>
                    <a:pt x="1455" y="1"/>
                    <a:pt x="13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6619715" y="2261066"/>
              <a:ext cx="91217" cy="90428"/>
            </a:xfrm>
            <a:custGeom>
              <a:rect b="b" l="l" r="r" t="t"/>
              <a:pathLst>
                <a:path extrusionOk="0" h="2863" w="2888">
                  <a:moveTo>
                    <a:pt x="1339" y="0"/>
                  </a:moveTo>
                  <a:cubicBezTo>
                    <a:pt x="1262" y="0"/>
                    <a:pt x="1186" y="27"/>
                    <a:pt x="1125" y="88"/>
                  </a:cubicBezTo>
                  <a:lnTo>
                    <a:pt x="213" y="939"/>
                  </a:lnTo>
                  <a:cubicBezTo>
                    <a:pt x="61" y="1061"/>
                    <a:pt x="0" y="1304"/>
                    <a:pt x="152" y="1456"/>
                  </a:cubicBezTo>
                  <a:lnTo>
                    <a:pt x="1277" y="2733"/>
                  </a:lnTo>
                  <a:cubicBezTo>
                    <a:pt x="1360" y="2816"/>
                    <a:pt x="1462" y="2863"/>
                    <a:pt x="1562" y="2863"/>
                  </a:cubicBezTo>
                  <a:cubicBezTo>
                    <a:pt x="1644" y="2863"/>
                    <a:pt x="1725" y="2831"/>
                    <a:pt x="1793" y="2763"/>
                  </a:cubicBezTo>
                  <a:lnTo>
                    <a:pt x="2705" y="1912"/>
                  </a:lnTo>
                  <a:cubicBezTo>
                    <a:pt x="2857" y="1821"/>
                    <a:pt x="2888" y="1547"/>
                    <a:pt x="2736" y="1395"/>
                  </a:cubicBezTo>
                  <a:lnTo>
                    <a:pt x="1641" y="149"/>
                  </a:lnTo>
                  <a:cubicBezTo>
                    <a:pt x="1569" y="58"/>
                    <a:pt x="1453" y="0"/>
                    <a:pt x="1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7027730" y="2717090"/>
              <a:ext cx="91217" cy="90049"/>
            </a:xfrm>
            <a:custGeom>
              <a:rect b="b" l="l" r="r" t="t"/>
              <a:pathLst>
                <a:path extrusionOk="0" h="2851" w="2888">
                  <a:moveTo>
                    <a:pt x="1340" y="0"/>
                  </a:moveTo>
                  <a:cubicBezTo>
                    <a:pt x="1263" y="0"/>
                    <a:pt x="1186" y="27"/>
                    <a:pt x="1125" y="88"/>
                  </a:cubicBezTo>
                  <a:lnTo>
                    <a:pt x="213" y="939"/>
                  </a:lnTo>
                  <a:cubicBezTo>
                    <a:pt x="61" y="1030"/>
                    <a:pt x="0" y="1304"/>
                    <a:pt x="152" y="1456"/>
                  </a:cubicBezTo>
                  <a:lnTo>
                    <a:pt x="1277" y="2732"/>
                  </a:lnTo>
                  <a:cubicBezTo>
                    <a:pt x="1357" y="2813"/>
                    <a:pt x="1463" y="2851"/>
                    <a:pt x="1563" y="2851"/>
                  </a:cubicBezTo>
                  <a:cubicBezTo>
                    <a:pt x="1652" y="2851"/>
                    <a:pt x="1736" y="2820"/>
                    <a:pt x="1794" y="2763"/>
                  </a:cubicBezTo>
                  <a:lnTo>
                    <a:pt x="2706" y="1912"/>
                  </a:lnTo>
                  <a:cubicBezTo>
                    <a:pt x="2857" y="1821"/>
                    <a:pt x="2888" y="1547"/>
                    <a:pt x="2736" y="1395"/>
                  </a:cubicBezTo>
                  <a:lnTo>
                    <a:pt x="1642" y="149"/>
                  </a:lnTo>
                  <a:cubicBezTo>
                    <a:pt x="1569" y="58"/>
                    <a:pt x="1453" y="0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6525623" y="2346124"/>
              <a:ext cx="90270" cy="89638"/>
            </a:xfrm>
            <a:custGeom>
              <a:rect b="b" l="l" r="r" t="t"/>
              <a:pathLst>
                <a:path extrusionOk="0" h="2838" w="2858">
                  <a:moveTo>
                    <a:pt x="1346" y="0"/>
                  </a:moveTo>
                  <a:cubicBezTo>
                    <a:pt x="1256" y="0"/>
                    <a:pt x="1163" y="32"/>
                    <a:pt x="1095" y="100"/>
                  </a:cubicBezTo>
                  <a:lnTo>
                    <a:pt x="183" y="951"/>
                  </a:lnTo>
                  <a:cubicBezTo>
                    <a:pt x="31" y="1043"/>
                    <a:pt x="0" y="1316"/>
                    <a:pt x="152" y="1468"/>
                  </a:cubicBezTo>
                  <a:lnTo>
                    <a:pt x="1247" y="2714"/>
                  </a:lnTo>
                  <a:cubicBezTo>
                    <a:pt x="1332" y="2800"/>
                    <a:pt x="1437" y="2837"/>
                    <a:pt x="1540" y="2837"/>
                  </a:cubicBezTo>
                  <a:cubicBezTo>
                    <a:pt x="1619" y="2837"/>
                    <a:pt x="1697" y="2815"/>
                    <a:pt x="1763" y="2775"/>
                  </a:cubicBezTo>
                  <a:lnTo>
                    <a:pt x="2675" y="1924"/>
                  </a:lnTo>
                  <a:cubicBezTo>
                    <a:pt x="2827" y="1803"/>
                    <a:pt x="2858" y="1559"/>
                    <a:pt x="2736" y="1407"/>
                  </a:cubicBezTo>
                  <a:lnTo>
                    <a:pt x="1611" y="131"/>
                  </a:lnTo>
                  <a:cubicBezTo>
                    <a:pt x="1561" y="47"/>
                    <a:pt x="1456" y="0"/>
                    <a:pt x="1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6933638" y="2801169"/>
              <a:ext cx="91249" cy="90207"/>
            </a:xfrm>
            <a:custGeom>
              <a:rect b="b" l="l" r="r" t="t"/>
              <a:pathLst>
                <a:path extrusionOk="0" h="2856" w="2889">
                  <a:moveTo>
                    <a:pt x="1346" y="1"/>
                  </a:moveTo>
                  <a:cubicBezTo>
                    <a:pt x="1256" y="1"/>
                    <a:pt x="1163" y="32"/>
                    <a:pt x="1095" y="101"/>
                  </a:cubicBezTo>
                  <a:lnTo>
                    <a:pt x="183" y="922"/>
                  </a:lnTo>
                  <a:cubicBezTo>
                    <a:pt x="31" y="1043"/>
                    <a:pt x="1" y="1317"/>
                    <a:pt x="152" y="1469"/>
                  </a:cubicBezTo>
                  <a:lnTo>
                    <a:pt x="1247" y="2715"/>
                  </a:lnTo>
                  <a:cubicBezTo>
                    <a:pt x="1326" y="2810"/>
                    <a:pt x="1422" y="2856"/>
                    <a:pt x="1518" y="2856"/>
                  </a:cubicBezTo>
                  <a:cubicBezTo>
                    <a:pt x="1605" y="2856"/>
                    <a:pt x="1691" y="2818"/>
                    <a:pt x="1763" y="2745"/>
                  </a:cubicBezTo>
                  <a:lnTo>
                    <a:pt x="2675" y="1925"/>
                  </a:lnTo>
                  <a:cubicBezTo>
                    <a:pt x="2827" y="1803"/>
                    <a:pt x="2888" y="1529"/>
                    <a:pt x="2736" y="1378"/>
                  </a:cubicBezTo>
                  <a:lnTo>
                    <a:pt x="1611" y="131"/>
                  </a:lnTo>
                  <a:cubicBezTo>
                    <a:pt x="1561" y="48"/>
                    <a:pt x="1456" y="1"/>
                    <a:pt x="13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7430944" y="1417367"/>
              <a:ext cx="650935" cy="644776"/>
            </a:xfrm>
            <a:custGeom>
              <a:rect b="b" l="l" r="r" t="t"/>
              <a:pathLst>
                <a:path extrusionOk="0" h="20414" w="20609">
                  <a:moveTo>
                    <a:pt x="11311" y="0"/>
                  </a:moveTo>
                  <a:cubicBezTo>
                    <a:pt x="11219" y="0"/>
                    <a:pt x="11130" y="34"/>
                    <a:pt x="11065" y="113"/>
                  </a:cubicBezTo>
                  <a:lnTo>
                    <a:pt x="6961" y="3791"/>
                  </a:lnTo>
                  <a:lnTo>
                    <a:pt x="213" y="9839"/>
                  </a:lnTo>
                  <a:cubicBezTo>
                    <a:pt x="61" y="9931"/>
                    <a:pt x="0" y="10204"/>
                    <a:pt x="152" y="10356"/>
                  </a:cubicBezTo>
                  <a:lnTo>
                    <a:pt x="6475" y="17378"/>
                  </a:lnTo>
                  <a:lnTo>
                    <a:pt x="9058" y="20265"/>
                  </a:lnTo>
                  <a:cubicBezTo>
                    <a:pt x="9131" y="20356"/>
                    <a:pt x="9247" y="20414"/>
                    <a:pt x="9360" y="20414"/>
                  </a:cubicBezTo>
                  <a:cubicBezTo>
                    <a:pt x="9438" y="20414"/>
                    <a:pt x="9514" y="20387"/>
                    <a:pt x="9575" y="20326"/>
                  </a:cubicBezTo>
                  <a:lnTo>
                    <a:pt x="12098" y="18046"/>
                  </a:lnTo>
                  <a:lnTo>
                    <a:pt x="20457" y="10539"/>
                  </a:lnTo>
                  <a:cubicBezTo>
                    <a:pt x="20609" y="10447"/>
                    <a:pt x="20609" y="10174"/>
                    <a:pt x="20518" y="10022"/>
                  </a:cubicBezTo>
                  <a:lnTo>
                    <a:pt x="12736" y="1359"/>
                  </a:lnTo>
                  <a:lnTo>
                    <a:pt x="11642" y="143"/>
                  </a:lnTo>
                  <a:cubicBezTo>
                    <a:pt x="11556" y="57"/>
                    <a:pt x="11431" y="0"/>
                    <a:pt x="11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7017149" y="1785459"/>
              <a:ext cx="652894" cy="644776"/>
            </a:xfrm>
            <a:custGeom>
              <a:rect b="b" l="l" r="r" t="t"/>
              <a:pathLst>
                <a:path extrusionOk="0" h="20414" w="20671">
                  <a:moveTo>
                    <a:pt x="11266" y="0"/>
                  </a:moveTo>
                  <a:cubicBezTo>
                    <a:pt x="11175" y="0"/>
                    <a:pt x="11089" y="32"/>
                    <a:pt x="11035" y="100"/>
                  </a:cubicBezTo>
                  <a:lnTo>
                    <a:pt x="8876" y="2015"/>
                  </a:lnTo>
                  <a:lnTo>
                    <a:pt x="3041" y="7243"/>
                  </a:lnTo>
                  <a:lnTo>
                    <a:pt x="1186" y="8915"/>
                  </a:lnTo>
                  <a:lnTo>
                    <a:pt x="183" y="9827"/>
                  </a:lnTo>
                  <a:cubicBezTo>
                    <a:pt x="31" y="9949"/>
                    <a:pt x="1" y="10222"/>
                    <a:pt x="153" y="10374"/>
                  </a:cubicBezTo>
                  <a:lnTo>
                    <a:pt x="1095" y="11438"/>
                  </a:lnTo>
                  <a:lnTo>
                    <a:pt x="2858" y="13383"/>
                  </a:lnTo>
                  <a:lnTo>
                    <a:pt x="8329" y="19462"/>
                  </a:lnTo>
                  <a:lnTo>
                    <a:pt x="9089" y="20283"/>
                  </a:lnTo>
                  <a:cubicBezTo>
                    <a:pt x="9139" y="20367"/>
                    <a:pt x="9245" y="20413"/>
                    <a:pt x="9354" y="20413"/>
                  </a:cubicBezTo>
                  <a:cubicBezTo>
                    <a:pt x="9444" y="20413"/>
                    <a:pt x="9538" y="20382"/>
                    <a:pt x="9606" y="20313"/>
                  </a:cubicBezTo>
                  <a:lnTo>
                    <a:pt x="19302" y="11620"/>
                  </a:lnTo>
                  <a:lnTo>
                    <a:pt x="20488" y="10587"/>
                  </a:lnTo>
                  <a:cubicBezTo>
                    <a:pt x="20640" y="10435"/>
                    <a:pt x="20670" y="10222"/>
                    <a:pt x="20488" y="10070"/>
                  </a:cubicBezTo>
                  <a:lnTo>
                    <a:pt x="19393" y="8854"/>
                  </a:lnTo>
                  <a:lnTo>
                    <a:pt x="11582" y="131"/>
                  </a:lnTo>
                  <a:cubicBezTo>
                    <a:pt x="11498" y="47"/>
                    <a:pt x="11378" y="0"/>
                    <a:pt x="1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6607207" y="2155066"/>
              <a:ext cx="649988" cy="644776"/>
            </a:xfrm>
            <a:custGeom>
              <a:rect b="b" l="l" r="r" t="t"/>
              <a:pathLst>
                <a:path extrusionOk="0" h="20414" w="20579">
                  <a:moveTo>
                    <a:pt x="11292" y="1"/>
                  </a:moveTo>
                  <a:cubicBezTo>
                    <a:pt x="11196" y="1"/>
                    <a:pt x="11103" y="32"/>
                    <a:pt x="11035" y="101"/>
                  </a:cubicBezTo>
                  <a:lnTo>
                    <a:pt x="4773" y="5724"/>
                  </a:lnTo>
                  <a:lnTo>
                    <a:pt x="183" y="9827"/>
                  </a:lnTo>
                  <a:cubicBezTo>
                    <a:pt x="31" y="9949"/>
                    <a:pt x="1" y="10222"/>
                    <a:pt x="153" y="10374"/>
                  </a:cubicBezTo>
                  <a:lnTo>
                    <a:pt x="4439" y="15146"/>
                  </a:lnTo>
                  <a:lnTo>
                    <a:pt x="9029" y="20283"/>
                  </a:lnTo>
                  <a:cubicBezTo>
                    <a:pt x="9095" y="20367"/>
                    <a:pt x="9208" y="20414"/>
                    <a:pt x="9321" y="20414"/>
                  </a:cubicBezTo>
                  <a:cubicBezTo>
                    <a:pt x="9414" y="20414"/>
                    <a:pt x="9507" y="20382"/>
                    <a:pt x="9576" y="20314"/>
                  </a:cubicBezTo>
                  <a:lnTo>
                    <a:pt x="13527" y="16788"/>
                  </a:lnTo>
                  <a:lnTo>
                    <a:pt x="15381" y="15116"/>
                  </a:lnTo>
                  <a:lnTo>
                    <a:pt x="20427" y="10587"/>
                  </a:lnTo>
                  <a:cubicBezTo>
                    <a:pt x="20579" y="10435"/>
                    <a:pt x="20579" y="10222"/>
                    <a:pt x="20518" y="10010"/>
                  </a:cubicBezTo>
                  <a:lnTo>
                    <a:pt x="15807" y="4782"/>
                  </a:lnTo>
                  <a:lnTo>
                    <a:pt x="14044" y="2836"/>
                  </a:lnTo>
                  <a:lnTo>
                    <a:pt x="11612" y="131"/>
                  </a:lnTo>
                  <a:cubicBezTo>
                    <a:pt x="11529" y="48"/>
                    <a:pt x="11408" y="1"/>
                    <a:pt x="11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6747381" y="2153424"/>
              <a:ext cx="302458" cy="648061"/>
            </a:xfrm>
            <a:custGeom>
              <a:rect b="b" l="l" r="r" t="t"/>
              <a:pathLst>
                <a:path extrusionOk="0" h="20518" w="9576">
                  <a:moveTo>
                    <a:pt x="9575" y="2888"/>
                  </a:moveTo>
                  <a:lnTo>
                    <a:pt x="9089" y="16840"/>
                  </a:lnTo>
                  <a:lnTo>
                    <a:pt x="5138" y="20366"/>
                  </a:lnTo>
                  <a:cubicBezTo>
                    <a:pt x="4986" y="20518"/>
                    <a:pt x="4712" y="20487"/>
                    <a:pt x="4591" y="20335"/>
                  </a:cubicBezTo>
                  <a:lnTo>
                    <a:pt x="1" y="15198"/>
                  </a:lnTo>
                  <a:lnTo>
                    <a:pt x="335" y="5776"/>
                  </a:lnTo>
                  <a:lnTo>
                    <a:pt x="6597" y="153"/>
                  </a:lnTo>
                  <a:cubicBezTo>
                    <a:pt x="6749" y="1"/>
                    <a:pt x="7022" y="31"/>
                    <a:pt x="7174" y="183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7018128" y="2068934"/>
              <a:ext cx="37460" cy="78773"/>
            </a:xfrm>
            <a:custGeom>
              <a:rect b="b" l="l" r="r" t="t"/>
              <a:pathLst>
                <a:path extrusionOk="0" h="2494" w="1186">
                  <a:moveTo>
                    <a:pt x="1186" y="1"/>
                  </a:moveTo>
                  <a:lnTo>
                    <a:pt x="1125" y="2493"/>
                  </a:lnTo>
                  <a:lnTo>
                    <a:pt x="152" y="1429"/>
                  </a:lnTo>
                  <a:cubicBezTo>
                    <a:pt x="0" y="1277"/>
                    <a:pt x="61" y="1004"/>
                    <a:pt x="213" y="882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093016" y="2305127"/>
              <a:ext cx="165158" cy="326431"/>
            </a:xfrm>
            <a:custGeom>
              <a:rect b="b" l="l" r="r" t="t"/>
              <a:pathLst>
                <a:path extrusionOk="0" h="10335" w="5229">
                  <a:moveTo>
                    <a:pt x="5076" y="5289"/>
                  </a:moveTo>
                  <a:cubicBezTo>
                    <a:pt x="5228" y="5441"/>
                    <a:pt x="5198" y="5684"/>
                    <a:pt x="5046" y="5806"/>
                  </a:cubicBezTo>
                  <a:lnTo>
                    <a:pt x="0" y="10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107419" y="1849102"/>
              <a:ext cx="192037" cy="552043"/>
            </a:xfrm>
            <a:custGeom>
              <a:rect b="b" l="l" r="r" t="t"/>
              <a:pathLst>
                <a:path extrusionOk="0" h="17478" w="6080">
                  <a:moveTo>
                    <a:pt x="6079" y="0"/>
                  </a:moveTo>
                  <a:lnTo>
                    <a:pt x="5471" y="17478"/>
                  </a:lnTo>
                  <a:lnTo>
                    <a:pt x="0" y="11399"/>
                  </a:lnTo>
                  <a:lnTo>
                    <a:pt x="213" y="5289"/>
                  </a:ln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634478" y="1414209"/>
              <a:ext cx="196838" cy="649956"/>
            </a:xfrm>
            <a:custGeom>
              <a:rect b="b" l="l" r="r" t="t"/>
              <a:pathLst>
                <a:path extrusionOk="0" h="20578" w="6232">
                  <a:moveTo>
                    <a:pt x="6232" y="1429"/>
                  </a:moveTo>
                  <a:lnTo>
                    <a:pt x="5624" y="18146"/>
                  </a:lnTo>
                  <a:lnTo>
                    <a:pt x="3101" y="20426"/>
                  </a:lnTo>
                  <a:cubicBezTo>
                    <a:pt x="2949" y="20578"/>
                    <a:pt x="2675" y="20517"/>
                    <a:pt x="2584" y="20365"/>
                  </a:cubicBezTo>
                  <a:lnTo>
                    <a:pt x="0" y="17478"/>
                  </a:lnTo>
                  <a:lnTo>
                    <a:pt x="487" y="3860"/>
                  </a:lnTo>
                  <a:lnTo>
                    <a:pt x="4590" y="152"/>
                  </a:lnTo>
                  <a:cubicBezTo>
                    <a:pt x="4742" y="0"/>
                    <a:pt x="5016" y="61"/>
                    <a:pt x="5168" y="213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6488163" y="1167814"/>
              <a:ext cx="119075" cy="105273"/>
            </a:xfrm>
            <a:custGeom>
              <a:rect b="b" l="l" r="r" t="t"/>
              <a:pathLst>
                <a:path extrusionOk="0" h="3333" w="3770">
                  <a:moveTo>
                    <a:pt x="1784" y="1"/>
                  </a:moveTo>
                  <a:cubicBezTo>
                    <a:pt x="1570" y="1"/>
                    <a:pt x="1348" y="46"/>
                    <a:pt x="1126" y="141"/>
                  </a:cubicBezTo>
                  <a:cubicBezTo>
                    <a:pt x="366" y="476"/>
                    <a:pt x="1" y="1418"/>
                    <a:pt x="366" y="2239"/>
                  </a:cubicBezTo>
                  <a:lnTo>
                    <a:pt x="882" y="3333"/>
                  </a:lnTo>
                  <a:lnTo>
                    <a:pt x="3770" y="1996"/>
                  </a:lnTo>
                  <a:lnTo>
                    <a:pt x="3253" y="901"/>
                  </a:lnTo>
                  <a:cubicBezTo>
                    <a:pt x="3071" y="476"/>
                    <a:pt x="2767" y="202"/>
                    <a:pt x="2341" y="111"/>
                  </a:cubicBezTo>
                  <a:cubicBezTo>
                    <a:pt x="2167" y="38"/>
                    <a:pt x="197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6516021" y="1230826"/>
              <a:ext cx="497337" cy="924556"/>
            </a:xfrm>
            <a:custGeom>
              <a:rect b="b" l="l" r="r" t="t"/>
              <a:pathLst>
                <a:path extrusionOk="0" h="29272" w="15746">
                  <a:moveTo>
                    <a:pt x="2888" y="1"/>
                  </a:moveTo>
                  <a:lnTo>
                    <a:pt x="0" y="1338"/>
                  </a:lnTo>
                  <a:lnTo>
                    <a:pt x="517" y="2463"/>
                  </a:lnTo>
                  <a:lnTo>
                    <a:pt x="1095" y="3648"/>
                  </a:lnTo>
                  <a:lnTo>
                    <a:pt x="1611" y="4833"/>
                  </a:lnTo>
                  <a:lnTo>
                    <a:pt x="12827" y="29211"/>
                  </a:lnTo>
                  <a:lnTo>
                    <a:pt x="12858" y="29271"/>
                  </a:lnTo>
                  <a:lnTo>
                    <a:pt x="15715" y="27964"/>
                  </a:lnTo>
                  <a:lnTo>
                    <a:pt x="15745" y="27934"/>
                  </a:lnTo>
                  <a:lnTo>
                    <a:pt x="15715" y="27904"/>
                  </a:lnTo>
                  <a:lnTo>
                    <a:pt x="4499" y="3496"/>
                  </a:lnTo>
                  <a:lnTo>
                    <a:pt x="3982" y="2311"/>
                  </a:lnTo>
                  <a:lnTo>
                    <a:pt x="3405" y="1156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6516021" y="1230826"/>
              <a:ext cx="107547" cy="77794"/>
            </a:xfrm>
            <a:custGeom>
              <a:rect b="b" l="l" r="r" t="t"/>
              <a:pathLst>
                <a:path extrusionOk="0" h="2463" w="3405">
                  <a:moveTo>
                    <a:pt x="2888" y="1"/>
                  </a:moveTo>
                  <a:lnTo>
                    <a:pt x="0" y="1338"/>
                  </a:lnTo>
                  <a:lnTo>
                    <a:pt x="517" y="2463"/>
                  </a:lnTo>
                  <a:lnTo>
                    <a:pt x="3405" y="1156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6533298" y="1266359"/>
              <a:ext cx="108526" cy="79721"/>
            </a:xfrm>
            <a:custGeom>
              <a:rect b="b" l="l" r="r" t="t"/>
              <a:pathLst>
                <a:path extrusionOk="0" h="2524" w="3436">
                  <a:moveTo>
                    <a:pt x="2888" y="0"/>
                  </a:moveTo>
                  <a:lnTo>
                    <a:pt x="1" y="1338"/>
                  </a:lnTo>
                  <a:lnTo>
                    <a:pt x="517" y="2523"/>
                  </a:lnTo>
                  <a:lnTo>
                    <a:pt x="3435" y="1186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549628" y="1303787"/>
              <a:ext cx="108494" cy="79721"/>
            </a:xfrm>
            <a:custGeom>
              <a:rect b="b" l="l" r="r" t="t"/>
              <a:pathLst>
                <a:path extrusionOk="0" h="2524" w="3435">
                  <a:moveTo>
                    <a:pt x="2918" y="1"/>
                  </a:moveTo>
                  <a:lnTo>
                    <a:pt x="0" y="1338"/>
                  </a:lnTo>
                  <a:lnTo>
                    <a:pt x="547" y="2523"/>
                  </a:lnTo>
                  <a:lnTo>
                    <a:pt x="3435" y="1186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6921162" y="2112142"/>
              <a:ext cx="110168" cy="142922"/>
            </a:xfrm>
            <a:custGeom>
              <a:rect b="b" l="l" r="r" t="t"/>
              <a:pathLst>
                <a:path extrusionOk="0" h="4525" w="3488">
                  <a:moveTo>
                    <a:pt x="2888" y="1"/>
                  </a:moveTo>
                  <a:lnTo>
                    <a:pt x="0" y="1368"/>
                  </a:lnTo>
                  <a:lnTo>
                    <a:pt x="2310" y="3891"/>
                  </a:lnTo>
                  <a:lnTo>
                    <a:pt x="2797" y="4438"/>
                  </a:lnTo>
                  <a:cubicBezTo>
                    <a:pt x="2865" y="4498"/>
                    <a:pt x="2950" y="4524"/>
                    <a:pt x="3037" y="4524"/>
                  </a:cubicBezTo>
                  <a:cubicBezTo>
                    <a:pt x="3258" y="4524"/>
                    <a:pt x="3487" y="4353"/>
                    <a:pt x="3465" y="4134"/>
                  </a:cubicBezTo>
                  <a:lnTo>
                    <a:pt x="3344" y="340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EBE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6994123" y="2219658"/>
              <a:ext cx="37207" cy="35407"/>
            </a:xfrm>
            <a:custGeom>
              <a:rect b="b" l="l" r="r" t="t"/>
              <a:pathLst>
                <a:path extrusionOk="0" h="1121" w="1178">
                  <a:moveTo>
                    <a:pt x="1034" y="1"/>
                  </a:moveTo>
                  <a:lnTo>
                    <a:pt x="0" y="487"/>
                  </a:lnTo>
                  <a:lnTo>
                    <a:pt x="487" y="1034"/>
                  </a:lnTo>
                  <a:cubicBezTo>
                    <a:pt x="555" y="1094"/>
                    <a:pt x="640" y="1120"/>
                    <a:pt x="727" y="1120"/>
                  </a:cubicBezTo>
                  <a:cubicBezTo>
                    <a:pt x="948" y="1120"/>
                    <a:pt x="1177" y="949"/>
                    <a:pt x="1155" y="730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4684249" y="940465"/>
              <a:ext cx="1435286" cy="351825"/>
            </a:xfrm>
            <a:custGeom>
              <a:rect b="b" l="l" r="r" t="t"/>
              <a:pathLst>
                <a:path extrusionOk="0" h="11139" w="45442">
                  <a:moveTo>
                    <a:pt x="1523" y="1"/>
                  </a:moveTo>
                  <a:cubicBezTo>
                    <a:pt x="1070" y="1"/>
                    <a:pt x="691" y="368"/>
                    <a:pt x="608" y="835"/>
                  </a:cubicBezTo>
                  <a:lnTo>
                    <a:pt x="0" y="5820"/>
                  </a:lnTo>
                  <a:lnTo>
                    <a:pt x="44712" y="11139"/>
                  </a:lnTo>
                  <a:lnTo>
                    <a:pt x="45442" y="5212"/>
                  </a:lnTo>
                  <a:lnTo>
                    <a:pt x="1672" y="14"/>
                  </a:lnTo>
                  <a:cubicBezTo>
                    <a:pt x="1622" y="5"/>
                    <a:pt x="1572" y="1"/>
                    <a:pt x="1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4707275" y="965859"/>
              <a:ext cx="322609" cy="171886"/>
            </a:xfrm>
            <a:custGeom>
              <a:rect b="b" l="l" r="r" t="t"/>
              <a:pathLst>
                <a:path extrusionOk="0" h="5442" w="10214">
                  <a:moveTo>
                    <a:pt x="7569" y="0"/>
                  </a:moveTo>
                  <a:lnTo>
                    <a:pt x="1" y="5076"/>
                  </a:lnTo>
                  <a:lnTo>
                    <a:pt x="2645" y="5441"/>
                  </a:lnTo>
                  <a:lnTo>
                    <a:pt x="10214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4924264" y="991791"/>
              <a:ext cx="322609" cy="170906"/>
            </a:xfrm>
            <a:custGeom>
              <a:rect b="b" l="l" r="r" t="t"/>
              <a:pathLst>
                <a:path extrusionOk="0" h="5411" w="10214">
                  <a:moveTo>
                    <a:pt x="7569" y="0"/>
                  </a:moveTo>
                  <a:lnTo>
                    <a:pt x="0" y="5107"/>
                  </a:lnTo>
                  <a:lnTo>
                    <a:pt x="2675" y="5410"/>
                  </a:lnTo>
                  <a:lnTo>
                    <a:pt x="10213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5143148" y="1017690"/>
              <a:ext cx="322609" cy="170938"/>
            </a:xfrm>
            <a:custGeom>
              <a:rect b="b" l="l" r="r" t="t"/>
              <a:pathLst>
                <a:path extrusionOk="0" h="5412" w="10214">
                  <a:moveTo>
                    <a:pt x="7539" y="1"/>
                  </a:moveTo>
                  <a:lnTo>
                    <a:pt x="1" y="5077"/>
                  </a:lnTo>
                  <a:lnTo>
                    <a:pt x="2645" y="5411"/>
                  </a:lnTo>
                  <a:lnTo>
                    <a:pt x="10213" y="33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5361084" y="1043622"/>
              <a:ext cx="322609" cy="170906"/>
            </a:xfrm>
            <a:custGeom>
              <a:rect b="b" l="l" r="r" t="t"/>
              <a:pathLst>
                <a:path extrusionOk="0" h="5411" w="10214">
                  <a:moveTo>
                    <a:pt x="7569" y="0"/>
                  </a:moveTo>
                  <a:lnTo>
                    <a:pt x="0" y="5107"/>
                  </a:lnTo>
                  <a:lnTo>
                    <a:pt x="2675" y="5411"/>
                  </a:lnTo>
                  <a:lnTo>
                    <a:pt x="10213" y="304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5578042" y="1068574"/>
              <a:ext cx="323588" cy="171886"/>
            </a:xfrm>
            <a:custGeom>
              <a:rect b="b" l="l" r="r" t="t"/>
              <a:pathLst>
                <a:path extrusionOk="0" h="5442" w="10245">
                  <a:moveTo>
                    <a:pt x="7569" y="1"/>
                  </a:moveTo>
                  <a:lnTo>
                    <a:pt x="1" y="5138"/>
                  </a:lnTo>
                  <a:lnTo>
                    <a:pt x="2676" y="5442"/>
                  </a:lnTo>
                  <a:lnTo>
                    <a:pt x="10244" y="365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5796957" y="1095453"/>
              <a:ext cx="322578" cy="169959"/>
            </a:xfrm>
            <a:custGeom>
              <a:rect b="b" l="l" r="r" t="t"/>
              <a:pathLst>
                <a:path extrusionOk="0" h="5381" w="10213">
                  <a:moveTo>
                    <a:pt x="7569" y="1"/>
                  </a:moveTo>
                  <a:lnTo>
                    <a:pt x="0" y="5077"/>
                  </a:lnTo>
                  <a:lnTo>
                    <a:pt x="2644" y="5381"/>
                  </a:lnTo>
                  <a:lnTo>
                    <a:pt x="10213" y="305"/>
                  </a:lnTo>
                  <a:lnTo>
                    <a:pt x="7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4405827" y="1124258"/>
              <a:ext cx="1627322" cy="1289331"/>
            </a:xfrm>
            <a:custGeom>
              <a:rect b="b" l="l" r="r" t="t"/>
              <a:pathLst>
                <a:path extrusionOk="0" h="40821" w="51522">
                  <a:moveTo>
                    <a:pt x="8815" y="1"/>
                  </a:moveTo>
                  <a:lnTo>
                    <a:pt x="153" y="25898"/>
                  </a:lnTo>
                  <a:cubicBezTo>
                    <a:pt x="1" y="26384"/>
                    <a:pt x="274" y="26962"/>
                    <a:pt x="761" y="27113"/>
                  </a:cubicBezTo>
                  <a:lnTo>
                    <a:pt x="41643" y="40761"/>
                  </a:lnTo>
                  <a:cubicBezTo>
                    <a:pt x="41750" y="40801"/>
                    <a:pt x="41861" y="40821"/>
                    <a:pt x="41970" y="40821"/>
                  </a:cubicBezTo>
                  <a:cubicBezTo>
                    <a:pt x="42353" y="40821"/>
                    <a:pt x="42717" y="40579"/>
                    <a:pt x="42859" y="40153"/>
                  </a:cubicBezTo>
                  <a:lnTo>
                    <a:pt x="51521" y="14226"/>
                  </a:lnTo>
                  <a:lnTo>
                    <a:pt x="8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4623764" y="1124258"/>
              <a:ext cx="1408407" cy="628857"/>
            </a:xfrm>
            <a:custGeom>
              <a:rect b="b" l="l" r="r" t="t"/>
              <a:pathLst>
                <a:path extrusionOk="0" h="19910" w="44591">
                  <a:moveTo>
                    <a:pt x="1885" y="1"/>
                  </a:moveTo>
                  <a:lnTo>
                    <a:pt x="0" y="5654"/>
                  </a:lnTo>
                  <a:lnTo>
                    <a:pt x="42706" y="19910"/>
                  </a:lnTo>
                  <a:lnTo>
                    <a:pt x="44591" y="14256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4704400" y="1130986"/>
              <a:ext cx="228517" cy="273652"/>
            </a:xfrm>
            <a:custGeom>
              <a:rect b="b" l="l" r="r" t="t"/>
              <a:pathLst>
                <a:path extrusionOk="0" h="8664" w="7235">
                  <a:moveTo>
                    <a:pt x="1" y="0"/>
                  </a:moveTo>
                  <a:lnTo>
                    <a:pt x="4682" y="7842"/>
                  </a:lnTo>
                  <a:lnTo>
                    <a:pt x="7235" y="8663"/>
                  </a:lnTo>
                  <a:lnTo>
                    <a:pt x="7235" y="8663"/>
                  </a:lnTo>
                  <a:lnTo>
                    <a:pt x="2554" y="8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4913683" y="1201073"/>
              <a:ext cx="226622" cy="273652"/>
            </a:xfrm>
            <a:custGeom>
              <a:rect b="b" l="l" r="r" t="t"/>
              <a:pathLst>
                <a:path extrusionOk="0" h="8664" w="7175">
                  <a:moveTo>
                    <a:pt x="1" y="0"/>
                  </a:moveTo>
                  <a:lnTo>
                    <a:pt x="4621" y="7812"/>
                  </a:lnTo>
                  <a:lnTo>
                    <a:pt x="7174" y="8663"/>
                  </a:lnTo>
                  <a:lnTo>
                    <a:pt x="2554" y="8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5121070" y="1270181"/>
              <a:ext cx="228517" cy="273652"/>
            </a:xfrm>
            <a:custGeom>
              <a:rect b="b" l="l" r="r" t="t"/>
              <a:pathLst>
                <a:path extrusionOk="0" h="8664" w="7235">
                  <a:moveTo>
                    <a:pt x="0" y="1"/>
                  </a:moveTo>
                  <a:lnTo>
                    <a:pt x="4681" y="7843"/>
                  </a:lnTo>
                  <a:lnTo>
                    <a:pt x="7235" y="8664"/>
                  </a:lnTo>
                  <a:lnTo>
                    <a:pt x="7235" y="8664"/>
                  </a:lnTo>
                  <a:lnTo>
                    <a:pt x="2554" y="8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5330352" y="1340268"/>
              <a:ext cx="226622" cy="273652"/>
            </a:xfrm>
            <a:custGeom>
              <a:rect b="b" l="l" r="r" t="t"/>
              <a:pathLst>
                <a:path extrusionOk="0" h="8664" w="7175">
                  <a:moveTo>
                    <a:pt x="1" y="1"/>
                  </a:moveTo>
                  <a:lnTo>
                    <a:pt x="4621" y="7812"/>
                  </a:lnTo>
                  <a:lnTo>
                    <a:pt x="7174" y="8663"/>
                  </a:lnTo>
                  <a:lnTo>
                    <a:pt x="2493" y="8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5537739" y="1408429"/>
              <a:ext cx="227538" cy="274600"/>
            </a:xfrm>
            <a:custGeom>
              <a:rect b="b" l="l" r="r" t="t"/>
              <a:pathLst>
                <a:path extrusionOk="0" h="8694" w="7204">
                  <a:moveTo>
                    <a:pt x="0" y="1"/>
                  </a:moveTo>
                  <a:lnTo>
                    <a:pt x="4681" y="7873"/>
                  </a:lnTo>
                  <a:lnTo>
                    <a:pt x="7204" y="8694"/>
                  </a:lnTo>
                  <a:lnTo>
                    <a:pt x="2553" y="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5745095" y="1478516"/>
              <a:ext cx="228517" cy="274600"/>
            </a:xfrm>
            <a:custGeom>
              <a:rect b="b" l="l" r="r" t="t"/>
              <a:pathLst>
                <a:path extrusionOk="0" h="8694" w="7235">
                  <a:moveTo>
                    <a:pt x="1" y="1"/>
                  </a:moveTo>
                  <a:lnTo>
                    <a:pt x="4682" y="7843"/>
                  </a:lnTo>
                  <a:lnTo>
                    <a:pt x="7235" y="8694"/>
                  </a:lnTo>
                  <a:lnTo>
                    <a:pt x="2554" y="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4631439" y="1074828"/>
              <a:ext cx="105652" cy="98893"/>
            </a:xfrm>
            <a:custGeom>
              <a:rect b="b" l="l" r="r" t="t"/>
              <a:pathLst>
                <a:path extrusionOk="0" h="3131" w="3345">
                  <a:moveTo>
                    <a:pt x="1646" y="1"/>
                  </a:moveTo>
                  <a:cubicBezTo>
                    <a:pt x="883" y="1"/>
                    <a:pt x="234" y="602"/>
                    <a:pt x="122" y="1383"/>
                  </a:cubicBezTo>
                  <a:cubicBezTo>
                    <a:pt x="1" y="2234"/>
                    <a:pt x="639" y="2994"/>
                    <a:pt x="1490" y="3116"/>
                  </a:cubicBezTo>
                  <a:cubicBezTo>
                    <a:pt x="1563" y="3126"/>
                    <a:pt x="1635" y="3131"/>
                    <a:pt x="1705" y="3131"/>
                  </a:cubicBezTo>
                  <a:cubicBezTo>
                    <a:pt x="2492" y="3131"/>
                    <a:pt x="3139" y="2529"/>
                    <a:pt x="3223" y="1748"/>
                  </a:cubicBezTo>
                  <a:cubicBezTo>
                    <a:pt x="3344" y="867"/>
                    <a:pt x="2736" y="107"/>
                    <a:pt x="1855" y="15"/>
                  </a:cubicBezTo>
                  <a:cubicBezTo>
                    <a:pt x="1785" y="5"/>
                    <a:pt x="1715" y="1"/>
                    <a:pt x="1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4660245" y="1101170"/>
              <a:ext cx="48988" cy="46240"/>
            </a:xfrm>
            <a:custGeom>
              <a:rect b="b" l="l" r="r" t="t"/>
              <a:pathLst>
                <a:path extrusionOk="0" h="1464" w="1551">
                  <a:moveTo>
                    <a:pt x="797" y="0"/>
                  </a:moveTo>
                  <a:cubicBezTo>
                    <a:pt x="423" y="0"/>
                    <a:pt x="89" y="293"/>
                    <a:pt x="31" y="640"/>
                  </a:cubicBezTo>
                  <a:cubicBezTo>
                    <a:pt x="0" y="1036"/>
                    <a:pt x="304" y="1400"/>
                    <a:pt x="669" y="1461"/>
                  </a:cubicBezTo>
                  <a:cubicBezTo>
                    <a:pt x="687" y="1463"/>
                    <a:pt x="706" y="1463"/>
                    <a:pt x="724" y="1463"/>
                  </a:cubicBezTo>
                  <a:cubicBezTo>
                    <a:pt x="1097" y="1463"/>
                    <a:pt x="1432" y="1169"/>
                    <a:pt x="1490" y="792"/>
                  </a:cubicBezTo>
                  <a:cubicBezTo>
                    <a:pt x="1551" y="428"/>
                    <a:pt x="1247" y="33"/>
                    <a:pt x="852" y="2"/>
                  </a:cubicBezTo>
                  <a:cubicBezTo>
                    <a:pt x="833" y="1"/>
                    <a:pt x="815" y="0"/>
                    <a:pt x="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4665993" y="1399806"/>
              <a:ext cx="1236584" cy="412848"/>
            </a:xfrm>
            <a:custGeom>
              <a:rect b="b" l="l" r="r" t="t"/>
              <a:pathLst>
                <a:path extrusionOk="0" fill="none" h="13071" w="39151">
                  <a:moveTo>
                    <a:pt x="1" y="0"/>
                  </a:moveTo>
                  <a:lnTo>
                    <a:pt x="39151" y="13070"/>
                  </a:lnTo>
                </a:path>
              </a:pathLst>
            </a:custGeom>
            <a:noFill/>
            <a:ln cap="rnd" cmpd="sng" w="9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603613" y="1587010"/>
              <a:ext cx="1235605" cy="412848"/>
            </a:xfrm>
            <a:custGeom>
              <a:rect b="b" l="l" r="r" t="t"/>
              <a:pathLst>
                <a:path extrusionOk="0" fill="none" h="13071" w="39120">
                  <a:moveTo>
                    <a:pt x="0" y="0"/>
                  </a:moveTo>
                  <a:lnTo>
                    <a:pt x="39119" y="13070"/>
                  </a:lnTo>
                </a:path>
              </a:pathLst>
            </a:custGeom>
            <a:noFill/>
            <a:ln cap="rnd" cmpd="sng" w="9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528137" y="1708928"/>
              <a:ext cx="62412" cy="188215"/>
            </a:xfrm>
            <a:custGeom>
              <a:rect b="b" l="l" r="r" t="t"/>
              <a:pathLst>
                <a:path extrusionOk="0" fill="none" h="5959" w="1976">
                  <a:moveTo>
                    <a:pt x="1976" y="1"/>
                  </a:moveTo>
                  <a:lnTo>
                    <a:pt x="0" y="5958"/>
                  </a:lnTo>
                </a:path>
              </a:pathLst>
            </a:custGeom>
            <a:noFill/>
            <a:ln cap="rnd" cmpd="sng" w="9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4914662" y="1504447"/>
              <a:ext cx="62444" cy="187236"/>
            </a:xfrm>
            <a:custGeom>
              <a:rect b="b" l="l" r="r" t="t"/>
              <a:pathLst>
                <a:path extrusionOk="0" fill="none" h="5928" w="1977">
                  <a:moveTo>
                    <a:pt x="0" y="5927"/>
                  </a:moveTo>
                  <a:lnTo>
                    <a:pt x="1976" y="0"/>
                  </a:lnTo>
                </a:path>
              </a:pathLst>
            </a:custGeom>
            <a:noFill/>
            <a:ln cap="rnd" cmpd="sng" w="9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568080" y="1695505"/>
              <a:ext cx="455108" cy="150755"/>
            </a:xfrm>
            <a:custGeom>
              <a:rect b="b" l="l" r="r" t="t"/>
              <a:pathLst>
                <a:path extrusionOk="0" fill="none" h="4773" w="14409">
                  <a:moveTo>
                    <a:pt x="1" y="0"/>
                  </a:moveTo>
                  <a:lnTo>
                    <a:pt x="14408" y="4772"/>
                  </a:lnTo>
                </a:path>
              </a:pathLst>
            </a:custGeom>
            <a:noFill/>
            <a:ln cap="rnd" cmpd="sng" w="9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4546002" y="1757885"/>
              <a:ext cx="456056" cy="151734"/>
            </a:xfrm>
            <a:custGeom>
              <a:rect b="b" l="l" r="r" t="t"/>
              <a:pathLst>
                <a:path extrusionOk="0" fill="none" h="4804" w="14439">
                  <a:moveTo>
                    <a:pt x="0" y="1"/>
                  </a:moveTo>
                  <a:lnTo>
                    <a:pt x="14438" y="4803"/>
                  </a:lnTo>
                </a:path>
              </a:pathLst>
            </a:custGeom>
            <a:noFill/>
            <a:ln cap="rnd" cmpd="sng" w="9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4525850" y="1821244"/>
              <a:ext cx="240994" cy="80700"/>
            </a:xfrm>
            <a:custGeom>
              <a:rect b="b" l="l" r="r" t="t"/>
              <a:pathLst>
                <a:path extrusionOk="0" fill="none" h="2555" w="7630">
                  <a:moveTo>
                    <a:pt x="0" y="1"/>
                  </a:moveTo>
                  <a:lnTo>
                    <a:pt x="7629" y="2554"/>
                  </a:lnTo>
                </a:path>
              </a:pathLst>
            </a:custGeom>
            <a:noFill/>
            <a:ln cap="rnd" cmpd="sng" w="9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5513735" y="2277269"/>
              <a:ext cx="210261" cy="70119"/>
            </a:xfrm>
            <a:custGeom>
              <a:rect b="b" l="l" r="r" t="t"/>
              <a:pathLst>
                <a:path extrusionOk="0" fill="none" h="2220" w="6657">
                  <a:moveTo>
                    <a:pt x="6657" y="2220"/>
                  </a:moveTo>
                  <a:lnTo>
                    <a:pt x="0" y="1"/>
                  </a:lnTo>
                </a:path>
              </a:pathLst>
            </a:custGeom>
            <a:noFill/>
            <a:ln cap="rnd" cmpd="sng" w="9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432479" y="2617123"/>
              <a:ext cx="1790522" cy="1349185"/>
            </a:xfrm>
            <a:custGeom>
              <a:rect b="b" l="l" r="r" t="t"/>
              <a:pathLst>
                <a:path extrusionOk="0" h="42716" w="56689">
                  <a:moveTo>
                    <a:pt x="28360" y="1"/>
                  </a:moveTo>
                  <a:cubicBezTo>
                    <a:pt x="12706" y="1"/>
                    <a:pt x="1" y="9180"/>
                    <a:pt x="1" y="20548"/>
                  </a:cubicBezTo>
                  <a:cubicBezTo>
                    <a:pt x="1" y="25259"/>
                    <a:pt x="2189" y="29606"/>
                    <a:pt x="5867" y="33102"/>
                  </a:cubicBezTo>
                  <a:lnTo>
                    <a:pt x="2524" y="41855"/>
                  </a:lnTo>
                  <a:cubicBezTo>
                    <a:pt x="2394" y="42296"/>
                    <a:pt x="2729" y="42715"/>
                    <a:pt x="3133" y="42715"/>
                  </a:cubicBezTo>
                  <a:cubicBezTo>
                    <a:pt x="3202" y="42715"/>
                    <a:pt x="3273" y="42703"/>
                    <a:pt x="3344" y="42676"/>
                  </a:cubicBezTo>
                  <a:lnTo>
                    <a:pt x="14652" y="38512"/>
                  </a:lnTo>
                  <a:cubicBezTo>
                    <a:pt x="18694" y="40153"/>
                    <a:pt x="23375" y="41096"/>
                    <a:pt x="28360" y="41096"/>
                  </a:cubicBezTo>
                  <a:cubicBezTo>
                    <a:pt x="44014" y="41096"/>
                    <a:pt x="56689" y="31916"/>
                    <a:pt x="56689" y="20548"/>
                  </a:cubicBezTo>
                  <a:cubicBezTo>
                    <a:pt x="56689" y="9180"/>
                    <a:pt x="44014" y="1"/>
                    <a:pt x="28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6789642" y="2865792"/>
              <a:ext cx="1078154" cy="716221"/>
            </a:xfrm>
            <a:custGeom>
              <a:rect b="b" l="l" r="r" t="t"/>
              <a:pathLst>
                <a:path extrusionOk="0" h="22676" w="34135">
                  <a:moveTo>
                    <a:pt x="517" y="0"/>
                  </a:moveTo>
                  <a:cubicBezTo>
                    <a:pt x="213" y="0"/>
                    <a:pt x="0" y="213"/>
                    <a:pt x="0" y="517"/>
                  </a:cubicBezTo>
                  <a:lnTo>
                    <a:pt x="0" y="22128"/>
                  </a:lnTo>
                  <a:cubicBezTo>
                    <a:pt x="0" y="22432"/>
                    <a:pt x="213" y="22675"/>
                    <a:pt x="517" y="22675"/>
                  </a:cubicBezTo>
                  <a:lnTo>
                    <a:pt x="33618" y="22675"/>
                  </a:lnTo>
                  <a:cubicBezTo>
                    <a:pt x="33891" y="22675"/>
                    <a:pt x="34135" y="22432"/>
                    <a:pt x="34135" y="22128"/>
                  </a:cubicBezTo>
                  <a:lnTo>
                    <a:pt x="34135" y="517"/>
                  </a:lnTo>
                  <a:cubicBezTo>
                    <a:pt x="34135" y="213"/>
                    <a:pt x="33922" y="0"/>
                    <a:pt x="33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6789642" y="3635740"/>
              <a:ext cx="1078154" cy="55716"/>
            </a:xfrm>
            <a:custGeom>
              <a:rect b="b" l="l" r="r" t="t"/>
              <a:pathLst>
                <a:path extrusionOk="0" h="1764" w="34135">
                  <a:moveTo>
                    <a:pt x="517" y="0"/>
                  </a:moveTo>
                  <a:cubicBezTo>
                    <a:pt x="213" y="0"/>
                    <a:pt x="0" y="244"/>
                    <a:pt x="0" y="548"/>
                  </a:cubicBezTo>
                  <a:lnTo>
                    <a:pt x="0" y="1216"/>
                  </a:lnTo>
                  <a:cubicBezTo>
                    <a:pt x="0" y="1520"/>
                    <a:pt x="213" y="1763"/>
                    <a:pt x="517" y="1763"/>
                  </a:cubicBezTo>
                  <a:lnTo>
                    <a:pt x="33618" y="1763"/>
                  </a:lnTo>
                  <a:cubicBezTo>
                    <a:pt x="33891" y="1763"/>
                    <a:pt x="34135" y="1520"/>
                    <a:pt x="34135" y="1216"/>
                  </a:cubicBezTo>
                  <a:lnTo>
                    <a:pt x="34135" y="548"/>
                  </a:lnTo>
                  <a:cubicBezTo>
                    <a:pt x="34135" y="244"/>
                    <a:pt x="33922" y="0"/>
                    <a:pt x="33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7204385" y="3101321"/>
              <a:ext cx="228517" cy="242983"/>
            </a:xfrm>
            <a:custGeom>
              <a:rect b="b" l="l" r="r" t="t"/>
              <a:pathLst>
                <a:path extrusionOk="0" h="7693" w="7235">
                  <a:moveTo>
                    <a:pt x="416" y="1"/>
                  </a:moveTo>
                  <a:cubicBezTo>
                    <a:pt x="199" y="1"/>
                    <a:pt x="0" y="181"/>
                    <a:pt x="0" y="416"/>
                  </a:cubicBezTo>
                  <a:lnTo>
                    <a:pt x="0" y="7315"/>
                  </a:lnTo>
                  <a:cubicBezTo>
                    <a:pt x="0" y="7536"/>
                    <a:pt x="176" y="7692"/>
                    <a:pt x="377" y="7692"/>
                  </a:cubicBezTo>
                  <a:cubicBezTo>
                    <a:pt x="453" y="7692"/>
                    <a:pt x="533" y="7670"/>
                    <a:pt x="608" y="7619"/>
                  </a:cubicBezTo>
                  <a:lnTo>
                    <a:pt x="6930" y="4185"/>
                  </a:lnTo>
                  <a:cubicBezTo>
                    <a:pt x="7234" y="4033"/>
                    <a:pt x="7234" y="3607"/>
                    <a:pt x="6930" y="3455"/>
                  </a:cubicBezTo>
                  <a:lnTo>
                    <a:pt x="608" y="51"/>
                  </a:lnTo>
                  <a:cubicBezTo>
                    <a:pt x="546" y="16"/>
                    <a:pt x="480" y="1"/>
                    <a:pt x="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6802118" y="3649195"/>
              <a:ext cx="402298" cy="28806"/>
            </a:xfrm>
            <a:custGeom>
              <a:rect b="b" l="l" r="r" t="t"/>
              <a:pathLst>
                <a:path extrusionOk="0" h="912" w="12737">
                  <a:moveTo>
                    <a:pt x="213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729"/>
                  </a:lnTo>
                  <a:cubicBezTo>
                    <a:pt x="0" y="821"/>
                    <a:pt x="91" y="912"/>
                    <a:pt x="213" y="912"/>
                  </a:cubicBezTo>
                  <a:lnTo>
                    <a:pt x="12736" y="912"/>
                  </a:lnTo>
                  <a:lnTo>
                    <a:pt x="12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7149648" y="3607882"/>
              <a:ext cx="109474" cy="110453"/>
            </a:xfrm>
            <a:custGeom>
              <a:rect b="b" l="l" r="r" t="t"/>
              <a:pathLst>
                <a:path extrusionOk="0" h="3497" w="3466">
                  <a:moveTo>
                    <a:pt x="1733" y="1"/>
                  </a:moveTo>
                  <a:cubicBezTo>
                    <a:pt x="760" y="1"/>
                    <a:pt x="1" y="791"/>
                    <a:pt x="1" y="1764"/>
                  </a:cubicBezTo>
                  <a:cubicBezTo>
                    <a:pt x="1" y="2737"/>
                    <a:pt x="760" y="3496"/>
                    <a:pt x="1733" y="3496"/>
                  </a:cubicBezTo>
                  <a:cubicBezTo>
                    <a:pt x="2706" y="3496"/>
                    <a:pt x="3466" y="2737"/>
                    <a:pt x="3466" y="1764"/>
                  </a:cubicBezTo>
                  <a:cubicBezTo>
                    <a:pt x="3466" y="791"/>
                    <a:pt x="2706" y="1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7174600" y="3633813"/>
              <a:ext cx="59569" cy="59569"/>
            </a:xfrm>
            <a:custGeom>
              <a:rect b="b" l="l" r="r" t="t"/>
              <a:pathLst>
                <a:path extrusionOk="0" h="1886" w="1886">
                  <a:moveTo>
                    <a:pt x="943" y="1"/>
                  </a:moveTo>
                  <a:cubicBezTo>
                    <a:pt x="426" y="1"/>
                    <a:pt x="1" y="396"/>
                    <a:pt x="1" y="943"/>
                  </a:cubicBezTo>
                  <a:cubicBezTo>
                    <a:pt x="1" y="1460"/>
                    <a:pt x="426" y="1885"/>
                    <a:pt x="943" y="1885"/>
                  </a:cubicBezTo>
                  <a:cubicBezTo>
                    <a:pt x="1490" y="1885"/>
                    <a:pt x="1885" y="1460"/>
                    <a:pt x="1885" y="943"/>
                  </a:cubicBezTo>
                  <a:cubicBezTo>
                    <a:pt x="1885" y="396"/>
                    <a:pt x="1490" y="1"/>
                    <a:pt x="9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7538459" y="3524371"/>
              <a:ext cx="156535" cy="154135"/>
            </a:xfrm>
            <a:custGeom>
              <a:rect b="b" l="l" r="r" t="t"/>
              <a:pathLst>
                <a:path extrusionOk="0" h="4880" w="4956">
                  <a:moveTo>
                    <a:pt x="153" y="1"/>
                  </a:moveTo>
                  <a:cubicBezTo>
                    <a:pt x="62" y="1"/>
                    <a:pt x="1" y="61"/>
                    <a:pt x="31" y="153"/>
                  </a:cubicBezTo>
                  <a:lnTo>
                    <a:pt x="1673" y="4833"/>
                  </a:lnTo>
                  <a:cubicBezTo>
                    <a:pt x="1688" y="4864"/>
                    <a:pt x="1726" y="4879"/>
                    <a:pt x="1764" y="4879"/>
                  </a:cubicBezTo>
                  <a:cubicBezTo>
                    <a:pt x="1802" y="4879"/>
                    <a:pt x="1840" y="4864"/>
                    <a:pt x="1855" y="4833"/>
                  </a:cubicBezTo>
                  <a:lnTo>
                    <a:pt x="2584" y="3344"/>
                  </a:lnTo>
                  <a:cubicBezTo>
                    <a:pt x="2584" y="3294"/>
                    <a:pt x="2612" y="3271"/>
                    <a:pt x="2647" y="3271"/>
                  </a:cubicBezTo>
                  <a:cubicBezTo>
                    <a:pt x="2676" y="3271"/>
                    <a:pt x="2709" y="3286"/>
                    <a:pt x="2736" y="3314"/>
                  </a:cubicBezTo>
                  <a:lnTo>
                    <a:pt x="3800" y="4317"/>
                  </a:lnTo>
                  <a:cubicBezTo>
                    <a:pt x="3815" y="4347"/>
                    <a:pt x="3838" y="4362"/>
                    <a:pt x="3865" y="4362"/>
                  </a:cubicBezTo>
                  <a:cubicBezTo>
                    <a:pt x="3891" y="4362"/>
                    <a:pt x="3922" y="4347"/>
                    <a:pt x="3952" y="4317"/>
                  </a:cubicBezTo>
                  <a:lnTo>
                    <a:pt x="4499" y="3830"/>
                  </a:lnTo>
                  <a:cubicBezTo>
                    <a:pt x="4560" y="3800"/>
                    <a:pt x="4560" y="3709"/>
                    <a:pt x="4499" y="3678"/>
                  </a:cubicBezTo>
                  <a:lnTo>
                    <a:pt x="3375" y="2645"/>
                  </a:lnTo>
                  <a:cubicBezTo>
                    <a:pt x="3284" y="2615"/>
                    <a:pt x="3344" y="2493"/>
                    <a:pt x="3375" y="2493"/>
                  </a:cubicBezTo>
                  <a:lnTo>
                    <a:pt x="4864" y="1733"/>
                  </a:lnTo>
                  <a:cubicBezTo>
                    <a:pt x="4955" y="1703"/>
                    <a:pt x="4925" y="1581"/>
                    <a:pt x="4864" y="155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1538125" y="379350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Thanks for listening!</a:t>
            </a:r>
            <a:endParaRPr sz="12000"/>
          </a:p>
        </p:txBody>
      </p:sp>
      <p:grpSp>
        <p:nvGrpSpPr>
          <p:cNvPr id="330" name="Google Shape;330;p22"/>
          <p:cNvGrpSpPr/>
          <p:nvPr/>
        </p:nvGrpSpPr>
        <p:grpSpPr>
          <a:xfrm>
            <a:off x="267246" y="2421704"/>
            <a:ext cx="2537416" cy="2477102"/>
            <a:chOff x="2660650" y="1466450"/>
            <a:chExt cx="939575" cy="860075"/>
          </a:xfrm>
        </p:grpSpPr>
        <p:sp>
          <p:nvSpPr>
            <p:cNvPr id="331" name="Google Shape;331;p22"/>
            <p:cNvSpPr/>
            <p:nvPr/>
          </p:nvSpPr>
          <p:spPr>
            <a:xfrm>
              <a:off x="2762822" y="1569316"/>
              <a:ext cx="651887" cy="651856"/>
            </a:xfrm>
            <a:custGeom>
              <a:rect b="b" l="l" r="r" t="t"/>
              <a:pathLst>
                <a:path extrusionOk="0" h="21135" w="21136">
                  <a:moveTo>
                    <a:pt x="10547" y="0"/>
                  </a:moveTo>
                  <a:cubicBezTo>
                    <a:pt x="4730" y="0"/>
                    <a:pt x="1" y="4729"/>
                    <a:pt x="1" y="10547"/>
                  </a:cubicBezTo>
                  <a:cubicBezTo>
                    <a:pt x="1" y="16406"/>
                    <a:pt x="4730" y="21135"/>
                    <a:pt x="10547" y="21135"/>
                  </a:cubicBezTo>
                  <a:cubicBezTo>
                    <a:pt x="16406" y="21135"/>
                    <a:pt x="21136" y="16406"/>
                    <a:pt x="21136" y="10547"/>
                  </a:cubicBezTo>
                  <a:cubicBezTo>
                    <a:pt x="21136" y="4729"/>
                    <a:pt x="16406" y="0"/>
                    <a:pt x="10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2689950" y="1494700"/>
              <a:ext cx="803550" cy="803575"/>
            </a:xfrm>
            <a:custGeom>
              <a:rect b="b" l="l" r="r" t="t"/>
              <a:pathLst>
                <a:path extrusionOk="0" h="32143" w="32142">
                  <a:moveTo>
                    <a:pt x="16029" y="2219"/>
                  </a:moveTo>
                  <a:cubicBezTo>
                    <a:pt x="18540" y="2219"/>
                    <a:pt x="20549" y="4269"/>
                    <a:pt x="20549" y="6697"/>
                  </a:cubicBezTo>
                  <a:cubicBezTo>
                    <a:pt x="20549" y="9208"/>
                    <a:pt x="18498" y="11217"/>
                    <a:pt x="16029" y="11217"/>
                  </a:cubicBezTo>
                  <a:cubicBezTo>
                    <a:pt x="13518" y="11217"/>
                    <a:pt x="11551" y="9166"/>
                    <a:pt x="11551" y="6697"/>
                  </a:cubicBezTo>
                  <a:cubicBezTo>
                    <a:pt x="11551" y="4269"/>
                    <a:pt x="13518" y="2219"/>
                    <a:pt x="16029" y="2219"/>
                  </a:cubicBezTo>
                  <a:close/>
                  <a:moveTo>
                    <a:pt x="14523" y="13477"/>
                  </a:moveTo>
                  <a:cubicBezTo>
                    <a:pt x="14857" y="13477"/>
                    <a:pt x="15108" y="13728"/>
                    <a:pt x="15108" y="14021"/>
                  </a:cubicBezTo>
                  <a:cubicBezTo>
                    <a:pt x="15108" y="14356"/>
                    <a:pt x="14857" y="14607"/>
                    <a:pt x="14523" y="14607"/>
                  </a:cubicBezTo>
                  <a:cubicBezTo>
                    <a:pt x="14230" y="14607"/>
                    <a:pt x="13937" y="14356"/>
                    <a:pt x="13937" y="14021"/>
                  </a:cubicBezTo>
                  <a:cubicBezTo>
                    <a:pt x="13937" y="13728"/>
                    <a:pt x="14230" y="13477"/>
                    <a:pt x="14523" y="13477"/>
                  </a:cubicBezTo>
                  <a:close/>
                  <a:moveTo>
                    <a:pt x="17620" y="13477"/>
                  </a:moveTo>
                  <a:cubicBezTo>
                    <a:pt x="17912" y="13477"/>
                    <a:pt x="18205" y="13728"/>
                    <a:pt x="18205" y="14021"/>
                  </a:cubicBezTo>
                  <a:cubicBezTo>
                    <a:pt x="18122" y="14356"/>
                    <a:pt x="17912" y="14607"/>
                    <a:pt x="17620" y="14607"/>
                  </a:cubicBezTo>
                  <a:cubicBezTo>
                    <a:pt x="17285" y="14607"/>
                    <a:pt x="17034" y="14356"/>
                    <a:pt x="17034" y="14021"/>
                  </a:cubicBezTo>
                  <a:cubicBezTo>
                    <a:pt x="17034" y="13728"/>
                    <a:pt x="17285" y="13477"/>
                    <a:pt x="17620" y="13477"/>
                  </a:cubicBezTo>
                  <a:close/>
                  <a:moveTo>
                    <a:pt x="16029" y="14565"/>
                  </a:moveTo>
                  <a:cubicBezTo>
                    <a:pt x="16866" y="14565"/>
                    <a:pt x="17578" y="15234"/>
                    <a:pt x="17578" y="16071"/>
                  </a:cubicBezTo>
                  <a:cubicBezTo>
                    <a:pt x="17536" y="16909"/>
                    <a:pt x="16866" y="17578"/>
                    <a:pt x="16029" y="17578"/>
                  </a:cubicBezTo>
                  <a:cubicBezTo>
                    <a:pt x="15192" y="17578"/>
                    <a:pt x="14523" y="16909"/>
                    <a:pt x="14523" y="16071"/>
                  </a:cubicBezTo>
                  <a:cubicBezTo>
                    <a:pt x="14523" y="15234"/>
                    <a:pt x="15192" y="14565"/>
                    <a:pt x="16029" y="14565"/>
                  </a:cubicBezTo>
                  <a:close/>
                  <a:moveTo>
                    <a:pt x="13602" y="16490"/>
                  </a:moveTo>
                  <a:cubicBezTo>
                    <a:pt x="13937" y="16490"/>
                    <a:pt x="14146" y="16741"/>
                    <a:pt x="14146" y="17076"/>
                  </a:cubicBezTo>
                  <a:cubicBezTo>
                    <a:pt x="14146" y="17369"/>
                    <a:pt x="13895" y="17620"/>
                    <a:pt x="13602" y="17620"/>
                  </a:cubicBezTo>
                  <a:cubicBezTo>
                    <a:pt x="13267" y="17620"/>
                    <a:pt x="13016" y="17369"/>
                    <a:pt x="13016" y="17076"/>
                  </a:cubicBezTo>
                  <a:cubicBezTo>
                    <a:pt x="13016" y="16741"/>
                    <a:pt x="13267" y="16490"/>
                    <a:pt x="13602" y="16490"/>
                  </a:cubicBezTo>
                  <a:close/>
                  <a:moveTo>
                    <a:pt x="18498" y="16490"/>
                  </a:moveTo>
                  <a:cubicBezTo>
                    <a:pt x="18833" y="16490"/>
                    <a:pt x="19084" y="16741"/>
                    <a:pt x="19084" y="17076"/>
                  </a:cubicBezTo>
                  <a:cubicBezTo>
                    <a:pt x="19084" y="17369"/>
                    <a:pt x="18833" y="17620"/>
                    <a:pt x="18498" y="17620"/>
                  </a:cubicBezTo>
                  <a:cubicBezTo>
                    <a:pt x="18205" y="17620"/>
                    <a:pt x="17912" y="17369"/>
                    <a:pt x="17912" y="17076"/>
                  </a:cubicBezTo>
                  <a:cubicBezTo>
                    <a:pt x="17912" y="16741"/>
                    <a:pt x="18205" y="16490"/>
                    <a:pt x="18498" y="16490"/>
                  </a:cubicBezTo>
                  <a:close/>
                  <a:moveTo>
                    <a:pt x="6989" y="8873"/>
                  </a:moveTo>
                  <a:cubicBezTo>
                    <a:pt x="9500" y="8873"/>
                    <a:pt x="11509" y="10882"/>
                    <a:pt x="11509" y="13351"/>
                  </a:cubicBezTo>
                  <a:cubicBezTo>
                    <a:pt x="11509" y="15862"/>
                    <a:pt x="9458" y="17829"/>
                    <a:pt x="6989" y="17829"/>
                  </a:cubicBezTo>
                  <a:cubicBezTo>
                    <a:pt x="4520" y="17829"/>
                    <a:pt x="2511" y="15862"/>
                    <a:pt x="2511" y="13351"/>
                  </a:cubicBezTo>
                  <a:cubicBezTo>
                    <a:pt x="2511" y="10840"/>
                    <a:pt x="4520" y="8873"/>
                    <a:pt x="6989" y="8873"/>
                  </a:cubicBezTo>
                  <a:close/>
                  <a:moveTo>
                    <a:pt x="25111" y="8873"/>
                  </a:moveTo>
                  <a:cubicBezTo>
                    <a:pt x="27622" y="8873"/>
                    <a:pt x="29589" y="10882"/>
                    <a:pt x="29589" y="13351"/>
                  </a:cubicBezTo>
                  <a:cubicBezTo>
                    <a:pt x="29631" y="15862"/>
                    <a:pt x="27622" y="17829"/>
                    <a:pt x="25111" y="17829"/>
                  </a:cubicBezTo>
                  <a:cubicBezTo>
                    <a:pt x="22558" y="17829"/>
                    <a:pt x="20591" y="15820"/>
                    <a:pt x="20591" y="13351"/>
                  </a:cubicBezTo>
                  <a:cubicBezTo>
                    <a:pt x="20591" y="10840"/>
                    <a:pt x="22642" y="8873"/>
                    <a:pt x="25111" y="8873"/>
                  </a:cubicBezTo>
                  <a:close/>
                  <a:moveTo>
                    <a:pt x="16029" y="18080"/>
                  </a:moveTo>
                  <a:cubicBezTo>
                    <a:pt x="16364" y="18080"/>
                    <a:pt x="16615" y="18331"/>
                    <a:pt x="16615" y="18624"/>
                  </a:cubicBezTo>
                  <a:cubicBezTo>
                    <a:pt x="16615" y="18959"/>
                    <a:pt x="16364" y="19210"/>
                    <a:pt x="16029" y="19210"/>
                  </a:cubicBezTo>
                  <a:cubicBezTo>
                    <a:pt x="15736" y="19210"/>
                    <a:pt x="15485" y="18959"/>
                    <a:pt x="15485" y="18624"/>
                  </a:cubicBezTo>
                  <a:cubicBezTo>
                    <a:pt x="15485" y="18331"/>
                    <a:pt x="15736" y="18080"/>
                    <a:pt x="16029" y="18080"/>
                  </a:cubicBezTo>
                  <a:close/>
                  <a:moveTo>
                    <a:pt x="10212" y="19252"/>
                  </a:moveTo>
                  <a:cubicBezTo>
                    <a:pt x="12765" y="19252"/>
                    <a:pt x="14732" y="21303"/>
                    <a:pt x="14732" y="23772"/>
                  </a:cubicBezTo>
                  <a:cubicBezTo>
                    <a:pt x="14732" y="26200"/>
                    <a:pt x="12765" y="28250"/>
                    <a:pt x="10212" y="28250"/>
                  </a:cubicBezTo>
                  <a:cubicBezTo>
                    <a:pt x="7701" y="28250"/>
                    <a:pt x="5734" y="26200"/>
                    <a:pt x="5734" y="23772"/>
                  </a:cubicBezTo>
                  <a:cubicBezTo>
                    <a:pt x="5734" y="21261"/>
                    <a:pt x="7784" y="19252"/>
                    <a:pt x="10212" y="19252"/>
                  </a:cubicBezTo>
                  <a:close/>
                  <a:moveTo>
                    <a:pt x="21888" y="19252"/>
                  </a:moveTo>
                  <a:cubicBezTo>
                    <a:pt x="24399" y="19252"/>
                    <a:pt x="26408" y="21303"/>
                    <a:pt x="26408" y="23772"/>
                  </a:cubicBezTo>
                  <a:cubicBezTo>
                    <a:pt x="26408" y="26200"/>
                    <a:pt x="24358" y="28250"/>
                    <a:pt x="21888" y="28250"/>
                  </a:cubicBezTo>
                  <a:cubicBezTo>
                    <a:pt x="19377" y="28250"/>
                    <a:pt x="17410" y="26200"/>
                    <a:pt x="17410" y="23772"/>
                  </a:cubicBezTo>
                  <a:cubicBezTo>
                    <a:pt x="17410" y="21261"/>
                    <a:pt x="19461" y="19252"/>
                    <a:pt x="21888" y="19252"/>
                  </a:cubicBezTo>
                  <a:close/>
                  <a:moveTo>
                    <a:pt x="16029" y="1"/>
                  </a:moveTo>
                  <a:cubicBezTo>
                    <a:pt x="7157" y="1"/>
                    <a:pt x="0" y="7241"/>
                    <a:pt x="0" y="16071"/>
                  </a:cubicBezTo>
                  <a:cubicBezTo>
                    <a:pt x="0" y="24986"/>
                    <a:pt x="7199" y="32142"/>
                    <a:pt x="16029" y="32142"/>
                  </a:cubicBezTo>
                  <a:cubicBezTo>
                    <a:pt x="24944" y="32142"/>
                    <a:pt x="32100" y="24902"/>
                    <a:pt x="32100" y="16071"/>
                  </a:cubicBezTo>
                  <a:cubicBezTo>
                    <a:pt x="32142" y="7199"/>
                    <a:pt x="24944" y="1"/>
                    <a:pt x="16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3182750" y="2095275"/>
              <a:ext cx="417475" cy="220025"/>
            </a:xfrm>
            <a:custGeom>
              <a:rect b="b" l="l" r="r" t="t"/>
              <a:pathLst>
                <a:path extrusionOk="0" h="8801" w="16699">
                  <a:moveTo>
                    <a:pt x="16699" y="0"/>
                  </a:moveTo>
                  <a:lnTo>
                    <a:pt x="12430" y="210"/>
                  </a:lnTo>
                  <a:cubicBezTo>
                    <a:pt x="11300" y="2428"/>
                    <a:pt x="9584" y="4353"/>
                    <a:pt x="7408" y="5859"/>
                  </a:cubicBezTo>
                  <a:cubicBezTo>
                    <a:pt x="5106" y="7450"/>
                    <a:pt x="2595" y="8371"/>
                    <a:pt x="0" y="8622"/>
                  </a:cubicBezTo>
                  <a:cubicBezTo>
                    <a:pt x="798" y="8741"/>
                    <a:pt x="1601" y="8801"/>
                    <a:pt x="2404" y="8801"/>
                  </a:cubicBezTo>
                  <a:cubicBezTo>
                    <a:pt x="5559" y="8801"/>
                    <a:pt x="8707" y="7870"/>
                    <a:pt x="11509" y="5901"/>
                  </a:cubicBezTo>
                  <a:cubicBezTo>
                    <a:pt x="13769" y="4353"/>
                    <a:pt x="15527" y="2302"/>
                    <a:pt x="16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3043575" y="1849400"/>
              <a:ext cx="94200" cy="94175"/>
            </a:xfrm>
            <a:custGeom>
              <a:rect b="b" l="l" r="r" t="t"/>
              <a:pathLst>
                <a:path extrusionOk="0" h="3767" w="3768">
                  <a:moveTo>
                    <a:pt x="1884" y="0"/>
                  </a:moveTo>
                  <a:cubicBezTo>
                    <a:pt x="838" y="0"/>
                    <a:pt x="1" y="837"/>
                    <a:pt x="1" y="1883"/>
                  </a:cubicBezTo>
                  <a:cubicBezTo>
                    <a:pt x="1" y="2930"/>
                    <a:pt x="838" y="3767"/>
                    <a:pt x="1884" y="3767"/>
                  </a:cubicBezTo>
                  <a:cubicBezTo>
                    <a:pt x="2930" y="3767"/>
                    <a:pt x="3767" y="2930"/>
                    <a:pt x="3767" y="1883"/>
                  </a:cubicBezTo>
                  <a:cubicBezTo>
                    <a:pt x="3767" y="837"/>
                    <a:pt x="2930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2836425" y="2172700"/>
              <a:ext cx="80575" cy="64900"/>
            </a:xfrm>
            <a:custGeom>
              <a:rect b="b" l="l" r="r" t="t"/>
              <a:pathLst>
                <a:path extrusionOk="0" h="2596" w="3223">
                  <a:moveTo>
                    <a:pt x="1340" y="0"/>
                  </a:moveTo>
                  <a:lnTo>
                    <a:pt x="0" y="1423"/>
                  </a:lnTo>
                  <a:cubicBezTo>
                    <a:pt x="502" y="1842"/>
                    <a:pt x="1088" y="2218"/>
                    <a:pt x="1674" y="2595"/>
                  </a:cubicBezTo>
                  <a:lnTo>
                    <a:pt x="3223" y="1005"/>
                  </a:lnTo>
                  <a:cubicBezTo>
                    <a:pt x="2553" y="837"/>
                    <a:pt x="1884" y="461"/>
                    <a:pt x="1340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2714000" y="1515625"/>
              <a:ext cx="621525" cy="630925"/>
            </a:xfrm>
            <a:custGeom>
              <a:rect b="b" l="l" r="r" t="t"/>
              <a:pathLst>
                <a:path extrusionOk="0" h="25237" w="24861">
                  <a:moveTo>
                    <a:pt x="20215" y="1"/>
                  </a:moveTo>
                  <a:lnTo>
                    <a:pt x="17913" y="2386"/>
                  </a:lnTo>
                  <a:cubicBezTo>
                    <a:pt x="18959" y="3223"/>
                    <a:pt x="19629" y="4479"/>
                    <a:pt x="19629" y="5943"/>
                  </a:cubicBezTo>
                  <a:cubicBezTo>
                    <a:pt x="19629" y="8455"/>
                    <a:pt x="17578" y="10422"/>
                    <a:pt x="15151" y="10422"/>
                  </a:cubicBezTo>
                  <a:cubicBezTo>
                    <a:pt x="13728" y="10422"/>
                    <a:pt x="12472" y="9794"/>
                    <a:pt x="11635" y="8748"/>
                  </a:cubicBezTo>
                  <a:lnTo>
                    <a:pt x="10045" y="10338"/>
                  </a:lnTo>
                  <a:cubicBezTo>
                    <a:pt x="10422" y="10966"/>
                    <a:pt x="10631" y="11677"/>
                    <a:pt x="10631" y="12472"/>
                  </a:cubicBezTo>
                  <a:cubicBezTo>
                    <a:pt x="10631" y="14983"/>
                    <a:pt x="8580" y="16950"/>
                    <a:pt x="6153" y="16950"/>
                  </a:cubicBezTo>
                  <a:cubicBezTo>
                    <a:pt x="5399" y="16950"/>
                    <a:pt x="4688" y="16741"/>
                    <a:pt x="4060" y="16448"/>
                  </a:cubicBezTo>
                  <a:lnTo>
                    <a:pt x="1" y="20508"/>
                  </a:lnTo>
                  <a:cubicBezTo>
                    <a:pt x="545" y="22307"/>
                    <a:pt x="1382" y="23856"/>
                    <a:pt x="2470" y="25237"/>
                  </a:cubicBezTo>
                  <a:lnTo>
                    <a:pt x="4730" y="22935"/>
                  </a:lnTo>
                  <a:lnTo>
                    <a:pt x="4730" y="22893"/>
                  </a:lnTo>
                  <a:cubicBezTo>
                    <a:pt x="4730" y="20382"/>
                    <a:pt x="6697" y="18373"/>
                    <a:pt x="9208" y="18373"/>
                  </a:cubicBezTo>
                  <a:lnTo>
                    <a:pt x="13812" y="13686"/>
                  </a:lnTo>
                  <a:lnTo>
                    <a:pt x="13812" y="13686"/>
                  </a:lnTo>
                  <a:cubicBezTo>
                    <a:pt x="13728" y="13728"/>
                    <a:pt x="13602" y="13770"/>
                    <a:pt x="13519" y="13770"/>
                  </a:cubicBezTo>
                  <a:cubicBezTo>
                    <a:pt x="13184" y="13770"/>
                    <a:pt x="12933" y="13519"/>
                    <a:pt x="12933" y="13184"/>
                  </a:cubicBezTo>
                  <a:cubicBezTo>
                    <a:pt x="12933" y="12891"/>
                    <a:pt x="13184" y="12640"/>
                    <a:pt x="13519" y="12640"/>
                  </a:cubicBezTo>
                  <a:cubicBezTo>
                    <a:pt x="13812" y="12640"/>
                    <a:pt x="14105" y="12891"/>
                    <a:pt x="14105" y="13184"/>
                  </a:cubicBezTo>
                  <a:cubicBezTo>
                    <a:pt x="14105" y="13309"/>
                    <a:pt x="14021" y="13393"/>
                    <a:pt x="13979" y="13519"/>
                  </a:cubicBezTo>
                  <a:lnTo>
                    <a:pt x="24860" y="2470"/>
                  </a:lnTo>
                  <a:cubicBezTo>
                    <a:pt x="23437" y="1424"/>
                    <a:pt x="21889" y="545"/>
                    <a:pt x="20215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3319800" y="1635950"/>
              <a:ext cx="107800" cy="94200"/>
            </a:xfrm>
            <a:custGeom>
              <a:rect b="b" l="l" r="r" t="t"/>
              <a:pathLst>
                <a:path extrusionOk="0" h="3768" w="4312">
                  <a:moveTo>
                    <a:pt x="3098" y="0"/>
                  </a:moveTo>
                  <a:lnTo>
                    <a:pt x="1" y="3139"/>
                  </a:lnTo>
                  <a:cubicBezTo>
                    <a:pt x="796" y="3139"/>
                    <a:pt x="1591" y="3432"/>
                    <a:pt x="2219" y="3767"/>
                  </a:cubicBezTo>
                  <a:lnTo>
                    <a:pt x="4311" y="1633"/>
                  </a:lnTo>
                  <a:cubicBezTo>
                    <a:pt x="3935" y="1047"/>
                    <a:pt x="3516" y="545"/>
                    <a:pt x="3098" y="0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3029975" y="1832650"/>
              <a:ext cx="193600" cy="223925"/>
            </a:xfrm>
            <a:custGeom>
              <a:rect b="b" l="l" r="r" t="t"/>
              <a:pathLst>
                <a:path extrusionOk="0" h="8957" w="7744">
                  <a:moveTo>
                    <a:pt x="4897" y="2930"/>
                  </a:moveTo>
                  <a:cubicBezTo>
                    <a:pt x="5232" y="2930"/>
                    <a:pt x="5483" y="3181"/>
                    <a:pt x="5483" y="3516"/>
                  </a:cubicBezTo>
                  <a:cubicBezTo>
                    <a:pt x="5441" y="3809"/>
                    <a:pt x="5149" y="4060"/>
                    <a:pt x="4897" y="4060"/>
                  </a:cubicBezTo>
                  <a:cubicBezTo>
                    <a:pt x="4604" y="4060"/>
                    <a:pt x="4311" y="3809"/>
                    <a:pt x="4311" y="3516"/>
                  </a:cubicBezTo>
                  <a:cubicBezTo>
                    <a:pt x="4311" y="3181"/>
                    <a:pt x="4604" y="2930"/>
                    <a:pt x="4897" y="2930"/>
                  </a:cubicBezTo>
                  <a:close/>
                  <a:moveTo>
                    <a:pt x="6990" y="1"/>
                  </a:moveTo>
                  <a:lnTo>
                    <a:pt x="3767" y="3307"/>
                  </a:lnTo>
                  <a:cubicBezTo>
                    <a:pt x="3642" y="3516"/>
                    <a:pt x="3433" y="3725"/>
                    <a:pt x="3223" y="3809"/>
                  </a:cubicBezTo>
                  <a:lnTo>
                    <a:pt x="2512" y="4562"/>
                  </a:lnTo>
                  <a:cubicBezTo>
                    <a:pt x="2763" y="4562"/>
                    <a:pt x="3014" y="4813"/>
                    <a:pt x="3014" y="5065"/>
                  </a:cubicBezTo>
                  <a:cubicBezTo>
                    <a:pt x="3014" y="5399"/>
                    <a:pt x="2763" y="5650"/>
                    <a:pt x="2428" y="5650"/>
                  </a:cubicBezTo>
                  <a:cubicBezTo>
                    <a:pt x="2177" y="5650"/>
                    <a:pt x="1926" y="5441"/>
                    <a:pt x="1926" y="5106"/>
                  </a:cubicBezTo>
                  <a:lnTo>
                    <a:pt x="1" y="7115"/>
                  </a:lnTo>
                  <a:cubicBezTo>
                    <a:pt x="461" y="7618"/>
                    <a:pt x="838" y="8245"/>
                    <a:pt x="1047" y="8957"/>
                  </a:cubicBezTo>
                  <a:lnTo>
                    <a:pt x="7743" y="2135"/>
                  </a:lnTo>
                  <a:cubicBezTo>
                    <a:pt x="7241" y="1549"/>
                    <a:pt x="6990" y="838"/>
                    <a:pt x="6990" y="1"/>
                  </a:cubicBezTo>
                  <a:close/>
                </a:path>
              </a:pathLst>
            </a:custGeom>
            <a:solidFill>
              <a:srgbClr val="FFFFFF">
                <a:alpha val="303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2660650" y="1466450"/>
              <a:ext cx="861100" cy="860075"/>
            </a:xfrm>
            <a:custGeom>
              <a:rect b="b" l="l" r="r" t="t"/>
              <a:pathLst>
                <a:path extrusionOk="0" h="34403" w="34444">
                  <a:moveTo>
                    <a:pt x="17201" y="1131"/>
                  </a:moveTo>
                  <a:cubicBezTo>
                    <a:pt x="26116" y="1131"/>
                    <a:pt x="33272" y="8371"/>
                    <a:pt x="33272" y="17201"/>
                  </a:cubicBezTo>
                  <a:cubicBezTo>
                    <a:pt x="33314" y="26116"/>
                    <a:pt x="26116" y="33272"/>
                    <a:pt x="17201" y="33272"/>
                  </a:cubicBezTo>
                  <a:cubicBezTo>
                    <a:pt x="8329" y="33272"/>
                    <a:pt x="1172" y="26032"/>
                    <a:pt x="1172" y="17201"/>
                  </a:cubicBezTo>
                  <a:cubicBezTo>
                    <a:pt x="1172" y="8329"/>
                    <a:pt x="8371" y="1131"/>
                    <a:pt x="17201" y="1131"/>
                  </a:cubicBezTo>
                  <a:close/>
                  <a:moveTo>
                    <a:pt x="17201" y="1"/>
                  </a:moveTo>
                  <a:cubicBezTo>
                    <a:pt x="7701" y="1"/>
                    <a:pt x="0" y="7701"/>
                    <a:pt x="0" y="17201"/>
                  </a:cubicBezTo>
                  <a:cubicBezTo>
                    <a:pt x="0" y="26744"/>
                    <a:pt x="7701" y="34402"/>
                    <a:pt x="17201" y="34402"/>
                  </a:cubicBezTo>
                  <a:cubicBezTo>
                    <a:pt x="26743" y="34402"/>
                    <a:pt x="34444" y="26744"/>
                    <a:pt x="34444" y="17201"/>
                  </a:cubicBezTo>
                  <a:cubicBezTo>
                    <a:pt x="34444" y="7701"/>
                    <a:pt x="26743" y="1"/>
                    <a:pt x="172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1: Sentiment Analysis on Movie Reviews</a:t>
            </a:r>
            <a:endParaRPr/>
          </a:p>
        </p:txBody>
      </p:sp>
      <p:pic>
        <p:nvPicPr>
          <p:cNvPr id="258" name="Google Shape;2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50" y="1538288"/>
            <a:ext cx="5943600" cy="2066925"/>
          </a:xfrm>
          <a:prstGeom prst="rect">
            <a:avLst/>
          </a:prstGeom>
          <a:noFill/>
          <a:ln cap="flat" cmpd="sng" w="25400">
            <a:solidFill>
              <a:srgbClr val="212529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59" name="Google Shape;259;p14"/>
          <p:cNvSpPr txBox="1"/>
          <p:nvPr>
            <p:ph idx="1" type="body"/>
          </p:nvPr>
        </p:nvSpPr>
        <p:spPr>
          <a:xfrm>
            <a:off x="412950" y="3823775"/>
            <a:ext cx="58428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number of samples, mean and standard deviation for candidate followed by parameter settings, predicted outcome on tester, classification report and confusion matrix. </a:t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60" name="Google Shape;2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3250" y="1561788"/>
            <a:ext cx="2482650" cy="2019934"/>
          </a:xfrm>
          <a:prstGeom prst="rect">
            <a:avLst/>
          </a:prstGeom>
          <a:noFill/>
          <a:ln cap="flat" cmpd="sng" w="25400">
            <a:solidFill>
              <a:srgbClr val="212529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61" name="Google Shape;261;p14"/>
          <p:cNvSpPr txBox="1"/>
          <p:nvPr>
            <p:ph idx="1" type="body"/>
          </p:nvPr>
        </p:nvSpPr>
        <p:spPr>
          <a:xfrm>
            <a:off x="6533175" y="3823775"/>
            <a:ext cx="24828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Confusion matrix plot</a:t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2: Exploring TF-IDF class</a:t>
            </a:r>
            <a:endParaRPr/>
          </a:p>
        </p:txBody>
      </p:sp>
      <p:sp>
        <p:nvSpPr>
          <p:cNvPr id="267" name="Google Shape;267;p15"/>
          <p:cNvSpPr txBox="1"/>
          <p:nvPr>
            <p:ph idx="1" type="body"/>
          </p:nvPr>
        </p:nvSpPr>
        <p:spPr>
          <a:xfrm>
            <a:off x="513600" y="1160825"/>
            <a:ext cx="81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is TF-IDF?</a:t>
            </a:r>
            <a:endParaRPr sz="2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Fira Sans Extra Condensed"/>
              <a:buChar char="➔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TF-IDF stands for Term Frequency - Inverse Document Frequency. It is a statistic that reflects how important a word is to a group of documents.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25" y="2632650"/>
            <a:ext cx="340995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600" y="3079475"/>
            <a:ext cx="3843800" cy="17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5"/>
          <p:cNvSpPr txBox="1"/>
          <p:nvPr>
            <p:ph idx="1" type="body"/>
          </p:nvPr>
        </p:nvSpPr>
        <p:spPr>
          <a:xfrm>
            <a:off x="4683725" y="2658575"/>
            <a:ext cx="11814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Example:</a:t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/>
          <p:nvPr>
            <p:ph type="title"/>
          </p:nvPr>
        </p:nvSpPr>
        <p:spPr>
          <a:xfrm>
            <a:off x="39150" y="68875"/>
            <a:ext cx="906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Exploring min_df, max_df and n_gram parameters of tfidVectorizer</a:t>
            </a:r>
            <a:endParaRPr sz="2600"/>
          </a:p>
        </p:txBody>
      </p:sp>
      <p:sp>
        <p:nvSpPr>
          <p:cNvPr id="276" name="Google Shape;276;p16"/>
          <p:cNvSpPr txBox="1"/>
          <p:nvPr>
            <p:ph idx="1" type="body"/>
          </p:nvPr>
        </p:nvSpPr>
        <p:spPr>
          <a:xfrm>
            <a:off x="401200" y="4637325"/>
            <a:ext cx="16752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 parameters</a:t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77" name="Google Shape;277;p16"/>
          <p:cNvPicPr preferRelativeResize="0"/>
          <p:nvPr/>
        </p:nvPicPr>
        <p:blipFill rotWithShape="1">
          <a:blip r:embed="rId3">
            <a:alphaModFix/>
          </a:blip>
          <a:srcRect b="0" l="-6340" r="6340" t="0"/>
          <a:stretch/>
        </p:blipFill>
        <p:spPr>
          <a:xfrm>
            <a:off x="2566251" y="781725"/>
            <a:ext cx="1623404" cy="385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8" name="Google Shape;2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00" y="737100"/>
            <a:ext cx="1675275" cy="385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9" name="Google Shape;2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2097" y="783675"/>
            <a:ext cx="1675275" cy="38517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0" name="Google Shape;280;p16"/>
          <p:cNvSpPr txBox="1"/>
          <p:nvPr>
            <p:ph idx="1" type="body"/>
          </p:nvPr>
        </p:nvSpPr>
        <p:spPr>
          <a:xfrm>
            <a:off x="2612375" y="4637325"/>
            <a:ext cx="16752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min_df = 0.5</a:t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81" name="Google Shape;281;p16"/>
          <p:cNvPicPr preferRelativeResize="0"/>
          <p:nvPr/>
        </p:nvPicPr>
        <p:blipFill rotWithShape="1">
          <a:blip r:embed="rId6">
            <a:alphaModFix/>
          </a:blip>
          <a:srcRect b="3004" l="5606" r="48397" t="998"/>
          <a:stretch/>
        </p:blipFill>
        <p:spPr>
          <a:xfrm>
            <a:off x="6947800" y="780125"/>
            <a:ext cx="1880625" cy="3769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2" name="Google Shape;282;p16"/>
          <p:cNvSpPr txBox="1"/>
          <p:nvPr>
            <p:ph idx="1" type="body"/>
          </p:nvPr>
        </p:nvSpPr>
        <p:spPr>
          <a:xfrm>
            <a:off x="4854413" y="4637325"/>
            <a:ext cx="16752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max_df = 2</a:t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3" name="Google Shape;283;p16"/>
          <p:cNvSpPr txBox="1"/>
          <p:nvPr>
            <p:ph idx="1" type="body"/>
          </p:nvPr>
        </p:nvSpPr>
        <p:spPr>
          <a:xfrm>
            <a:off x="7153225" y="4592700"/>
            <a:ext cx="16752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ngram_range</a:t>
            </a:r>
            <a: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= (1,2)</a:t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/>
          <p:nvPr>
            <p:ph type="title"/>
          </p:nvPr>
        </p:nvSpPr>
        <p:spPr>
          <a:xfrm>
            <a:off x="115275" y="64550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3: Machine Learning Algorithms</a:t>
            </a:r>
            <a:endParaRPr/>
          </a:p>
        </p:txBody>
      </p:sp>
      <p:sp>
        <p:nvSpPr>
          <p:cNvPr id="289" name="Google Shape;289;p17"/>
          <p:cNvSpPr txBox="1"/>
          <p:nvPr>
            <p:ph idx="1" type="body"/>
          </p:nvPr>
        </p:nvSpPr>
        <p:spPr>
          <a:xfrm>
            <a:off x="0" y="765575"/>
            <a:ext cx="5941500" cy="16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➔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Parameters we picked - max_df = 1 and ngram_range = (1,2)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➔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Computed Xtrain and Xtest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➔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Examined 2 classifiers LinearSVC and KNeighbors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90" name="Google Shape;2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00" y="2351700"/>
            <a:ext cx="4505750" cy="2134300"/>
          </a:xfrm>
          <a:prstGeom prst="rect">
            <a:avLst/>
          </a:prstGeom>
          <a:noFill/>
          <a:ln cap="flat" cmpd="sng" w="25400">
            <a:solidFill>
              <a:srgbClr val="212529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91" name="Google Shape;2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543" y="64550"/>
            <a:ext cx="3518107" cy="24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0471" y="2725425"/>
            <a:ext cx="3199654" cy="213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"/>
          <p:cNvSpPr txBox="1"/>
          <p:nvPr>
            <p:ph type="title"/>
          </p:nvPr>
        </p:nvSpPr>
        <p:spPr>
          <a:xfrm>
            <a:off x="513600" y="255150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4: Using MLP to classify reviews and comparing accuracies against baseline algorithms.</a:t>
            </a:r>
            <a:endParaRPr/>
          </a:p>
        </p:txBody>
      </p:sp>
      <p:sp>
        <p:nvSpPr>
          <p:cNvPr id="298" name="Google Shape;298;p18"/>
          <p:cNvSpPr txBox="1"/>
          <p:nvPr>
            <p:ph idx="1" type="body"/>
          </p:nvPr>
        </p:nvSpPr>
        <p:spPr>
          <a:xfrm>
            <a:off x="540325" y="1466750"/>
            <a:ext cx="35370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Extra Condensed"/>
              <a:buChar char="➔"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Layer sizes - </a:t>
            </a:r>
            <a:r>
              <a:rPr b="1"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50*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100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Extra Condensed"/>
              <a:buChar char="➔"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Activation Strings - identity, logistic, </a:t>
            </a:r>
            <a:r>
              <a:rPr b="1"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relu*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tanh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*Most accurate</a:t>
            </a:r>
            <a:endParaRPr b="1"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99" name="Google Shape;2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825" y="1590925"/>
            <a:ext cx="3304175" cy="3189150"/>
          </a:xfrm>
          <a:prstGeom prst="rect">
            <a:avLst/>
          </a:prstGeom>
          <a:noFill/>
          <a:ln cap="flat" cmpd="sng" w="25400">
            <a:solidFill>
              <a:srgbClr val="212529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00" name="Google Shape;3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25" y="2914725"/>
            <a:ext cx="3483776" cy="1959626"/>
          </a:xfrm>
          <a:prstGeom prst="rect">
            <a:avLst/>
          </a:prstGeom>
          <a:noFill/>
          <a:ln cap="flat" cmpd="sng" w="25400">
            <a:solidFill>
              <a:srgbClr val="21252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 txBox="1"/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5: How fast are the algorithms?</a:t>
            </a:r>
            <a:endParaRPr/>
          </a:p>
        </p:txBody>
      </p:sp>
      <p:sp>
        <p:nvSpPr>
          <p:cNvPr id="306" name="Google Shape;306;p19"/>
          <p:cNvSpPr txBox="1"/>
          <p:nvPr>
            <p:ph idx="1" type="body"/>
          </p:nvPr>
        </p:nvSpPr>
        <p:spPr>
          <a:xfrm>
            <a:off x="149150" y="1285125"/>
            <a:ext cx="5139900" cy="19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Extra Condensed"/>
              <a:buChar char="➔"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Layer sizes - 50, </a:t>
            </a:r>
            <a:r>
              <a:rPr b="1"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100*</a:t>
            </a:r>
            <a:endParaRPr b="1"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Extra Condensed"/>
              <a:buChar char="➔"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Activation Strings - identity, </a:t>
            </a:r>
            <a:r>
              <a:rPr b="1"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logistic*</a:t>
            </a: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relu, tanh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Fira Sans Extra Condensed"/>
              <a:buChar char="➔"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Runtimes for fit function vs predict function: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◆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Fit 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consistently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takes longer to run than predict. Fit uses training set, predict uses test set. Training set is much larger than test set.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*Longer runtimes</a:t>
            </a:r>
            <a:endParaRPr b="1"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07" name="Google Shape;3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576" y="1160825"/>
            <a:ext cx="3837074" cy="371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 txBox="1"/>
          <p:nvPr>
            <p:ph type="ctrTitle"/>
          </p:nvPr>
        </p:nvSpPr>
        <p:spPr>
          <a:xfrm>
            <a:off x="286125" y="231625"/>
            <a:ext cx="6207600" cy="7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6: Business Question</a:t>
            </a:r>
            <a:endParaRPr sz="3000"/>
          </a:p>
        </p:txBody>
      </p:sp>
      <p:sp>
        <p:nvSpPr>
          <p:cNvPr id="313" name="Google Shape;313;p20"/>
          <p:cNvSpPr txBox="1"/>
          <p:nvPr>
            <p:ph idx="1" type="subTitle"/>
          </p:nvPr>
        </p:nvSpPr>
        <p:spPr>
          <a:xfrm>
            <a:off x="197450" y="924750"/>
            <a:ext cx="8575800" cy="3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Fira Sans Extra Condensed"/>
              <a:buChar char="➔"/>
            </a:pPr>
            <a:r>
              <a:rPr lang="en" sz="1900">
                <a:solidFill>
                  <a:srgbClr val="21212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Business product: Monitor feelings on social media for companies to gage customer opinions/reviews</a:t>
            </a:r>
            <a:endParaRPr sz="1900">
              <a:solidFill>
                <a:srgbClr val="21212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1212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14" name="Google Shape;3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200" y="1950875"/>
            <a:ext cx="4297625" cy="262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>
            <p:ph type="title"/>
          </p:nvPr>
        </p:nvSpPr>
        <p:spPr>
          <a:xfrm>
            <a:off x="349025" y="286950"/>
            <a:ext cx="81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competitors - </a:t>
            </a:r>
            <a:r>
              <a:rPr b="0" lang="en" sz="2400"/>
              <a:t> companies specialising in sentiment analysis like MonkeyLearn, IBM Watson, Lexalytics and Amazon Comprehend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399" y="1260175"/>
            <a:ext cx="1872575" cy="18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538" y="1463050"/>
            <a:ext cx="31242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3550" y="3243713"/>
            <a:ext cx="26574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4600" y="3156350"/>
            <a:ext cx="1192075" cy="119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5775838" y="4348420"/>
            <a:ext cx="20496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Amazon Comprehend</a:t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lm Industry Marketing Infographics by Slidesgo">
  <a:themeElements>
    <a:clrScheme name="Simple Light">
      <a:dk1>
        <a:srgbClr val="000000"/>
      </a:dk1>
      <a:lt1>
        <a:srgbClr val="FFFFFF"/>
      </a:lt1>
      <a:dk2>
        <a:srgbClr val="EBEBEB"/>
      </a:dk2>
      <a:lt2>
        <a:srgbClr val="FF8485"/>
      </a:lt2>
      <a:accent1>
        <a:srgbClr val="FF5D5E"/>
      </a:accent1>
      <a:accent2>
        <a:srgbClr val="5AC7CC"/>
      </a:accent2>
      <a:accent3>
        <a:srgbClr val="306DA1"/>
      </a:accent3>
      <a:accent4>
        <a:srgbClr val="FFCB3C"/>
      </a:accent4>
      <a:accent5>
        <a:srgbClr val="F49662"/>
      </a:accent5>
      <a:accent6>
        <a:srgbClr val="0B1C3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