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DM Serif Text"/>
      <p:regular r:id="rId30"/>
      <p:italic r:id="rId31"/>
    </p:embeddedFont>
    <p:embeddedFont>
      <p:font typeface="Quicksand"/>
      <p:regular r:id="rId32"/>
      <p:bold r:id="rId33"/>
    </p:embeddedFont>
    <p:embeddedFont>
      <p:font typeface="Denk One"/>
      <p:regular r:id="rId34"/>
    </p:embeddedFont>
    <p:embeddedFont>
      <p:font typeface="Orbitron"/>
      <p:regular r:id="rId35"/>
      <p:bold r:id="rId36"/>
    </p:embeddedFont>
    <p:embeddedFont>
      <p:font typeface="Quicksand SemiBold"/>
      <p:regular r:id="rId37"/>
      <p:bold r:id="rId38"/>
    </p:embeddedFont>
    <p:embeddedFont>
      <p:font typeface="Fira Sans Extra Condense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guide id="2" orient="horz" pos="2900">
          <p15:clr>
            <a:srgbClr val="9AA0A6"/>
          </p15:clr>
        </p15:guide>
        <p15:guide id="3" pos="615">
          <p15:clr>
            <a:srgbClr val="9AA0A6"/>
          </p15:clr>
        </p15:guide>
        <p15:guide id="4" pos="5311">
          <p15:clr>
            <a:srgbClr val="9AA0A6"/>
          </p15:clr>
        </p15:guide>
        <p15:guide id="5" orient="horz" pos="117">
          <p15:clr>
            <a:srgbClr val="9AA0A6"/>
          </p15:clr>
        </p15:guide>
        <p15:guide id="6" pos="2880">
          <p15:clr>
            <a:srgbClr val="9AA0A6"/>
          </p15:clr>
        </p15:guide>
        <p15:guide id="7" pos="2294">
          <p15:clr>
            <a:srgbClr val="9AA0A6"/>
          </p15:clr>
        </p15:guide>
        <p15:guide id="8" orient="horz" pos="1172">
          <p15:clr>
            <a:srgbClr val="9AA0A6"/>
          </p15:clr>
        </p15:guide>
        <p15:guide id="9" orient="horz" pos="1488">
          <p15:clr>
            <a:srgbClr val="9AA0A6"/>
          </p15:clr>
        </p15:guide>
        <p15:guide id="10" orient="horz" pos="1762">
          <p15:clr>
            <a:srgbClr val="9AA0A6"/>
          </p15:clr>
        </p15:guide>
        <p15:guide id="11" orient="horz" pos="2707">
          <p15:clr>
            <a:srgbClr val="9AA0A6"/>
          </p15:clr>
        </p15:guide>
        <p15:guide id="12" orient="horz" pos="8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 pos="2900" orient="horz"/>
        <p:guide pos="615"/>
        <p:guide pos="5311"/>
        <p:guide pos="117" orient="horz"/>
        <p:guide pos="2880"/>
        <p:guide pos="2294"/>
        <p:guide pos="1172" orient="horz"/>
        <p:guide pos="1488" orient="horz"/>
        <p:guide pos="1762" orient="horz"/>
        <p:guide pos="2707" orient="horz"/>
        <p:guide pos="89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fntdata"/><Relationship Id="rId20" Type="http://schemas.openxmlformats.org/officeDocument/2006/relationships/slide" Target="slides/slide15.xml"/><Relationship Id="rId42" Type="http://schemas.openxmlformats.org/officeDocument/2006/relationships/font" Target="fonts/FiraSansExtraCondensed-boldItalic.fntdata"/><Relationship Id="rId41" Type="http://schemas.openxmlformats.org/officeDocument/2006/relationships/font" Target="fonts/FiraSansExtraCondense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erifText-italic.fntdata"/><Relationship Id="rId30" Type="http://schemas.openxmlformats.org/officeDocument/2006/relationships/font" Target="fonts/DMSerifText-regular.fntdata"/><Relationship Id="rId11" Type="http://schemas.openxmlformats.org/officeDocument/2006/relationships/slide" Target="slides/slide6.xml"/><Relationship Id="rId33" Type="http://schemas.openxmlformats.org/officeDocument/2006/relationships/font" Target="fonts/Quicksand-bold.fntdata"/><Relationship Id="rId10" Type="http://schemas.openxmlformats.org/officeDocument/2006/relationships/slide" Target="slides/slide5.xml"/><Relationship Id="rId32" Type="http://schemas.openxmlformats.org/officeDocument/2006/relationships/font" Target="fonts/Quicksand-regular.fntdata"/><Relationship Id="rId13" Type="http://schemas.openxmlformats.org/officeDocument/2006/relationships/slide" Target="slides/slide8.xml"/><Relationship Id="rId35" Type="http://schemas.openxmlformats.org/officeDocument/2006/relationships/font" Target="fonts/Orbitron-regular.fntdata"/><Relationship Id="rId12" Type="http://schemas.openxmlformats.org/officeDocument/2006/relationships/slide" Target="slides/slide7.xml"/><Relationship Id="rId34" Type="http://schemas.openxmlformats.org/officeDocument/2006/relationships/font" Target="fonts/DenkOne-regular.fntdata"/><Relationship Id="rId15" Type="http://schemas.openxmlformats.org/officeDocument/2006/relationships/slide" Target="slides/slide10.xml"/><Relationship Id="rId37" Type="http://schemas.openxmlformats.org/officeDocument/2006/relationships/font" Target="fonts/QuicksandSemiBold-regular.fntdata"/><Relationship Id="rId14" Type="http://schemas.openxmlformats.org/officeDocument/2006/relationships/slide" Target="slides/slide9.xml"/><Relationship Id="rId36" Type="http://schemas.openxmlformats.org/officeDocument/2006/relationships/font" Target="fonts/Orbitron-bold.fntdata"/><Relationship Id="rId17" Type="http://schemas.openxmlformats.org/officeDocument/2006/relationships/slide" Target="slides/slide12.xml"/><Relationship Id="rId39" Type="http://schemas.openxmlformats.org/officeDocument/2006/relationships/font" Target="fonts/FiraSansExtraCondensed-regular.fntdata"/><Relationship Id="rId16" Type="http://schemas.openxmlformats.org/officeDocument/2006/relationships/slide" Target="slides/slide11.xml"/><Relationship Id="rId38" Type="http://schemas.openxmlformats.org/officeDocument/2006/relationships/font" Target="fonts/Quicksand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17053b67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17053b67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Abigail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cc9050bdf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cc9050bdf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7c0b8f6e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17c0b8f6e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17c0b8f6e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17c0b8f6e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17c0b8f6e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17c0b8f6e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17c0b8f6e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17c0b8f6e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Norris has many tweets about golf, is a very popular driver, and is from the UK so he's ranked first. Hamilton tweets less about golf but is also very popular and is also from the UK so he's ranked second. Russell is less popular than Hamilton but tweets a bit more and is also British so he's ranked third. Sainz tweets the most about golf but is not very popular and isn't British so he's ranked fourth. This rudimentary formula weights golf tweet density, driver popularity, and driver location equally.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17c0b8f6e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17c0b8f6e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17c0b8f6e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17c0b8f6e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Hamilton does a lot of ads for shoes already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17c0b8f6e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17c0b8f6e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17c0b8f6e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17c0b8f6e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17c0b8f6e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17c0b8f6e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cc9050bdf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cc9050bdf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Abigail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cc9050bdf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cc9050bdf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f264e083c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f264e083c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Abigail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17c0b8f6e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17c0b8f6e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Abigail Especially with changing public perceptions.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17c0b8f6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17c0b8f6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17c0b8f6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17c0b8f6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17c0b8f6e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17c0b8f6e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Sandra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17c0b8f6e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17c0b8f6e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cc9050bdf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cc9050bdf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20000" y="407061"/>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10800000">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 name="Google Shape;18;p2"/>
          <p:cNvSpPr txBox="1"/>
          <p:nvPr>
            <p:ph type="ctrTitle"/>
          </p:nvPr>
        </p:nvSpPr>
        <p:spPr>
          <a:xfrm>
            <a:off x="720000" y="1185650"/>
            <a:ext cx="3852000" cy="23610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790635" y="3761000"/>
            <a:ext cx="3909900" cy="410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0" name="Shape 140"/>
        <p:cNvGrpSpPr/>
        <p:nvPr/>
      </p:nvGrpSpPr>
      <p:grpSpPr>
        <a:xfrm>
          <a:off x="0" y="0"/>
          <a:ext cx="0" cy="0"/>
          <a:chOff x="0" y="0"/>
          <a:chExt cx="0" cy="0"/>
        </a:xfrm>
      </p:grpSpPr>
      <p:grpSp>
        <p:nvGrpSpPr>
          <p:cNvPr id="141" name="Google Shape;141;p11"/>
          <p:cNvGrpSpPr/>
          <p:nvPr/>
        </p:nvGrpSpPr>
        <p:grpSpPr>
          <a:xfrm>
            <a:off x="719282" y="771352"/>
            <a:ext cx="6880555" cy="2625711"/>
            <a:chOff x="358361" y="258062"/>
            <a:chExt cx="8428954" cy="3216600"/>
          </a:xfrm>
        </p:grpSpPr>
        <p:sp>
          <p:nvSpPr>
            <p:cNvPr id="142" name="Google Shape;142;p11"/>
            <p:cNvSpPr/>
            <p:nvPr/>
          </p:nvSpPr>
          <p:spPr>
            <a:xfrm>
              <a:off x="358361" y="258062"/>
              <a:ext cx="8427300" cy="32166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360015" y="258062"/>
              <a:ext cx="8427300" cy="32166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1"/>
            <p:cNvGrpSpPr/>
            <p:nvPr/>
          </p:nvGrpSpPr>
          <p:grpSpPr>
            <a:xfrm>
              <a:off x="720000" y="407061"/>
              <a:ext cx="7704000" cy="262500"/>
              <a:chOff x="433208" y="393425"/>
              <a:chExt cx="7704000" cy="262500"/>
            </a:xfrm>
          </p:grpSpPr>
          <p:sp>
            <p:nvSpPr>
              <p:cNvPr id="145" name="Google Shape;145;p1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1"/>
              <p:cNvGrpSpPr/>
              <p:nvPr/>
            </p:nvGrpSpPr>
            <p:grpSpPr>
              <a:xfrm flipH="1" rot="10800000">
                <a:off x="543498" y="483688"/>
                <a:ext cx="429322" cy="93999"/>
                <a:chOff x="5840230" y="744468"/>
                <a:chExt cx="431653" cy="94500"/>
              </a:xfrm>
            </p:grpSpPr>
            <p:sp>
              <p:nvSpPr>
                <p:cNvPr id="147" name="Google Shape;147;p1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 name="Google Shape;150;p11"/>
          <p:cNvGrpSpPr/>
          <p:nvPr/>
        </p:nvGrpSpPr>
        <p:grpSpPr>
          <a:xfrm>
            <a:off x="3521825" y="2937975"/>
            <a:ext cx="4695887" cy="1063125"/>
            <a:chOff x="486920" y="1114962"/>
            <a:chExt cx="5350828" cy="1211400"/>
          </a:xfrm>
        </p:grpSpPr>
        <p:sp>
          <p:nvSpPr>
            <p:cNvPr id="151" name="Google Shape;151;p11"/>
            <p:cNvSpPr/>
            <p:nvPr/>
          </p:nvSpPr>
          <p:spPr>
            <a:xfrm>
              <a:off x="486920" y="1114962"/>
              <a:ext cx="5350800" cy="1211400"/>
            </a:xfrm>
            <a:prstGeom prst="roundRect">
              <a:avLst>
                <a:gd fmla="val 1492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486949" y="1114991"/>
              <a:ext cx="5350800" cy="355200"/>
            </a:xfrm>
            <a:prstGeom prst="round2SameRect">
              <a:avLst>
                <a:gd fmla="val 50000" name="adj1"/>
                <a:gd fmla="val 0" name="adj2"/>
              </a:avLst>
            </a:prstGeom>
            <a:solidFill>
              <a:schemeClr val="dk2"/>
            </a:solidFill>
            <a:ln cap="flat" cmpd="sng" w="9525">
              <a:solidFill>
                <a:schemeClr val="lt1"/>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1"/>
            <p:cNvGrpSpPr/>
            <p:nvPr/>
          </p:nvGrpSpPr>
          <p:grpSpPr>
            <a:xfrm flipH="1" rot="10800000">
              <a:off x="620929" y="1244995"/>
              <a:ext cx="429322" cy="93999"/>
              <a:chOff x="5578333" y="744468"/>
              <a:chExt cx="431653" cy="94500"/>
            </a:xfrm>
          </p:grpSpPr>
          <p:sp>
            <p:nvSpPr>
              <p:cNvPr id="154" name="Google Shape;154;p11"/>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7" name="Google Shape;157;p11"/>
          <p:cNvSpPr txBox="1"/>
          <p:nvPr>
            <p:ph hasCustomPrompt="1" type="title"/>
          </p:nvPr>
        </p:nvSpPr>
        <p:spPr>
          <a:xfrm>
            <a:off x="870732" y="1117196"/>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8" name="Google Shape;158;p11"/>
          <p:cNvSpPr txBox="1"/>
          <p:nvPr>
            <p:ph idx="1" type="subTitle"/>
          </p:nvPr>
        </p:nvSpPr>
        <p:spPr>
          <a:xfrm>
            <a:off x="3674050" y="3404742"/>
            <a:ext cx="4507500" cy="41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9" name="Shape 1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60" name="Shape 160"/>
        <p:cNvGrpSpPr/>
        <p:nvPr/>
      </p:nvGrpSpPr>
      <p:grpSpPr>
        <a:xfrm>
          <a:off x="0" y="0"/>
          <a:ext cx="0" cy="0"/>
          <a:chOff x="0" y="0"/>
          <a:chExt cx="0" cy="0"/>
        </a:xfrm>
      </p:grpSpPr>
      <p:grpSp>
        <p:nvGrpSpPr>
          <p:cNvPr id="161" name="Google Shape;161;p13"/>
          <p:cNvGrpSpPr/>
          <p:nvPr/>
        </p:nvGrpSpPr>
        <p:grpSpPr>
          <a:xfrm>
            <a:off x="358350" y="258050"/>
            <a:ext cx="8428950" cy="4627500"/>
            <a:chOff x="358350" y="258050"/>
            <a:chExt cx="8428950" cy="4627500"/>
          </a:xfrm>
        </p:grpSpPr>
        <p:sp>
          <p:nvSpPr>
            <p:cNvPr id="162" name="Google Shape;162;p1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3"/>
            <p:cNvGrpSpPr/>
            <p:nvPr/>
          </p:nvGrpSpPr>
          <p:grpSpPr>
            <a:xfrm flipH="1" rot="10800000">
              <a:off x="4159199" y="4657459"/>
              <a:ext cx="825589" cy="93999"/>
              <a:chOff x="5718423" y="809024"/>
              <a:chExt cx="830071" cy="94500"/>
            </a:xfrm>
          </p:grpSpPr>
          <p:sp>
            <p:nvSpPr>
              <p:cNvPr id="165" name="Google Shape;165;p13"/>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3"/>
            <p:cNvGrpSpPr/>
            <p:nvPr/>
          </p:nvGrpSpPr>
          <p:grpSpPr>
            <a:xfrm>
              <a:off x="720000" y="407061"/>
              <a:ext cx="7704000" cy="262500"/>
              <a:chOff x="433208" y="393425"/>
              <a:chExt cx="7704000" cy="262500"/>
            </a:xfrm>
          </p:grpSpPr>
          <p:sp>
            <p:nvSpPr>
              <p:cNvPr id="170" name="Google Shape;170;p1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3"/>
              <p:cNvGrpSpPr/>
              <p:nvPr/>
            </p:nvGrpSpPr>
            <p:grpSpPr>
              <a:xfrm flipH="1" rot="10800000">
                <a:off x="543498" y="483688"/>
                <a:ext cx="429322" cy="93999"/>
                <a:chOff x="5840230" y="744468"/>
                <a:chExt cx="431653" cy="94500"/>
              </a:xfrm>
            </p:grpSpPr>
            <p:sp>
              <p:nvSpPr>
                <p:cNvPr id="172" name="Google Shape;172;p1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75" name="Google Shape;175;p13"/>
          <p:cNvSpPr txBox="1"/>
          <p:nvPr>
            <p:ph type="ctrTitle"/>
          </p:nvPr>
        </p:nvSpPr>
        <p:spPr>
          <a:xfrm>
            <a:off x="4884806" y="687907"/>
            <a:ext cx="33870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176" name="Google Shape;176;p13"/>
          <p:cNvSpPr txBox="1"/>
          <p:nvPr>
            <p:ph idx="1" type="subTitle"/>
          </p:nvPr>
        </p:nvSpPr>
        <p:spPr>
          <a:xfrm>
            <a:off x="4884806" y="1054907"/>
            <a:ext cx="3387000" cy="49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177" name="Google Shape;177;p13"/>
          <p:cNvSpPr txBox="1"/>
          <p:nvPr>
            <p:ph hasCustomPrompt="1" idx="2" type="title"/>
          </p:nvPr>
        </p:nvSpPr>
        <p:spPr>
          <a:xfrm>
            <a:off x="3900975" y="685907"/>
            <a:ext cx="983700" cy="86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178" name="Google Shape;178;p13"/>
          <p:cNvSpPr txBox="1"/>
          <p:nvPr>
            <p:ph idx="3" type="ctrTitle"/>
          </p:nvPr>
        </p:nvSpPr>
        <p:spPr>
          <a:xfrm>
            <a:off x="4884825" y="1702324"/>
            <a:ext cx="33870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179" name="Google Shape;179;p13"/>
          <p:cNvSpPr txBox="1"/>
          <p:nvPr>
            <p:ph idx="4" type="subTitle"/>
          </p:nvPr>
        </p:nvSpPr>
        <p:spPr>
          <a:xfrm>
            <a:off x="4884825" y="2072152"/>
            <a:ext cx="3386700" cy="49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180" name="Google Shape;180;p13"/>
          <p:cNvSpPr txBox="1"/>
          <p:nvPr>
            <p:ph hasCustomPrompt="1" idx="5" type="title"/>
          </p:nvPr>
        </p:nvSpPr>
        <p:spPr>
          <a:xfrm>
            <a:off x="3900975" y="1703097"/>
            <a:ext cx="983700" cy="86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181" name="Google Shape;181;p13"/>
          <p:cNvSpPr txBox="1"/>
          <p:nvPr>
            <p:ph idx="6" type="ctrTitle"/>
          </p:nvPr>
        </p:nvSpPr>
        <p:spPr>
          <a:xfrm>
            <a:off x="4884806" y="2716760"/>
            <a:ext cx="33870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182" name="Google Shape;182;p13"/>
          <p:cNvSpPr txBox="1"/>
          <p:nvPr>
            <p:ph idx="7" type="subTitle"/>
          </p:nvPr>
        </p:nvSpPr>
        <p:spPr>
          <a:xfrm>
            <a:off x="4884806" y="3082546"/>
            <a:ext cx="3387000" cy="49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183" name="Google Shape;183;p13"/>
          <p:cNvSpPr txBox="1"/>
          <p:nvPr>
            <p:ph hasCustomPrompt="1" idx="8" type="title"/>
          </p:nvPr>
        </p:nvSpPr>
        <p:spPr>
          <a:xfrm>
            <a:off x="3900975" y="2708167"/>
            <a:ext cx="983700" cy="86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184" name="Google Shape;184;p13"/>
          <p:cNvSpPr txBox="1"/>
          <p:nvPr>
            <p:ph idx="9" type="subTitle"/>
          </p:nvPr>
        </p:nvSpPr>
        <p:spPr>
          <a:xfrm>
            <a:off x="4884804" y="4105722"/>
            <a:ext cx="3386700" cy="492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185" name="Google Shape;185;p13"/>
          <p:cNvSpPr txBox="1"/>
          <p:nvPr>
            <p:ph hasCustomPrompt="1" idx="13" type="title"/>
          </p:nvPr>
        </p:nvSpPr>
        <p:spPr>
          <a:xfrm>
            <a:off x="3900975" y="3731625"/>
            <a:ext cx="983400" cy="867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186" name="Google Shape;186;p13"/>
          <p:cNvSpPr txBox="1"/>
          <p:nvPr>
            <p:ph idx="14" type="ctrTitle"/>
          </p:nvPr>
        </p:nvSpPr>
        <p:spPr>
          <a:xfrm>
            <a:off x="4884804" y="3737197"/>
            <a:ext cx="3386700" cy="367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187" name="Google Shape;187;p13"/>
          <p:cNvSpPr txBox="1"/>
          <p:nvPr>
            <p:ph idx="15" type="title"/>
          </p:nvPr>
        </p:nvSpPr>
        <p:spPr>
          <a:xfrm>
            <a:off x="822750" y="2035128"/>
            <a:ext cx="2835900" cy="1059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88" name="Shape 188"/>
        <p:cNvGrpSpPr/>
        <p:nvPr/>
      </p:nvGrpSpPr>
      <p:grpSpPr>
        <a:xfrm>
          <a:off x="0" y="0"/>
          <a:ext cx="0" cy="0"/>
          <a:chOff x="0" y="0"/>
          <a:chExt cx="0" cy="0"/>
        </a:xfrm>
      </p:grpSpPr>
      <p:grpSp>
        <p:nvGrpSpPr>
          <p:cNvPr id="189" name="Google Shape;189;p14"/>
          <p:cNvGrpSpPr/>
          <p:nvPr/>
        </p:nvGrpSpPr>
        <p:grpSpPr>
          <a:xfrm>
            <a:off x="358350" y="702407"/>
            <a:ext cx="8428950" cy="3896700"/>
            <a:chOff x="358350" y="258050"/>
            <a:chExt cx="8428950" cy="3896700"/>
          </a:xfrm>
        </p:grpSpPr>
        <p:sp>
          <p:nvSpPr>
            <p:cNvPr id="190" name="Google Shape;190;p14"/>
            <p:cNvSpPr/>
            <p:nvPr/>
          </p:nvSpPr>
          <p:spPr>
            <a:xfrm>
              <a:off x="358350" y="258050"/>
              <a:ext cx="8427300" cy="38967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360000" y="258050"/>
              <a:ext cx="8427300" cy="38967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4"/>
            <p:cNvGrpSpPr/>
            <p:nvPr/>
          </p:nvGrpSpPr>
          <p:grpSpPr>
            <a:xfrm flipH="1" rot="10800000">
              <a:off x="4159199" y="3876195"/>
              <a:ext cx="825589" cy="93999"/>
              <a:chOff x="5718423" y="1594450"/>
              <a:chExt cx="830071" cy="94500"/>
            </a:xfrm>
          </p:grpSpPr>
          <p:sp>
            <p:nvSpPr>
              <p:cNvPr id="193" name="Google Shape;193;p14"/>
              <p:cNvSpPr/>
              <p:nvPr/>
            </p:nvSpPr>
            <p:spPr>
              <a:xfrm>
                <a:off x="5718423"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596361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620880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645399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4"/>
            <p:cNvGrpSpPr/>
            <p:nvPr/>
          </p:nvGrpSpPr>
          <p:grpSpPr>
            <a:xfrm>
              <a:off x="720000" y="407061"/>
              <a:ext cx="7704000" cy="262500"/>
              <a:chOff x="433208" y="393425"/>
              <a:chExt cx="7704000" cy="262500"/>
            </a:xfrm>
          </p:grpSpPr>
          <p:sp>
            <p:nvSpPr>
              <p:cNvPr id="198" name="Google Shape;198;p1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4"/>
              <p:cNvGrpSpPr/>
              <p:nvPr/>
            </p:nvGrpSpPr>
            <p:grpSpPr>
              <a:xfrm flipH="1" rot="10800000">
                <a:off x="543498" y="483688"/>
                <a:ext cx="429322" cy="93999"/>
                <a:chOff x="5840230" y="744468"/>
                <a:chExt cx="431653" cy="94500"/>
              </a:xfrm>
            </p:grpSpPr>
            <p:sp>
              <p:nvSpPr>
                <p:cNvPr id="200" name="Google Shape;200;p1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3" name="Google Shape;203;p14"/>
          <p:cNvSpPr txBox="1"/>
          <p:nvPr>
            <p:ph type="title"/>
          </p:nvPr>
        </p:nvSpPr>
        <p:spPr>
          <a:xfrm>
            <a:off x="2866621" y="3590050"/>
            <a:ext cx="3414000" cy="29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4" name="Google Shape;204;p14"/>
          <p:cNvSpPr txBox="1"/>
          <p:nvPr>
            <p:ph idx="1" type="subTitle"/>
          </p:nvPr>
        </p:nvSpPr>
        <p:spPr>
          <a:xfrm>
            <a:off x="1909325" y="1464950"/>
            <a:ext cx="5332200" cy="198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205" name="Shape 205"/>
        <p:cNvGrpSpPr/>
        <p:nvPr/>
      </p:nvGrpSpPr>
      <p:grpSpPr>
        <a:xfrm>
          <a:off x="0" y="0"/>
          <a:ext cx="0" cy="0"/>
          <a:chOff x="0" y="0"/>
          <a:chExt cx="0" cy="0"/>
        </a:xfrm>
      </p:grpSpPr>
      <p:grpSp>
        <p:nvGrpSpPr>
          <p:cNvPr id="206" name="Google Shape;206;p15"/>
          <p:cNvGrpSpPr/>
          <p:nvPr/>
        </p:nvGrpSpPr>
        <p:grpSpPr>
          <a:xfrm>
            <a:off x="358350" y="258050"/>
            <a:ext cx="8428950" cy="4627500"/>
            <a:chOff x="358350" y="258050"/>
            <a:chExt cx="8428950" cy="4627500"/>
          </a:xfrm>
        </p:grpSpPr>
        <p:sp>
          <p:nvSpPr>
            <p:cNvPr id="207" name="Google Shape;207;p1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5"/>
            <p:cNvGrpSpPr/>
            <p:nvPr/>
          </p:nvGrpSpPr>
          <p:grpSpPr>
            <a:xfrm flipH="1" rot="10800000">
              <a:off x="4159199" y="4657459"/>
              <a:ext cx="825589" cy="93999"/>
              <a:chOff x="5718423" y="809024"/>
              <a:chExt cx="830071" cy="94500"/>
            </a:xfrm>
          </p:grpSpPr>
          <p:sp>
            <p:nvSpPr>
              <p:cNvPr id="210" name="Google Shape;210;p1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5"/>
            <p:cNvGrpSpPr/>
            <p:nvPr/>
          </p:nvGrpSpPr>
          <p:grpSpPr>
            <a:xfrm>
              <a:off x="720000" y="407061"/>
              <a:ext cx="7704000" cy="262500"/>
              <a:chOff x="433208" y="393425"/>
              <a:chExt cx="7704000" cy="262500"/>
            </a:xfrm>
          </p:grpSpPr>
          <p:sp>
            <p:nvSpPr>
              <p:cNvPr id="215" name="Google Shape;215;p1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5"/>
              <p:cNvGrpSpPr/>
              <p:nvPr/>
            </p:nvGrpSpPr>
            <p:grpSpPr>
              <a:xfrm flipH="1" rot="10800000">
                <a:off x="543498" y="483688"/>
                <a:ext cx="429322" cy="93999"/>
                <a:chOff x="5840230" y="744468"/>
                <a:chExt cx="431653" cy="94500"/>
              </a:xfrm>
            </p:grpSpPr>
            <p:sp>
              <p:nvSpPr>
                <p:cNvPr id="217" name="Google Shape;217;p1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20" name="Google Shape;220;p15"/>
          <p:cNvSpPr txBox="1"/>
          <p:nvPr>
            <p:ph type="title"/>
          </p:nvPr>
        </p:nvSpPr>
        <p:spPr>
          <a:xfrm>
            <a:off x="726425" y="1404007"/>
            <a:ext cx="3558900" cy="162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15"/>
          <p:cNvSpPr txBox="1"/>
          <p:nvPr>
            <p:ph idx="1" type="subTitle"/>
          </p:nvPr>
        </p:nvSpPr>
        <p:spPr>
          <a:xfrm>
            <a:off x="726425" y="3047207"/>
            <a:ext cx="2668200" cy="11532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222" name="Shape 222"/>
        <p:cNvGrpSpPr/>
        <p:nvPr/>
      </p:nvGrpSpPr>
      <p:grpSpPr>
        <a:xfrm>
          <a:off x="0" y="0"/>
          <a:ext cx="0" cy="0"/>
          <a:chOff x="0" y="0"/>
          <a:chExt cx="0" cy="0"/>
        </a:xfrm>
      </p:grpSpPr>
      <p:grpSp>
        <p:nvGrpSpPr>
          <p:cNvPr id="223" name="Google Shape;223;p16"/>
          <p:cNvGrpSpPr/>
          <p:nvPr/>
        </p:nvGrpSpPr>
        <p:grpSpPr>
          <a:xfrm>
            <a:off x="358350" y="258050"/>
            <a:ext cx="8428950" cy="4627500"/>
            <a:chOff x="358350" y="258050"/>
            <a:chExt cx="8428950" cy="4627500"/>
          </a:xfrm>
        </p:grpSpPr>
        <p:sp>
          <p:nvSpPr>
            <p:cNvPr id="224" name="Google Shape;224;p1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16"/>
            <p:cNvGrpSpPr/>
            <p:nvPr/>
          </p:nvGrpSpPr>
          <p:grpSpPr>
            <a:xfrm flipH="1" rot="10800000">
              <a:off x="4159199" y="4657459"/>
              <a:ext cx="825589" cy="93999"/>
              <a:chOff x="5718423" y="809024"/>
              <a:chExt cx="830071" cy="94500"/>
            </a:xfrm>
          </p:grpSpPr>
          <p:sp>
            <p:nvSpPr>
              <p:cNvPr id="227" name="Google Shape;227;p1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6"/>
            <p:cNvGrpSpPr/>
            <p:nvPr/>
          </p:nvGrpSpPr>
          <p:grpSpPr>
            <a:xfrm>
              <a:off x="720000" y="407061"/>
              <a:ext cx="7704000" cy="262500"/>
              <a:chOff x="433208" y="393425"/>
              <a:chExt cx="7704000" cy="262500"/>
            </a:xfrm>
          </p:grpSpPr>
          <p:sp>
            <p:nvSpPr>
              <p:cNvPr id="232" name="Google Shape;232;p1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6"/>
              <p:cNvGrpSpPr/>
              <p:nvPr/>
            </p:nvGrpSpPr>
            <p:grpSpPr>
              <a:xfrm flipH="1" rot="10800000">
                <a:off x="543498" y="483688"/>
                <a:ext cx="429322" cy="93999"/>
                <a:chOff x="5840230" y="744468"/>
                <a:chExt cx="431653" cy="94500"/>
              </a:xfrm>
            </p:grpSpPr>
            <p:sp>
              <p:nvSpPr>
                <p:cNvPr id="234" name="Google Shape;234;p16"/>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37" name="Google Shape;237;p16"/>
          <p:cNvSpPr txBox="1"/>
          <p:nvPr>
            <p:ph type="title"/>
          </p:nvPr>
        </p:nvSpPr>
        <p:spPr>
          <a:xfrm>
            <a:off x="1755450" y="1674196"/>
            <a:ext cx="2811000" cy="71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38" name="Google Shape;238;p16"/>
          <p:cNvSpPr txBox="1"/>
          <p:nvPr>
            <p:ph idx="1" type="subTitle"/>
          </p:nvPr>
        </p:nvSpPr>
        <p:spPr>
          <a:xfrm>
            <a:off x="1755375" y="2424696"/>
            <a:ext cx="2811000" cy="140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239" name="Shape 239"/>
        <p:cNvGrpSpPr/>
        <p:nvPr/>
      </p:nvGrpSpPr>
      <p:grpSpPr>
        <a:xfrm>
          <a:off x="0" y="0"/>
          <a:ext cx="0" cy="0"/>
          <a:chOff x="0" y="0"/>
          <a:chExt cx="0" cy="0"/>
        </a:xfrm>
      </p:grpSpPr>
      <p:grpSp>
        <p:nvGrpSpPr>
          <p:cNvPr id="240" name="Google Shape;240;p17"/>
          <p:cNvGrpSpPr/>
          <p:nvPr/>
        </p:nvGrpSpPr>
        <p:grpSpPr>
          <a:xfrm>
            <a:off x="358350" y="258050"/>
            <a:ext cx="8428950" cy="4627500"/>
            <a:chOff x="358350" y="258050"/>
            <a:chExt cx="8428950" cy="4627500"/>
          </a:xfrm>
        </p:grpSpPr>
        <p:sp>
          <p:nvSpPr>
            <p:cNvPr id="241" name="Google Shape;241;p1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7"/>
            <p:cNvGrpSpPr/>
            <p:nvPr/>
          </p:nvGrpSpPr>
          <p:grpSpPr>
            <a:xfrm flipH="1" rot="10800000">
              <a:off x="4159199" y="4657459"/>
              <a:ext cx="825589" cy="93999"/>
              <a:chOff x="5718423" y="809024"/>
              <a:chExt cx="830071" cy="94500"/>
            </a:xfrm>
          </p:grpSpPr>
          <p:sp>
            <p:nvSpPr>
              <p:cNvPr id="244" name="Google Shape;244;p17"/>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7"/>
            <p:cNvGrpSpPr/>
            <p:nvPr/>
          </p:nvGrpSpPr>
          <p:grpSpPr>
            <a:xfrm>
              <a:off x="720000" y="407061"/>
              <a:ext cx="7704000" cy="262500"/>
              <a:chOff x="433208" y="393425"/>
              <a:chExt cx="7704000" cy="262500"/>
            </a:xfrm>
          </p:grpSpPr>
          <p:sp>
            <p:nvSpPr>
              <p:cNvPr id="249" name="Google Shape;249;p17"/>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17"/>
              <p:cNvGrpSpPr/>
              <p:nvPr/>
            </p:nvGrpSpPr>
            <p:grpSpPr>
              <a:xfrm flipH="1" rot="10800000">
                <a:off x="543498" y="483688"/>
                <a:ext cx="429322" cy="93999"/>
                <a:chOff x="5840230" y="744468"/>
                <a:chExt cx="431653" cy="94500"/>
              </a:xfrm>
            </p:grpSpPr>
            <p:sp>
              <p:nvSpPr>
                <p:cNvPr id="251" name="Google Shape;251;p17"/>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54" name="Google Shape;254;p17"/>
          <p:cNvSpPr txBox="1"/>
          <p:nvPr>
            <p:ph type="title"/>
          </p:nvPr>
        </p:nvSpPr>
        <p:spPr>
          <a:xfrm>
            <a:off x="4574850" y="1674196"/>
            <a:ext cx="2811000" cy="71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5" name="Google Shape;255;p17"/>
          <p:cNvSpPr txBox="1"/>
          <p:nvPr>
            <p:ph idx="1" type="subTitle"/>
          </p:nvPr>
        </p:nvSpPr>
        <p:spPr>
          <a:xfrm>
            <a:off x="4574775" y="2424696"/>
            <a:ext cx="2811000" cy="14049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256" name="Shape 256"/>
        <p:cNvGrpSpPr/>
        <p:nvPr/>
      </p:nvGrpSpPr>
      <p:grpSpPr>
        <a:xfrm>
          <a:off x="0" y="0"/>
          <a:ext cx="0" cy="0"/>
          <a:chOff x="0" y="0"/>
          <a:chExt cx="0" cy="0"/>
        </a:xfrm>
      </p:grpSpPr>
      <p:grpSp>
        <p:nvGrpSpPr>
          <p:cNvPr id="257" name="Google Shape;257;p18"/>
          <p:cNvGrpSpPr/>
          <p:nvPr/>
        </p:nvGrpSpPr>
        <p:grpSpPr>
          <a:xfrm>
            <a:off x="358350" y="258050"/>
            <a:ext cx="8428950" cy="4627500"/>
            <a:chOff x="358350" y="258050"/>
            <a:chExt cx="8428950" cy="4627500"/>
          </a:xfrm>
        </p:grpSpPr>
        <p:sp>
          <p:nvSpPr>
            <p:cNvPr id="258" name="Google Shape;258;p18"/>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8"/>
            <p:cNvGrpSpPr/>
            <p:nvPr/>
          </p:nvGrpSpPr>
          <p:grpSpPr>
            <a:xfrm flipH="1" rot="10800000">
              <a:off x="4159199" y="4657459"/>
              <a:ext cx="825589" cy="93999"/>
              <a:chOff x="5718423" y="809024"/>
              <a:chExt cx="830071" cy="94500"/>
            </a:xfrm>
          </p:grpSpPr>
          <p:sp>
            <p:nvSpPr>
              <p:cNvPr id="261" name="Google Shape;261;p1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8"/>
            <p:cNvGrpSpPr/>
            <p:nvPr/>
          </p:nvGrpSpPr>
          <p:grpSpPr>
            <a:xfrm>
              <a:off x="720000" y="407061"/>
              <a:ext cx="7704000" cy="262500"/>
              <a:chOff x="433208" y="393425"/>
              <a:chExt cx="7704000" cy="262500"/>
            </a:xfrm>
          </p:grpSpPr>
          <p:sp>
            <p:nvSpPr>
              <p:cNvPr id="266" name="Google Shape;266;p1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8"/>
              <p:cNvGrpSpPr/>
              <p:nvPr/>
            </p:nvGrpSpPr>
            <p:grpSpPr>
              <a:xfrm flipH="1" rot="10800000">
                <a:off x="543498" y="483688"/>
                <a:ext cx="429322" cy="93999"/>
                <a:chOff x="5840230" y="744468"/>
                <a:chExt cx="431653" cy="94500"/>
              </a:xfrm>
            </p:grpSpPr>
            <p:sp>
              <p:nvSpPr>
                <p:cNvPr id="268" name="Google Shape;268;p1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71" name="Google Shape;271;p18"/>
          <p:cNvSpPr txBox="1"/>
          <p:nvPr>
            <p:ph idx="1" type="subTitle"/>
          </p:nvPr>
        </p:nvSpPr>
        <p:spPr>
          <a:xfrm>
            <a:off x="4072200" y="2281539"/>
            <a:ext cx="4121400" cy="117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2" name="Google Shape;272;p18"/>
          <p:cNvSpPr txBox="1"/>
          <p:nvPr>
            <p:ph type="title"/>
          </p:nvPr>
        </p:nvSpPr>
        <p:spPr>
          <a:xfrm>
            <a:off x="4072200" y="1704639"/>
            <a:ext cx="4121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
    <p:spTree>
      <p:nvGrpSpPr>
        <p:cNvPr id="273" name="Shape 273"/>
        <p:cNvGrpSpPr/>
        <p:nvPr/>
      </p:nvGrpSpPr>
      <p:grpSpPr>
        <a:xfrm>
          <a:off x="0" y="0"/>
          <a:ext cx="0" cy="0"/>
          <a:chOff x="0" y="0"/>
          <a:chExt cx="0" cy="0"/>
        </a:xfrm>
      </p:grpSpPr>
      <p:grpSp>
        <p:nvGrpSpPr>
          <p:cNvPr id="274" name="Google Shape;274;p19"/>
          <p:cNvGrpSpPr/>
          <p:nvPr/>
        </p:nvGrpSpPr>
        <p:grpSpPr>
          <a:xfrm>
            <a:off x="358350" y="258050"/>
            <a:ext cx="8428950" cy="4627500"/>
            <a:chOff x="358350" y="258050"/>
            <a:chExt cx="8428950" cy="4627500"/>
          </a:xfrm>
        </p:grpSpPr>
        <p:sp>
          <p:nvSpPr>
            <p:cNvPr id="275" name="Google Shape;275;p1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720000" y="407061"/>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9"/>
            <p:cNvGrpSpPr/>
            <p:nvPr/>
          </p:nvGrpSpPr>
          <p:grpSpPr>
            <a:xfrm flipH="1" rot="10800000">
              <a:off x="4159199" y="4657459"/>
              <a:ext cx="825589" cy="93999"/>
              <a:chOff x="5718423" y="809024"/>
              <a:chExt cx="830071" cy="94500"/>
            </a:xfrm>
          </p:grpSpPr>
          <p:sp>
            <p:nvSpPr>
              <p:cNvPr id="279" name="Google Shape;279;p19"/>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3" name="Google Shape;283;p19"/>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4" name="Google Shape;284;p19"/>
          <p:cNvSpPr txBox="1"/>
          <p:nvPr>
            <p:ph idx="1" type="body"/>
          </p:nvPr>
        </p:nvSpPr>
        <p:spPr>
          <a:xfrm>
            <a:off x="720000" y="1559925"/>
            <a:ext cx="3852000" cy="732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Font typeface="Anaheim"/>
              <a:buChar char="●"/>
              <a:defRPr sz="1200"/>
            </a:lvl1pPr>
            <a:lvl2pPr indent="-317500" lvl="1" marL="914400" rtl="0">
              <a:spcBef>
                <a:spcPts val="0"/>
              </a:spcBef>
              <a:spcAft>
                <a:spcPts val="0"/>
              </a:spcAft>
              <a:buClr>
                <a:srgbClr val="434343"/>
              </a:buClr>
              <a:buSzPts val="1400"/>
              <a:buFont typeface="Anaheim"/>
              <a:buChar char="○"/>
              <a:defRPr/>
            </a:lvl2pPr>
            <a:lvl3pPr indent="-317500" lvl="2" marL="1371600" rtl="0">
              <a:spcBef>
                <a:spcPts val="0"/>
              </a:spcBef>
              <a:spcAft>
                <a:spcPts val="0"/>
              </a:spcAft>
              <a:buClr>
                <a:srgbClr val="434343"/>
              </a:buClr>
              <a:buSzPts val="1400"/>
              <a:buFont typeface="Anaheim"/>
              <a:buChar char="■"/>
              <a:defRPr/>
            </a:lvl3pPr>
            <a:lvl4pPr indent="-317500" lvl="3" marL="1828800" rtl="0">
              <a:spcBef>
                <a:spcPts val="0"/>
              </a:spcBef>
              <a:spcAft>
                <a:spcPts val="0"/>
              </a:spcAft>
              <a:buClr>
                <a:srgbClr val="434343"/>
              </a:buClr>
              <a:buSzPts val="1400"/>
              <a:buFont typeface="Anaheim"/>
              <a:buChar char="●"/>
              <a:defRPr/>
            </a:lvl4pPr>
            <a:lvl5pPr indent="-317500" lvl="4" marL="2286000" rtl="0">
              <a:spcBef>
                <a:spcPts val="0"/>
              </a:spcBef>
              <a:spcAft>
                <a:spcPts val="0"/>
              </a:spcAft>
              <a:buClr>
                <a:srgbClr val="434343"/>
              </a:buClr>
              <a:buSzPts val="1400"/>
              <a:buFont typeface="Anaheim"/>
              <a:buChar char="○"/>
              <a:defRPr/>
            </a:lvl5pPr>
            <a:lvl6pPr indent="-317500" lvl="5" marL="2743200" rtl="0">
              <a:spcBef>
                <a:spcPts val="0"/>
              </a:spcBef>
              <a:spcAft>
                <a:spcPts val="0"/>
              </a:spcAft>
              <a:buClr>
                <a:srgbClr val="434343"/>
              </a:buClr>
              <a:buSzPts val="1400"/>
              <a:buFont typeface="Anaheim"/>
              <a:buChar char="■"/>
              <a:defRPr/>
            </a:lvl6pPr>
            <a:lvl7pPr indent="-317500" lvl="6" marL="3200400" rtl="0">
              <a:spcBef>
                <a:spcPts val="0"/>
              </a:spcBef>
              <a:spcAft>
                <a:spcPts val="0"/>
              </a:spcAft>
              <a:buClr>
                <a:srgbClr val="434343"/>
              </a:buClr>
              <a:buSzPts val="1400"/>
              <a:buFont typeface="Anaheim"/>
              <a:buChar char="●"/>
              <a:defRPr/>
            </a:lvl7pPr>
            <a:lvl8pPr indent="-317500" lvl="7" marL="3657600" rtl="0">
              <a:spcBef>
                <a:spcPts val="0"/>
              </a:spcBef>
              <a:spcAft>
                <a:spcPts val="0"/>
              </a:spcAft>
              <a:buClr>
                <a:srgbClr val="434343"/>
              </a:buClr>
              <a:buSzPts val="1400"/>
              <a:buFont typeface="Anaheim"/>
              <a:buChar char="○"/>
              <a:defRPr/>
            </a:lvl8pPr>
            <a:lvl9pPr indent="-317500" lvl="8" marL="4114800" rtl="0">
              <a:spcBef>
                <a:spcPts val="0"/>
              </a:spcBef>
              <a:spcAft>
                <a:spcPts val="0"/>
              </a:spcAft>
              <a:buClr>
                <a:srgbClr val="434343"/>
              </a:buClr>
              <a:buSzPts val="1400"/>
              <a:buFont typeface="Anaheim"/>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85" name="Shape 285"/>
        <p:cNvGrpSpPr/>
        <p:nvPr/>
      </p:nvGrpSpPr>
      <p:grpSpPr>
        <a:xfrm>
          <a:off x="0" y="0"/>
          <a:ext cx="0" cy="0"/>
          <a:chOff x="0" y="0"/>
          <a:chExt cx="0" cy="0"/>
        </a:xfrm>
      </p:grpSpPr>
      <p:grpSp>
        <p:nvGrpSpPr>
          <p:cNvPr id="286" name="Google Shape;286;p20"/>
          <p:cNvGrpSpPr/>
          <p:nvPr/>
        </p:nvGrpSpPr>
        <p:grpSpPr>
          <a:xfrm>
            <a:off x="358350" y="258050"/>
            <a:ext cx="8428950" cy="4627500"/>
            <a:chOff x="358350" y="258050"/>
            <a:chExt cx="8428950" cy="4627500"/>
          </a:xfrm>
        </p:grpSpPr>
        <p:sp>
          <p:nvSpPr>
            <p:cNvPr id="287" name="Google Shape;287;p20"/>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720000" y="407061"/>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0"/>
            <p:cNvGrpSpPr/>
            <p:nvPr/>
          </p:nvGrpSpPr>
          <p:grpSpPr>
            <a:xfrm flipH="1" rot="10800000">
              <a:off x="4159199" y="4657459"/>
              <a:ext cx="825589" cy="93999"/>
              <a:chOff x="5718423" y="809024"/>
              <a:chExt cx="830071" cy="94500"/>
            </a:xfrm>
          </p:grpSpPr>
          <p:sp>
            <p:nvSpPr>
              <p:cNvPr id="291" name="Google Shape;291;p20"/>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5" name="Google Shape;295;p20"/>
          <p:cNvSpPr txBox="1"/>
          <p:nvPr>
            <p:ph type="title"/>
          </p:nvPr>
        </p:nvSpPr>
        <p:spPr>
          <a:xfrm>
            <a:off x="720000" y="692400"/>
            <a:ext cx="77040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6" name="Google Shape;296;p20"/>
          <p:cNvSpPr txBox="1"/>
          <p:nvPr>
            <p:ph idx="1" type="body"/>
          </p:nvPr>
        </p:nvSpPr>
        <p:spPr>
          <a:xfrm>
            <a:off x="720000" y="1549770"/>
            <a:ext cx="3852000" cy="22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Font typeface="Anaheim"/>
              <a:buChar char="●"/>
              <a:defRPr/>
            </a:lvl1pPr>
            <a:lvl2pPr indent="-317500" lvl="1" marL="914400" rtl="0">
              <a:spcBef>
                <a:spcPts val="0"/>
              </a:spcBef>
              <a:spcAft>
                <a:spcPts val="0"/>
              </a:spcAft>
              <a:buClr>
                <a:srgbClr val="434343"/>
              </a:buClr>
              <a:buSzPts val="1400"/>
              <a:buFont typeface="Anaheim"/>
              <a:buChar char="○"/>
              <a:defRPr/>
            </a:lvl2pPr>
            <a:lvl3pPr indent="-317500" lvl="2" marL="1371600" rtl="0">
              <a:spcBef>
                <a:spcPts val="0"/>
              </a:spcBef>
              <a:spcAft>
                <a:spcPts val="0"/>
              </a:spcAft>
              <a:buClr>
                <a:srgbClr val="434343"/>
              </a:buClr>
              <a:buSzPts val="1400"/>
              <a:buFont typeface="Anaheim"/>
              <a:buChar char="■"/>
              <a:defRPr/>
            </a:lvl3pPr>
            <a:lvl4pPr indent="-317500" lvl="3" marL="1828800" rtl="0">
              <a:spcBef>
                <a:spcPts val="0"/>
              </a:spcBef>
              <a:spcAft>
                <a:spcPts val="0"/>
              </a:spcAft>
              <a:buClr>
                <a:srgbClr val="434343"/>
              </a:buClr>
              <a:buSzPts val="1400"/>
              <a:buFont typeface="Anaheim"/>
              <a:buChar char="●"/>
              <a:defRPr/>
            </a:lvl4pPr>
            <a:lvl5pPr indent="-317500" lvl="4" marL="2286000" rtl="0">
              <a:spcBef>
                <a:spcPts val="0"/>
              </a:spcBef>
              <a:spcAft>
                <a:spcPts val="0"/>
              </a:spcAft>
              <a:buClr>
                <a:srgbClr val="434343"/>
              </a:buClr>
              <a:buSzPts val="1400"/>
              <a:buFont typeface="Anaheim"/>
              <a:buChar char="○"/>
              <a:defRPr/>
            </a:lvl5pPr>
            <a:lvl6pPr indent="-317500" lvl="5" marL="2743200" rtl="0">
              <a:spcBef>
                <a:spcPts val="0"/>
              </a:spcBef>
              <a:spcAft>
                <a:spcPts val="0"/>
              </a:spcAft>
              <a:buClr>
                <a:srgbClr val="434343"/>
              </a:buClr>
              <a:buSzPts val="1400"/>
              <a:buFont typeface="Anaheim"/>
              <a:buChar char="■"/>
              <a:defRPr/>
            </a:lvl6pPr>
            <a:lvl7pPr indent="-317500" lvl="6" marL="3200400" rtl="0">
              <a:spcBef>
                <a:spcPts val="0"/>
              </a:spcBef>
              <a:spcAft>
                <a:spcPts val="0"/>
              </a:spcAft>
              <a:buClr>
                <a:srgbClr val="434343"/>
              </a:buClr>
              <a:buSzPts val="1400"/>
              <a:buFont typeface="Anaheim"/>
              <a:buChar char="●"/>
              <a:defRPr/>
            </a:lvl7pPr>
            <a:lvl8pPr indent="-317500" lvl="7" marL="3657600" rtl="0">
              <a:spcBef>
                <a:spcPts val="0"/>
              </a:spcBef>
              <a:spcAft>
                <a:spcPts val="0"/>
              </a:spcAft>
              <a:buClr>
                <a:srgbClr val="434343"/>
              </a:buClr>
              <a:buSzPts val="1400"/>
              <a:buFont typeface="Anaheim"/>
              <a:buChar char="○"/>
              <a:defRPr/>
            </a:lvl8pPr>
            <a:lvl9pPr indent="-317500" lvl="8" marL="4114800" rtl="0">
              <a:spcBef>
                <a:spcPts val="0"/>
              </a:spcBef>
              <a:spcAft>
                <a:spcPts val="0"/>
              </a:spcAft>
              <a:buClr>
                <a:srgbClr val="434343"/>
              </a:buClr>
              <a:buSzPts val="1400"/>
              <a:buFont typeface="Anaheim"/>
              <a:buChar char="■"/>
              <a:defRPr/>
            </a:lvl9pPr>
          </a:lstStyle>
          <a:p/>
        </p:txBody>
      </p:sp>
      <p:sp>
        <p:nvSpPr>
          <p:cNvPr id="297" name="Google Shape;297;p20"/>
          <p:cNvSpPr txBox="1"/>
          <p:nvPr>
            <p:ph idx="2" type="body"/>
          </p:nvPr>
        </p:nvSpPr>
        <p:spPr>
          <a:xfrm>
            <a:off x="4572000" y="1549770"/>
            <a:ext cx="3852000" cy="22422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rgbClr val="434343"/>
              </a:buClr>
              <a:buSzPts val="1400"/>
              <a:buFont typeface="Anaheim"/>
              <a:buChar char="●"/>
              <a:defRPr/>
            </a:lvl1pPr>
            <a:lvl2pPr indent="-317500" lvl="1" marL="914400" rtl="0">
              <a:spcBef>
                <a:spcPts val="0"/>
              </a:spcBef>
              <a:spcAft>
                <a:spcPts val="0"/>
              </a:spcAft>
              <a:buClr>
                <a:srgbClr val="434343"/>
              </a:buClr>
              <a:buSzPts val="1400"/>
              <a:buFont typeface="Anaheim"/>
              <a:buChar char="○"/>
              <a:defRPr/>
            </a:lvl2pPr>
            <a:lvl3pPr indent="-317500" lvl="2" marL="1371600" rtl="0">
              <a:spcBef>
                <a:spcPts val="0"/>
              </a:spcBef>
              <a:spcAft>
                <a:spcPts val="0"/>
              </a:spcAft>
              <a:buClr>
                <a:srgbClr val="434343"/>
              </a:buClr>
              <a:buSzPts val="1400"/>
              <a:buFont typeface="Anaheim"/>
              <a:buChar char="■"/>
              <a:defRPr/>
            </a:lvl3pPr>
            <a:lvl4pPr indent="-317500" lvl="3" marL="1828800" rtl="0">
              <a:spcBef>
                <a:spcPts val="0"/>
              </a:spcBef>
              <a:spcAft>
                <a:spcPts val="0"/>
              </a:spcAft>
              <a:buClr>
                <a:srgbClr val="434343"/>
              </a:buClr>
              <a:buSzPts val="1400"/>
              <a:buFont typeface="Anaheim"/>
              <a:buChar char="●"/>
              <a:defRPr/>
            </a:lvl4pPr>
            <a:lvl5pPr indent="-317500" lvl="4" marL="2286000" rtl="0">
              <a:spcBef>
                <a:spcPts val="0"/>
              </a:spcBef>
              <a:spcAft>
                <a:spcPts val="0"/>
              </a:spcAft>
              <a:buClr>
                <a:srgbClr val="434343"/>
              </a:buClr>
              <a:buSzPts val="1400"/>
              <a:buFont typeface="Anaheim"/>
              <a:buChar char="○"/>
              <a:defRPr/>
            </a:lvl5pPr>
            <a:lvl6pPr indent="-317500" lvl="5" marL="2743200" rtl="0">
              <a:spcBef>
                <a:spcPts val="0"/>
              </a:spcBef>
              <a:spcAft>
                <a:spcPts val="0"/>
              </a:spcAft>
              <a:buClr>
                <a:srgbClr val="434343"/>
              </a:buClr>
              <a:buSzPts val="1400"/>
              <a:buFont typeface="Anaheim"/>
              <a:buChar char="■"/>
              <a:defRPr/>
            </a:lvl6pPr>
            <a:lvl7pPr indent="-317500" lvl="6" marL="3200400" rtl="0">
              <a:spcBef>
                <a:spcPts val="0"/>
              </a:spcBef>
              <a:spcAft>
                <a:spcPts val="0"/>
              </a:spcAft>
              <a:buClr>
                <a:srgbClr val="434343"/>
              </a:buClr>
              <a:buSzPts val="1400"/>
              <a:buFont typeface="Anaheim"/>
              <a:buChar char="●"/>
              <a:defRPr/>
            </a:lvl7pPr>
            <a:lvl8pPr indent="-317500" lvl="7" marL="3657600" rtl="0">
              <a:spcBef>
                <a:spcPts val="0"/>
              </a:spcBef>
              <a:spcAft>
                <a:spcPts val="0"/>
              </a:spcAft>
              <a:buClr>
                <a:srgbClr val="434343"/>
              </a:buClr>
              <a:buSzPts val="1400"/>
              <a:buFont typeface="Anaheim"/>
              <a:buChar char="○"/>
              <a:defRPr/>
            </a:lvl8pPr>
            <a:lvl9pPr indent="-317500" lvl="8" marL="4114800" rtl="0">
              <a:spcBef>
                <a:spcPts val="0"/>
              </a:spcBef>
              <a:spcAft>
                <a:spcPts val="0"/>
              </a:spcAft>
              <a:buClr>
                <a:srgbClr val="434343"/>
              </a:buClr>
              <a:buSzPts val="1400"/>
              <a:buFont typeface="Anaheim"/>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2038439" y="258000"/>
            <a:ext cx="5082995" cy="4627500"/>
            <a:chOff x="3704375" y="258050"/>
            <a:chExt cx="5082995" cy="4627500"/>
          </a:xfrm>
        </p:grpSpPr>
        <p:sp>
          <p:nvSpPr>
            <p:cNvPr id="22" name="Google Shape;22;p3"/>
            <p:cNvSpPr/>
            <p:nvPr/>
          </p:nvSpPr>
          <p:spPr>
            <a:xfrm>
              <a:off x="3704375" y="258050"/>
              <a:ext cx="50820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705370" y="258050"/>
              <a:ext cx="50820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3"/>
            <p:cNvGrpSpPr/>
            <p:nvPr/>
          </p:nvGrpSpPr>
          <p:grpSpPr>
            <a:xfrm flipH="1" rot="10800000">
              <a:off x="5829576" y="4657459"/>
              <a:ext cx="825589" cy="93999"/>
              <a:chOff x="5718423" y="809024"/>
              <a:chExt cx="830071" cy="94500"/>
            </a:xfrm>
          </p:grpSpPr>
          <p:sp>
            <p:nvSpPr>
              <p:cNvPr id="25" name="Google Shape;25;p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3"/>
            <p:cNvGrpSpPr/>
            <p:nvPr/>
          </p:nvGrpSpPr>
          <p:grpSpPr>
            <a:xfrm>
              <a:off x="3932900" y="407050"/>
              <a:ext cx="4491000" cy="262500"/>
              <a:chOff x="3646108" y="393414"/>
              <a:chExt cx="4491000" cy="262500"/>
            </a:xfrm>
          </p:grpSpPr>
          <p:sp>
            <p:nvSpPr>
              <p:cNvPr id="30" name="Google Shape;30;p3"/>
              <p:cNvSpPr/>
              <p:nvPr/>
            </p:nvSpPr>
            <p:spPr>
              <a:xfrm>
                <a:off x="3646108" y="393414"/>
                <a:ext cx="4491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flipH="1" rot="10800000">
                <a:off x="3850212" y="483688"/>
                <a:ext cx="429322" cy="93999"/>
                <a:chOff x="9164898" y="744468"/>
                <a:chExt cx="431653" cy="94500"/>
              </a:xfrm>
            </p:grpSpPr>
            <p:sp>
              <p:nvSpPr>
                <p:cNvPr id="32" name="Google Shape;32;p3"/>
                <p:cNvSpPr/>
                <p:nvPr/>
              </p:nvSpPr>
              <p:spPr>
                <a:xfrm>
                  <a:off x="9164898"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9333475"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9502051"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5" name="Google Shape;35;p3"/>
          <p:cNvSpPr txBox="1"/>
          <p:nvPr>
            <p:ph type="title"/>
          </p:nvPr>
        </p:nvSpPr>
        <p:spPr>
          <a:xfrm>
            <a:off x="2477237" y="1522954"/>
            <a:ext cx="4205400" cy="166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3"/>
          <p:cNvSpPr txBox="1"/>
          <p:nvPr>
            <p:ph idx="1" type="subTitle"/>
          </p:nvPr>
        </p:nvSpPr>
        <p:spPr>
          <a:xfrm>
            <a:off x="3204287" y="3218546"/>
            <a:ext cx="27513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3"/>
          <p:cNvSpPr txBox="1"/>
          <p:nvPr>
            <p:ph hasCustomPrompt="1" idx="2" type="title"/>
          </p:nvPr>
        </p:nvSpPr>
        <p:spPr>
          <a:xfrm>
            <a:off x="1639207" y="935175"/>
            <a:ext cx="969000" cy="71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35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98" name="Shape 298"/>
        <p:cNvGrpSpPr/>
        <p:nvPr/>
      </p:nvGrpSpPr>
      <p:grpSpPr>
        <a:xfrm>
          <a:off x="0" y="0"/>
          <a:ext cx="0" cy="0"/>
          <a:chOff x="0" y="0"/>
          <a:chExt cx="0" cy="0"/>
        </a:xfrm>
      </p:grpSpPr>
      <p:grpSp>
        <p:nvGrpSpPr>
          <p:cNvPr id="299" name="Google Shape;299;p21"/>
          <p:cNvGrpSpPr/>
          <p:nvPr/>
        </p:nvGrpSpPr>
        <p:grpSpPr>
          <a:xfrm>
            <a:off x="358350" y="258050"/>
            <a:ext cx="8428950" cy="4627500"/>
            <a:chOff x="358350" y="258050"/>
            <a:chExt cx="8428950" cy="4627500"/>
          </a:xfrm>
        </p:grpSpPr>
        <p:sp>
          <p:nvSpPr>
            <p:cNvPr id="300" name="Google Shape;300;p21"/>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1"/>
            <p:cNvGrpSpPr/>
            <p:nvPr/>
          </p:nvGrpSpPr>
          <p:grpSpPr>
            <a:xfrm flipH="1" rot="10800000">
              <a:off x="4159199" y="4657459"/>
              <a:ext cx="825589" cy="93999"/>
              <a:chOff x="5718423" y="809024"/>
              <a:chExt cx="830071" cy="94500"/>
            </a:xfrm>
          </p:grpSpPr>
          <p:sp>
            <p:nvSpPr>
              <p:cNvPr id="303" name="Google Shape;303;p21"/>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1"/>
            <p:cNvGrpSpPr/>
            <p:nvPr/>
          </p:nvGrpSpPr>
          <p:grpSpPr>
            <a:xfrm>
              <a:off x="720000" y="407061"/>
              <a:ext cx="7704000" cy="262500"/>
              <a:chOff x="433208" y="393425"/>
              <a:chExt cx="7704000" cy="262500"/>
            </a:xfrm>
          </p:grpSpPr>
          <p:sp>
            <p:nvSpPr>
              <p:cNvPr id="308" name="Google Shape;308;p2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1"/>
              <p:cNvGrpSpPr/>
              <p:nvPr/>
            </p:nvGrpSpPr>
            <p:grpSpPr>
              <a:xfrm flipH="1" rot="10800000">
                <a:off x="543498" y="483688"/>
                <a:ext cx="429322" cy="93999"/>
                <a:chOff x="5840230" y="744468"/>
                <a:chExt cx="431653" cy="94500"/>
              </a:xfrm>
            </p:grpSpPr>
            <p:sp>
              <p:nvSpPr>
                <p:cNvPr id="310" name="Google Shape;310;p2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13" name="Google Shape;313;p21"/>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4" name="Google Shape;314;p21"/>
          <p:cNvSpPr txBox="1"/>
          <p:nvPr>
            <p:ph idx="2" type="title"/>
          </p:nvPr>
        </p:nvSpPr>
        <p:spPr>
          <a:xfrm>
            <a:off x="906874" y="3252600"/>
            <a:ext cx="1948800" cy="22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5" name="Google Shape;315;p21"/>
          <p:cNvSpPr txBox="1"/>
          <p:nvPr>
            <p:ph idx="1" type="subTitle"/>
          </p:nvPr>
        </p:nvSpPr>
        <p:spPr>
          <a:xfrm>
            <a:off x="906875" y="3620706"/>
            <a:ext cx="1948800" cy="9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1"/>
          <p:cNvSpPr txBox="1"/>
          <p:nvPr>
            <p:ph idx="3" type="title"/>
          </p:nvPr>
        </p:nvSpPr>
        <p:spPr>
          <a:xfrm>
            <a:off x="3602688" y="3252593"/>
            <a:ext cx="1948800" cy="22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7" name="Google Shape;317;p21"/>
          <p:cNvSpPr txBox="1"/>
          <p:nvPr>
            <p:ph idx="4" type="subTitle"/>
          </p:nvPr>
        </p:nvSpPr>
        <p:spPr>
          <a:xfrm>
            <a:off x="3602686" y="3620704"/>
            <a:ext cx="1948800" cy="9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1"/>
          <p:cNvSpPr txBox="1"/>
          <p:nvPr>
            <p:ph idx="5" type="title"/>
          </p:nvPr>
        </p:nvSpPr>
        <p:spPr>
          <a:xfrm>
            <a:off x="6295930" y="3252550"/>
            <a:ext cx="1948800" cy="22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9" name="Google Shape;319;p21"/>
          <p:cNvSpPr txBox="1"/>
          <p:nvPr>
            <p:ph idx="6" type="subTitle"/>
          </p:nvPr>
        </p:nvSpPr>
        <p:spPr>
          <a:xfrm>
            <a:off x="6295925" y="3620706"/>
            <a:ext cx="1948800" cy="9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320" name="Shape 320"/>
        <p:cNvGrpSpPr/>
        <p:nvPr/>
      </p:nvGrpSpPr>
      <p:grpSpPr>
        <a:xfrm>
          <a:off x="0" y="0"/>
          <a:ext cx="0" cy="0"/>
          <a:chOff x="0" y="0"/>
          <a:chExt cx="0" cy="0"/>
        </a:xfrm>
      </p:grpSpPr>
      <p:grpSp>
        <p:nvGrpSpPr>
          <p:cNvPr id="321" name="Google Shape;321;p22"/>
          <p:cNvGrpSpPr/>
          <p:nvPr/>
        </p:nvGrpSpPr>
        <p:grpSpPr>
          <a:xfrm>
            <a:off x="358350" y="258050"/>
            <a:ext cx="8428950" cy="4627500"/>
            <a:chOff x="358350" y="258050"/>
            <a:chExt cx="8428950" cy="4627500"/>
          </a:xfrm>
        </p:grpSpPr>
        <p:sp>
          <p:nvSpPr>
            <p:cNvPr id="322" name="Google Shape;322;p2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2"/>
            <p:cNvGrpSpPr/>
            <p:nvPr/>
          </p:nvGrpSpPr>
          <p:grpSpPr>
            <a:xfrm flipH="1" rot="10800000">
              <a:off x="4159199" y="4657459"/>
              <a:ext cx="825589" cy="93999"/>
              <a:chOff x="5718423" y="809024"/>
              <a:chExt cx="830071" cy="94500"/>
            </a:xfrm>
          </p:grpSpPr>
          <p:sp>
            <p:nvSpPr>
              <p:cNvPr id="325" name="Google Shape;325;p22"/>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2"/>
            <p:cNvGrpSpPr/>
            <p:nvPr/>
          </p:nvGrpSpPr>
          <p:grpSpPr>
            <a:xfrm>
              <a:off x="720000" y="407061"/>
              <a:ext cx="7704000" cy="262500"/>
              <a:chOff x="433208" y="393425"/>
              <a:chExt cx="7704000" cy="262500"/>
            </a:xfrm>
          </p:grpSpPr>
          <p:sp>
            <p:nvSpPr>
              <p:cNvPr id="330" name="Google Shape;330;p22"/>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22"/>
              <p:cNvGrpSpPr/>
              <p:nvPr/>
            </p:nvGrpSpPr>
            <p:grpSpPr>
              <a:xfrm flipH="1" rot="10800000">
                <a:off x="543498" y="483688"/>
                <a:ext cx="429322" cy="93999"/>
                <a:chOff x="5840230" y="744468"/>
                <a:chExt cx="431653" cy="94500"/>
              </a:xfrm>
            </p:grpSpPr>
            <p:sp>
              <p:nvSpPr>
                <p:cNvPr id="332" name="Google Shape;332;p22"/>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35" name="Google Shape;335;p22"/>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6" name="Google Shape;336;p22"/>
          <p:cNvSpPr txBox="1"/>
          <p:nvPr>
            <p:ph idx="2" type="title"/>
          </p:nvPr>
        </p:nvSpPr>
        <p:spPr>
          <a:xfrm>
            <a:off x="1005900" y="1544225"/>
            <a:ext cx="23364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37" name="Google Shape;337;p22"/>
          <p:cNvSpPr txBox="1"/>
          <p:nvPr>
            <p:ph idx="1" type="subTitle"/>
          </p:nvPr>
        </p:nvSpPr>
        <p:spPr>
          <a:xfrm>
            <a:off x="1005900" y="2059779"/>
            <a:ext cx="2336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22"/>
          <p:cNvSpPr txBox="1"/>
          <p:nvPr>
            <p:ph idx="3" type="title"/>
          </p:nvPr>
        </p:nvSpPr>
        <p:spPr>
          <a:xfrm>
            <a:off x="3403800" y="3126775"/>
            <a:ext cx="23364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39" name="Google Shape;339;p22"/>
          <p:cNvSpPr txBox="1"/>
          <p:nvPr>
            <p:ph idx="4" type="subTitle"/>
          </p:nvPr>
        </p:nvSpPr>
        <p:spPr>
          <a:xfrm>
            <a:off x="3403800" y="3641923"/>
            <a:ext cx="2336400" cy="5727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2"/>
          <p:cNvSpPr txBox="1"/>
          <p:nvPr>
            <p:ph idx="5" type="title"/>
          </p:nvPr>
        </p:nvSpPr>
        <p:spPr>
          <a:xfrm>
            <a:off x="5801693" y="1544225"/>
            <a:ext cx="23364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41" name="Google Shape;341;p22"/>
          <p:cNvSpPr txBox="1"/>
          <p:nvPr>
            <p:ph idx="6" type="subTitle"/>
          </p:nvPr>
        </p:nvSpPr>
        <p:spPr>
          <a:xfrm>
            <a:off x="5801693" y="2059779"/>
            <a:ext cx="2336400" cy="5727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42" name="Shape 342"/>
        <p:cNvGrpSpPr/>
        <p:nvPr/>
      </p:nvGrpSpPr>
      <p:grpSpPr>
        <a:xfrm>
          <a:off x="0" y="0"/>
          <a:ext cx="0" cy="0"/>
          <a:chOff x="0" y="0"/>
          <a:chExt cx="0" cy="0"/>
        </a:xfrm>
      </p:grpSpPr>
      <p:grpSp>
        <p:nvGrpSpPr>
          <p:cNvPr id="343" name="Google Shape;343;p23"/>
          <p:cNvGrpSpPr/>
          <p:nvPr/>
        </p:nvGrpSpPr>
        <p:grpSpPr>
          <a:xfrm>
            <a:off x="358350" y="258050"/>
            <a:ext cx="8428950" cy="4627500"/>
            <a:chOff x="358350" y="258050"/>
            <a:chExt cx="8428950" cy="4627500"/>
          </a:xfrm>
        </p:grpSpPr>
        <p:sp>
          <p:nvSpPr>
            <p:cNvPr id="344" name="Google Shape;344;p2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3"/>
            <p:cNvGrpSpPr/>
            <p:nvPr/>
          </p:nvGrpSpPr>
          <p:grpSpPr>
            <a:xfrm flipH="1" rot="10800000">
              <a:off x="4159199" y="4657459"/>
              <a:ext cx="825589" cy="93999"/>
              <a:chOff x="5718423" y="809024"/>
              <a:chExt cx="830071" cy="94500"/>
            </a:xfrm>
          </p:grpSpPr>
          <p:sp>
            <p:nvSpPr>
              <p:cNvPr id="347" name="Google Shape;347;p2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23"/>
            <p:cNvGrpSpPr/>
            <p:nvPr/>
          </p:nvGrpSpPr>
          <p:grpSpPr>
            <a:xfrm>
              <a:off x="720000" y="407061"/>
              <a:ext cx="7704000" cy="262500"/>
              <a:chOff x="433208" y="393425"/>
              <a:chExt cx="7704000" cy="262500"/>
            </a:xfrm>
          </p:grpSpPr>
          <p:sp>
            <p:nvSpPr>
              <p:cNvPr id="352" name="Google Shape;352;p2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3"/>
              <p:cNvGrpSpPr/>
              <p:nvPr/>
            </p:nvGrpSpPr>
            <p:grpSpPr>
              <a:xfrm flipH="1" rot="10800000">
                <a:off x="543498" y="483688"/>
                <a:ext cx="429322" cy="93999"/>
                <a:chOff x="5840230" y="744468"/>
                <a:chExt cx="431653" cy="94500"/>
              </a:xfrm>
            </p:grpSpPr>
            <p:sp>
              <p:nvSpPr>
                <p:cNvPr id="354" name="Google Shape;354;p2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57" name="Google Shape;357;p23"/>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8" name="Google Shape;358;p23"/>
          <p:cNvSpPr txBox="1"/>
          <p:nvPr>
            <p:ph idx="2" type="title"/>
          </p:nvPr>
        </p:nvSpPr>
        <p:spPr>
          <a:xfrm>
            <a:off x="1691750" y="190301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9" name="Google Shape;359;p23"/>
          <p:cNvSpPr txBox="1"/>
          <p:nvPr>
            <p:ph idx="1" type="subTitle"/>
          </p:nvPr>
        </p:nvSpPr>
        <p:spPr>
          <a:xfrm>
            <a:off x="1691739" y="22693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23"/>
          <p:cNvSpPr txBox="1"/>
          <p:nvPr>
            <p:ph idx="3" type="title"/>
          </p:nvPr>
        </p:nvSpPr>
        <p:spPr>
          <a:xfrm>
            <a:off x="5199000" y="190301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61" name="Google Shape;361;p23"/>
          <p:cNvSpPr txBox="1"/>
          <p:nvPr>
            <p:ph idx="4" type="subTitle"/>
          </p:nvPr>
        </p:nvSpPr>
        <p:spPr>
          <a:xfrm>
            <a:off x="5198989" y="22693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23"/>
          <p:cNvSpPr txBox="1"/>
          <p:nvPr>
            <p:ph idx="5" type="title"/>
          </p:nvPr>
        </p:nvSpPr>
        <p:spPr>
          <a:xfrm>
            <a:off x="1691750" y="3487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63" name="Google Shape;363;p23"/>
          <p:cNvSpPr txBox="1"/>
          <p:nvPr>
            <p:ph idx="6" type="subTitle"/>
          </p:nvPr>
        </p:nvSpPr>
        <p:spPr>
          <a:xfrm>
            <a:off x="1691739" y="38551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23"/>
          <p:cNvSpPr txBox="1"/>
          <p:nvPr>
            <p:ph idx="7" type="title"/>
          </p:nvPr>
        </p:nvSpPr>
        <p:spPr>
          <a:xfrm>
            <a:off x="5199000" y="3487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65" name="Google Shape;365;p23"/>
          <p:cNvSpPr txBox="1"/>
          <p:nvPr>
            <p:ph idx="8" type="subTitle"/>
          </p:nvPr>
        </p:nvSpPr>
        <p:spPr>
          <a:xfrm>
            <a:off x="5198989" y="38551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366" name="Shape 366"/>
        <p:cNvGrpSpPr/>
        <p:nvPr/>
      </p:nvGrpSpPr>
      <p:grpSpPr>
        <a:xfrm>
          <a:off x="0" y="0"/>
          <a:ext cx="0" cy="0"/>
          <a:chOff x="0" y="0"/>
          <a:chExt cx="0" cy="0"/>
        </a:xfrm>
      </p:grpSpPr>
      <p:grpSp>
        <p:nvGrpSpPr>
          <p:cNvPr id="367" name="Google Shape;367;p24"/>
          <p:cNvGrpSpPr/>
          <p:nvPr/>
        </p:nvGrpSpPr>
        <p:grpSpPr>
          <a:xfrm>
            <a:off x="358350" y="258050"/>
            <a:ext cx="8428950" cy="4627500"/>
            <a:chOff x="358350" y="258050"/>
            <a:chExt cx="8428950" cy="4627500"/>
          </a:xfrm>
        </p:grpSpPr>
        <p:sp>
          <p:nvSpPr>
            <p:cNvPr id="368" name="Google Shape;368;p2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24"/>
            <p:cNvGrpSpPr/>
            <p:nvPr/>
          </p:nvGrpSpPr>
          <p:grpSpPr>
            <a:xfrm flipH="1" rot="10800000">
              <a:off x="4159199" y="4657459"/>
              <a:ext cx="825589" cy="93999"/>
              <a:chOff x="5718423" y="809024"/>
              <a:chExt cx="830071" cy="94500"/>
            </a:xfrm>
          </p:grpSpPr>
          <p:sp>
            <p:nvSpPr>
              <p:cNvPr id="371" name="Google Shape;371;p24"/>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4"/>
            <p:cNvGrpSpPr/>
            <p:nvPr/>
          </p:nvGrpSpPr>
          <p:grpSpPr>
            <a:xfrm>
              <a:off x="720000" y="407061"/>
              <a:ext cx="7704000" cy="262500"/>
              <a:chOff x="433208" y="393425"/>
              <a:chExt cx="7704000" cy="262500"/>
            </a:xfrm>
          </p:grpSpPr>
          <p:sp>
            <p:nvSpPr>
              <p:cNvPr id="376" name="Google Shape;376;p2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24"/>
              <p:cNvGrpSpPr/>
              <p:nvPr/>
            </p:nvGrpSpPr>
            <p:grpSpPr>
              <a:xfrm flipH="1" rot="10800000">
                <a:off x="543498" y="483688"/>
                <a:ext cx="429322" cy="93999"/>
                <a:chOff x="5840230" y="744468"/>
                <a:chExt cx="431653" cy="94500"/>
              </a:xfrm>
            </p:grpSpPr>
            <p:sp>
              <p:nvSpPr>
                <p:cNvPr id="378" name="Google Shape;378;p2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81" name="Google Shape;381;p24"/>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2" name="Google Shape;382;p24"/>
          <p:cNvSpPr txBox="1"/>
          <p:nvPr>
            <p:ph idx="2" type="title"/>
          </p:nvPr>
        </p:nvSpPr>
        <p:spPr>
          <a:xfrm>
            <a:off x="1691750" y="146880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3" name="Google Shape;383;p24"/>
          <p:cNvSpPr txBox="1"/>
          <p:nvPr>
            <p:ph idx="1" type="subTitle"/>
          </p:nvPr>
        </p:nvSpPr>
        <p:spPr>
          <a:xfrm>
            <a:off x="1691739" y="1823703"/>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24"/>
          <p:cNvSpPr txBox="1"/>
          <p:nvPr>
            <p:ph idx="3" type="title"/>
          </p:nvPr>
        </p:nvSpPr>
        <p:spPr>
          <a:xfrm>
            <a:off x="5199000" y="146880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5" name="Google Shape;385;p24"/>
          <p:cNvSpPr txBox="1"/>
          <p:nvPr>
            <p:ph idx="4" type="subTitle"/>
          </p:nvPr>
        </p:nvSpPr>
        <p:spPr>
          <a:xfrm>
            <a:off x="5198989" y="1823703"/>
            <a:ext cx="2256900" cy="750300"/>
          </a:xfrm>
          <a:prstGeom prst="rect">
            <a:avLst/>
          </a:prstGeom>
        </p:spPr>
        <p:txBody>
          <a:bodyPr anchorCtr="0" anchor="ctr" bIns="91425" lIns="91425" spcFirstLastPara="1" rIns="91425" wrap="square" tIns="91425">
            <a:noAutofit/>
          </a:bodyPr>
          <a:lstStyle>
            <a:lvl1pPr lv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24"/>
          <p:cNvSpPr txBox="1"/>
          <p:nvPr>
            <p:ph idx="5" type="title"/>
          </p:nvPr>
        </p:nvSpPr>
        <p:spPr>
          <a:xfrm>
            <a:off x="1691750" y="3106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7" name="Google Shape;387;p24"/>
          <p:cNvSpPr txBox="1"/>
          <p:nvPr>
            <p:ph idx="6" type="subTitle"/>
          </p:nvPr>
        </p:nvSpPr>
        <p:spPr>
          <a:xfrm>
            <a:off x="1691739" y="3461404"/>
            <a:ext cx="2256900" cy="750300"/>
          </a:xfrm>
          <a:prstGeom prst="rect">
            <a:avLst/>
          </a:prstGeom>
        </p:spPr>
        <p:txBody>
          <a:bodyPr anchorCtr="0" anchor="ctr" bIns="91425" lIns="91425" spcFirstLastPara="1" rIns="91425" wrap="square" tIns="91425">
            <a:noAutofit/>
          </a:bodyPr>
          <a:lstStyle>
            <a:lvl1pPr lvl="0" marR="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24"/>
          <p:cNvSpPr txBox="1"/>
          <p:nvPr>
            <p:ph idx="7" type="title"/>
          </p:nvPr>
        </p:nvSpPr>
        <p:spPr>
          <a:xfrm>
            <a:off x="5199000" y="3106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9" name="Google Shape;389;p24"/>
          <p:cNvSpPr txBox="1"/>
          <p:nvPr>
            <p:ph idx="8" type="subTitle"/>
          </p:nvPr>
        </p:nvSpPr>
        <p:spPr>
          <a:xfrm>
            <a:off x="5198989" y="3461404"/>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390" name="Shape 390"/>
        <p:cNvGrpSpPr/>
        <p:nvPr/>
      </p:nvGrpSpPr>
      <p:grpSpPr>
        <a:xfrm>
          <a:off x="0" y="0"/>
          <a:ext cx="0" cy="0"/>
          <a:chOff x="0" y="0"/>
          <a:chExt cx="0" cy="0"/>
        </a:xfrm>
      </p:grpSpPr>
      <p:grpSp>
        <p:nvGrpSpPr>
          <p:cNvPr id="391" name="Google Shape;391;p25"/>
          <p:cNvGrpSpPr/>
          <p:nvPr/>
        </p:nvGrpSpPr>
        <p:grpSpPr>
          <a:xfrm>
            <a:off x="358350" y="258050"/>
            <a:ext cx="8428950" cy="4627500"/>
            <a:chOff x="358350" y="258050"/>
            <a:chExt cx="8428950" cy="4627500"/>
          </a:xfrm>
        </p:grpSpPr>
        <p:sp>
          <p:nvSpPr>
            <p:cNvPr id="392" name="Google Shape;392;p2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5"/>
            <p:cNvGrpSpPr/>
            <p:nvPr/>
          </p:nvGrpSpPr>
          <p:grpSpPr>
            <a:xfrm flipH="1" rot="10800000">
              <a:off x="4159199" y="4657459"/>
              <a:ext cx="825589" cy="93999"/>
              <a:chOff x="5718423" y="809024"/>
              <a:chExt cx="830071" cy="94500"/>
            </a:xfrm>
          </p:grpSpPr>
          <p:sp>
            <p:nvSpPr>
              <p:cNvPr id="395" name="Google Shape;395;p2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5"/>
            <p:cNvGrpSpPr/>
            <p:nvPr/>
          </p:nvGrpSpPr>
          <p:grpSpPr>
            <a:xfrm>
              <a:off x="720000" y="407061"/>
              <a:ext cx="7704000" cy="262500"/>
              <a:chOff x="433208" y="393425"/>
              <a:chExt cx="7704000" cy="262500"/>
            </a:xfrm>
          </p:grpSpPr>
          <p:sp>
            <p:nvSpPr>
              <p:cNvPr id="400" name="Google Shape;400;p2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25"/>
              <p:cNvGrpSpPr/>
              <p:nvPr/>
            </p:nvGrpSpPr>
            <p:grpSpPr>
              <a:xfrm flipH="1" rot="10800000">
                <a:off x="543498" y="483688"/>
                <a:ext cx="429322" cy="93999"/>
                <a:chOff x="5840230" y="744468"/>
                <a:chExt cx="431653" cy="94500"/>
              </a:xfrm>
            </p:grpSpPr>
            <p:sp>
              <p:nvSpPr>
                <p:cNvPr id="402" name="Google Shape;402;p2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05" name="Google Shape;405;p25"/>
          <p:cNvSpPr txBox="1"/>
          <p:nvPr>
            <p:ph type="title"/>
          </p:nvPr>
        </p:nvSpPr>
        <p:spPr>
          <a:xfrm>
            <a:off x="720000" y="685946"/>
            <a:ext cx="7704000" cy="5727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6" name="Google Shape;406;p25"/>
          <p:cNvSpPr txBox="1"/>
          <p:nvPr>
            <p:ph idx="2" type="title"/>
          </p:nvPr>
        </p:nvSpPr>
        <p:spPr>
          <a:xfrm>
            <a:off x="954900" y="19077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07" name="Google Shape;407;p25"/>
          <p:cNvSpPr txBox="1"/>
          <p:nvPr>
            <p:ph idx="1" type="subTitle"/>
          </p:nvPr>
        </p:nvSpPr>
        <p:spPr>
          <a:xfrm>
            <a:off x="720000" y="2300121"/>
            <a:ext cx="2305500" cy="71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8" name="Google Shape;408;p25"/>
          <p:cNvSpPr txBox="1"/>
          <p:nvPr>
            <p:ph idx="3" type="title"/>
          </p:nvPr>
        </p:nvSpPr>
        <p:spPr>
          <a:xfrm>
            <a:off x="3654173" y="19077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09" name="Google Shape;409;p25"/>
          <p:cNvSpPr txBox="1"/>
          <p:nvPr>
            <p:ph idx="4" type="subTitle"/>
          </p:nvPr>
        </p:nvSpPr>
        <p:spPr>
          <a:xfrm>
            <a:off x="3419273" y="2296221"/>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0" name="Google Shape;410;p25"/>
          <p:cNvSpPr txBox="1"/>
          <p:nvPr>
            <p:ph idx="5" type="title"/>
          </p:nvPr>
        </p:nvSpPr>
        <p:spPr>
          <a:xfrm>
            <a:off x="954900" y="34913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1" name="Google Shape;411;p25"/>
          <p:cNvSpPr txBox="1"/>
          <p:nvPr>
            <p:ph idx="6" type="subTitle"/>
          </p:nvPr>
        </p:nvSpPr>
        <p:spPr>
          <a:xfrm>
            <a:off x="720000" y="3888453"/>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25"/>
          <p:cNvSpPr txBox="1"/>
          <p:nvPr>
            <p:ph idx="7" type="title"/>
          </p:nvPr>
        </p:nvSpPr>
        <p:spPr>
          <a:xfrm>
            <a:off x="3654173" y="34913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3" name="Google Shape;413;p25"/>
          <p:cNvSpPr txBox="1"/>
          <p:nvPr>
            <p:ph idx="8" type="subTitle"/>
          </p:nvPr>
        </p:nvSpPr>
        <p:spPr>
          <a:xfrm>
            <a:off x="3419273" y="3888453"/>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25"/>
          <p:cNvSpPr txBox="1"/>
          <p:nvPr>
            <p:ph idx="9" type="title"/>
          </p:nvPr>
        </p:nvSpPr>
        <p:spPr>
          <a:xfrm>
            <a:off x="6353444" y="19077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5" name="Google Shape;415;p25"/>
          <p:cNvSpPr txBox="1"/>
          <p:nvPr>
            <p:ph idx="13" type="subTitle"/>
          </p:nvPr>
        </p:nvSpPr>
        <p:spPr>
          <a:xfrm>
            <a:off x="6118544" y="2296221"/>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5"/>
          <p:cNvSpPr txBox="1"/>
          <p:nvPr>
            <p:ph idx="14" type="title"/>
          </p:nvPr>
        </p:nvSpPr>
        <p:spPr>
          <a:xfrm>
            <a:off x="6353444" y="34913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7" name="Google Shape;417;p25"/>
          <p:cNvSpPr txBox="1"/>
          <p:nvPr>
            <p:ph idx="15" type="subTitle"/>
          </p:nvPr>
        </p:nvSpPr>
        <p:spPr>
          <a:xfrm>
            <a:off x="6118544" y="3888453"/>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418" name="Shape 418"/>
        <p:cNvGrpSpPr/>
        <p:nvPr/>
      </p:nvGrpSpPr>
      <p:grpSpPr>
        <a:xfrm>
          <a:off x="0" y="0"/>
          <a:ext cx="0" cy="0"/>
          <a:chOff x="0" y="0"/>
          <a:chExt cx="0" cy="0"/>
        </a:xfrm>
      </p:grpSpPr>
      <p:grpSp>
        <p:nvGrpSpPr>
          <p:cNvPr id="419" name="Google Shape;419;p26"/>
          <p:cNvGrpSpPr/>
          <p:nvPr/>
        </p:nvGrpSpPr>
        <p:grpSpPr>
          <a:xfrm>
            <a:off x="358350" y="258050"/>
            <a:ext cx="8428950" cy="4627500"/>
            <a:chOff x="358350" y="258050"/>
            <a:chExt cx="8428950" cy="4627500"/>
          </a:xfrm>
        </p:grpSpPr>
        <p:sp>
          <p:nvSpPr>
            <p:cNvPr id="420" name="Google Shape;420;p2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26"/>
            <p:cNvGrpSpPr/>
            <p:nvPr/>
          </p:nvGrpSpPr>
          <p:grpSpPr>
            <a:xfrm flipH="1" rot="10800000">
              <a:off x="4159199" y="4657459"/>
              <a:ext cx="825589" cy="93999"/>
              <a:chOff x="5718423" y="809024"/>
              <a:chExt cx="830071" cy="94500"/>
            </a:xfrm>
          </p:grpSpPr>
          <p:sp>
            <p:nvSpPr>
              <p:cNvPr id="423" name="Google Shape;423;p2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6"/>
            <p:cNvGrpSpPr/>
            <p:nvPr/>
          </p:nvGrpSpPr>
          <p:grpSpPr>
            <a:xfrm>
              <a:off x="720000" y="407061"/>
              <a:ext cx="7704000" cy="262500"/>
              <a:chOff x="433208" y="393425"/>
              <a:chExt cx="7704000" cy="262500"/>
            </a:xfrm>
          </p:grpSpPr>
          <p:sp>
            <p:nvSpPr>
              <p:cNvPr id="428" name="Google Shape;428;p2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6"/>
              <p:cNvGrpSpPr/>
              <p:nvPr/>
            </p:nvGrpSpPr>
            <p:grpSpPr>
              <a:xfrm flipH="1" rot="10800000">
                <a:off x="543498" y="483688"/>
                <a:ext cx="429322" cy="93999"/>
                <a:chOff x="5840230" y="744468"/>
                <a:chExt cx="431653" cy="94500"/>
              </a:xfrm>
            </p:grpSpPr>
            <p:sp>
              <p:nvSpPr>
                <p:cNvPr id="430" name="Google Shape;430;p26"/>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33" name="Google Shape;433;p26"/>
          <p:cNvSpPr txBox="1"/>
          <p:nvPr>
            <p:ph hasCustomPrompt="1" type="title"/>
          </p:nvPr>
        </p:nvSpPr>
        <p:spPr>
          <a:xfrm>
            <a:off x="2011429" y="1813593"/>
            <a:ext cx="20694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3000"/>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434" name="Google Shape;434;p26"/>
          <p:cNvSpPr txBox="1"/>
          <p:nvPr>
            <p:ph idx="1" type="subTitle"/>
          </p:nvPr>
        </p:nvSpPr>
        <p:spPr>
          <a:xfrm>
            <a:off x="2011579" y="2994376"/>
            <a:ext cx="20694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26"/>
          <p:cNvSpPr txBox="1"/>
          <p:nvPr>
            <p:ph hasCustomPrompt="1" idx="2" type="title"/>
          </p:nvPr>
        </p:nvSpPr>
        <p:spPr>
          <a:xfrm>
            <a:off x="5072095" y="2283636"/>
            <a:ext cx="20694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3000"/>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436" name="Google Shape;436;p26"/>
          <p:cNvSpPr txBox="1"/>
          <p:nvPr>
            <p:ph idx="3" type="subTitle"/>
          </p:nvPr>
        </p:nvSpPr>
        <p:spPr>
          <a:xfrm>
            <a:off x="5072095" y="3464418"/>
            <a:ext cx="20694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7" name="Google Shape;437;p26"/>
          <p:cNvSpPr txBox="1"/>
          <p:nvPr>
            <p:ph idx="4" type="subTitle"/>
          </p:nvPr>
        </p:nvSpPr>
        <p:spPr>
          <a:xfrm>
            <a:off x="2241046" y="2561682"/>
            <a:ext cx="1624800" cy="24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M Serif Text"/>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p:txBody>
      </p:sp>
      <p:sp>
        <p:nvSpPr>
          <p:cNvPr id="438" name="Google Shape;438;p26"/>
          <p:cNvSpPr txBox="1"/>
          <p:nvPr>
            <p:ph idx="5" type="subTitle"/>
          </p:nvPr>
        </p:nvSpPr>
        <p:spPr>
          <a:xfrm>
            <a:off x="5300699" y="3031725"/>
            <a:ext cx="1624800" cy="24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M Serif Text"/>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439" name="Shape 439"/>
        <p:cNvGrpSpPr/>
        <p:nvPr/>
      </p:nvGrpSpPr>
      <p:grpSpPr>
        <a:xfrm>
          <a:off x="0" y="0"/>
          <a:ext cx="0" cy="0"/>
          <a:chOff x="0" y="0"/>
          <a:chExt cx="0" cy="0"/>
        </a:xfrm>
      </p:grpSpPr>
      <p:grpSp>
        <p:nvGrpSpPr>
          <p:cNvPr id="440" name="Google Shape;440;p27"/>
          <p:cNvGrpSpPr/>
          <p:nvPr/>
        </p:nvGrpSpPr>
        <p:grpSpPr>
          <a:xfrm>
            <a:off x="358350" y="258050"/>
            <a:ext cx="8428950" cy="4627500"/>
            <a:chOff x="358350" y="258050"/>
            <a:chExt cx="8428950" cy="4627500"/>
          </a:xfrm>
        </p:grpSpPr>
        <p:sp>
          <p:nvSpPr>
            <p:cNvPr id="441" name="Google Shape;441;p2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7"/>
            <p:cNvGrpSpPr/>
            <p:nvPr/>
          </p:nvGrpSpPr>
          <p:grpSpPr>
            <a:xfrm flipH="1" rot="10800000">
              <a:off x="4159199" y="4657459"/>
              <a:ext cx="825589" cy="93999"/>
              <a:chOff x="5718423" y="809024"/>
              <a:chExt cx="830071" cy="94500"/>
            </a:xfrm>
          </p:grpSpPr>
          <p:sp>
            <p:nvSpPr>
              <p:cNvPr id="444" name="Google Shape;444;p27"/>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7"/>
            <p:cNvGrpSpPr/>
            <p:nvPr/>
          </p:nvGrpSpPr>
          <p:grpSpPr>
            <a:xfrm>
              <a:off x="720000" y="407061"/>
              <a:ext cx="7704000" cy="262500"/>
              <a:chOff x="433208" y="393425"/>
              <a:chExt cx="7704000" cy="262500"/>
            </a:xfrm>
          </p:grpSpPr>
          <p:sp>
            <p:nvSpPr>
              <p:cNvPr id="449" name="Google Shape;449;p27"/>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7"/>
              <p:cNvGrpSpPr/>
              <p:nvPr/>
            </p:nvGrpSpPr>
            <p:grpSpPr>
              <a:xfrm flipH="1" rot="10800000">
                <a:off x="543498" y="483688"/>
                <a:ext cx="429322" cy="93999"/>
                <a:chOff x="5840230" y="744468"/>
                <a:chExt cx="431653" cy="94500"/>
              </a:xfrm>
            </p:grpSpPr>
            <p:sp>
              <p:nvSpPr>
                <p:cNvPr id="451" name="Google Shape;451;p27"/>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54" name="Google Shape;454;p27"/>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455" name="Shape 455"/>
        <p:cNvGrpSpPr/>
        <p:nvPr/>
      </p:nvGrpSpPr>
      <p:grpSpPr>
        <a:xfrm>
          <a:off x="0" y="0"/>
          <a:ext cx="0" cy="0"/>
          <a:chOff x="0" y="0"/>
          <a:chExt cx="0" cy="0"/>
        </a:xfrm>
      </p:grpSpPr>
      <p:grpSp>
        <p:nvGrpSpPr>
          <p:cNvPr id="456" name="Google Shape;456;p28"/>
          <p:cNvGrpSpPr/>
          <p:nvPr/>
        </p:nvGrpSpPr>
        <p:grpSpPr>
          <a:xfrm>
            <a:off x="358350" y="258050"/>
            <a:ext cx="8428950" cy="4627500"/>
            <a:chOff x="358350" y="258050"/>
            <a:chExt cx="8428950" cy="4627500"/>
          </a:xfrm>
        </p:grpSpPr>
        <p:sp>
          <p:nvSpPr>
            <p:cNvPr id="457" name="Google Shape;457;p28"/>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28"/>
            <p:cNvGrpSpPr/>
            <p:nvPr/>
          </p:nvGrpSpPr>
          <p:grpSpPr>
            <a:xfrm flipH="1" rot="10800000">
              <a:off x="4159199" y="4657459"/>
              <a:ext cx="825589" cy="93999"/>
              <a:chOff x="5718423" y="809024"/>
              <a:chExt cx="830071" cy="94500"/>
            </a:xfrm>
          </p:grpSpPr>
          <p:sp>
            <p:nvSpPr>
              <p:cNvPr id="460" name="Google Shape;460;p2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8"/>
            <p:cNvGrpSpPr/>
            <p:nvPr/>
          </p:nvGrpSpPr>
          <p:grpSpPr>
            <a:xfrm>
              <a:off x="720000" y="407061"/>
              <a:ext cx="7704000" cy="262500"/>
              <a:chOff x="433208" y="393425"/>
              <a:chExt cx="7704000" cy="262500"/>
            </a:xfrm>
          </p:grpSpPr>
          <p:sp>
            <p:nvSpPr>
              <p:cNvPr id="465" name="Google Shape;465;p2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28"/>
              <p:cNvGrpSpPr/>
              <p:nvPr/>
            </p:nvGrpSpPr>
            <p:grpSpPr>
              <a:xfrm flipH="1" rot="10800000">
                <a:off x="543498" y="483688"/>
                <a:ext cx="429322" cy="93999"/>
                <a:chOff x="5840230" y="744468"/>
                <a:chExt cx="431653" cy="94500"/>
              </a:xfrm>
            </p:grpSpPr>
            <p:sp>
              <p:nvSpPr>
                <p:cNvPr id="467" name="Google Shape;467;p2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70" name="Google Shape;470;p28"/>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
    <p:spTree>
      <p:nvGrpSpPr>
        <p:cNvPr id="471" name="Shape 471"/>
        <p:cNvGrpSpPr/>
        <p:nvPr/>
      </p:nvGrpSpPr>
      <p:grpSpPr>
        <a:xfrm>
          <a:off x="0" y="0"/>
          <a:ext cx="0" cy="0"/>
          <a:chOff x="0" y="0"/>
          <a:chExt cx="0" cy="0"/>
        </a:xfrm>
      </p:grpSpPr>
      <p:grpSp>
        <p:nvGrpSpPr>
          <p:cNvPr id="472" name="Google Shape;472;p29"/>
          <p:cNvGrpSpPr/>
          <p:nvPr/>
        </p:nvGrpSpPr>
        <p:grpSpPr>
          <a:xfrm>
            <a:off x="358350" y="258050"/>
            <a:ext cx="8428950" cy="4627500"/>
            <a:chOff x="358350" y="258050"/>
            <a:chExt cx="8428950" cy="4627500"/>
          </a:xfrm>
        </p:grpSpPr>
        <p:sp>
          <p:nvSpPr>
            <p:cNvPr id="473" name="Google Shape;473;p2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9"/>
            <p:cNvGrpSpPr/>
            <p:nvPr/>
          </p:nvGrpSpPr>
          <p:grpSpPr>
            <a:xfrm flipH="1" rot="10800000">
              <a:off x="4159199" y="4657459"/>
              <a:ext cx="825589" cy="93999"/>
              <a:chOff x="5718423" y="809024"/>
              <a:chExt cx="830071" cy="94500"/>
            </a:xfrm>
          </p:grpSpPr>
          <p:sp>
            <p:nvSpPr>
              <p:cNvPr id="476" name="Google Shape;476;p29"/>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9"/>
            <p:cNvGrpSpPr/>
            <p:nvPr/>
          </p:nvGrpSpPr>
          <p:grpSpPr>
            <a:xfrm>
              <a:off x="720000" y="407061"/>
              <a:ext cx="7704000" cy="262500"/>
              <a:chOff x="433208" y="393425"/>
              <a:chExt cx="7704000" cy="262500"/>
            </a:xfrm>
          </p:grpSpPr>
          <p:sp>
            <p:nvSpPr>
              <p:cNvPr id="481" name="Google Shape;481;p2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9"/>
              <p:cNvGrpSpPr/>
              <p:nvPr/>
            </p:nvGrpSpPr>
            <p:grpSpPr>
              <a:xfrm flipH="1" rot="10800000">
                <a:off x="543498" y="483688"/>
                <a:ext cx="429322" cy="93999"/>
                <a:chOff x="5840230" y="744468"/>
                <a:chExt cx="431653" cy="94500"/>
              </a:xfrm>
            </p:grpSpPr>
            <p:sp>
              <p:nvSpPr>
                <p:cNvPr id="483" name="Google Shape;483;p2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86" name="Google Shape;486;p29"/>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87" name="Google Shape;487;p29"/>
          <p:cNvGrpSpPr/>
          <p:nvPr/>
        </p:nvGrpSpPr>
        <p:grpSpPr>
          <a:xfrm>
            <a:off x="1131725" y="1445600"/>
            <a:ext cx="6880555" cy="2933782"/>
            <a:chOff x="358352" y="258060"/>
            <a:chExt cx="8428954" cy="3594000"/>
          </a:xfrm>
        </p:grpSpPr>
        <p:sp>
          <p:nvSpPr>
            <p:cNvPr id="488" name="Google Shape;488;p29"/>
            <p:cNvSpPr/>
            <p:nvPr/>
          </p:nvSpPr>
          <p:spPr>
            <a:xfrm>
              <a:off x="358352" y="258060"/>
              <a:ext cx="8427300" cy="3594000"/>
            </a:xfrm>
            <a:prstGeom prst="roundRect">
              <a:avLst>
                <a:gd fmla="val 5555" name="adj"/>
              </a:avLst>
            </a:prstGeom>
            <a:solidFill>
              <a:schemeClr val="lt1"/>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360006" y="258060"/>
              <a:ext cx="8427300" cy="3594000"/>
            </a:xfrm>
            <a:prstGeom prst="roundRect">
              <a:avLst>
                <a:gd fmla="val 5555" name="adj"/>
              </a:avLst>
            </a:prstGeom>
            <a:gradFill>
              <a:gsLst>
                <a:gs pos="0">
                  <a:schemeClr val="lt1"/>
                </a:gs>
                <a:gs pos="100000">
                  <a:srgbClr val="F9F8FF">
                    <a:alpha val="86666"/>
                  </a:srgbClr>
                </a:gs>
              </a:gsLst>
              <a:lin ang="5400700" scaled="0"/>
            </a:gra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9"/>
            <p:cNvGrpSpPr/>
            <p:nvPr/>
          </p:nvGrpSpPr>
          <p:grpSpPr>
            <a:xfrm>
              <a:off x="720000" y="407061"/>
              <a:ext cx="7704000" cy="262500"/>
              <a:chOff x="433208" y="393425"/>
              <a:chExt cx="7704000" cy="262500"/>
            </a:xfrm>
          </p:grpSpPr>
          <p:sp>
            <p:nvSpPr>
              <p:cNvPr id="491" name="Google Shape;491;p2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29"/>
              <p:cNvGrpSpPr/>
              <p:nvPr/>
            </p:nvGrpSpPr>
            <p:grpSpPr>
              <a:xfrm flipH="1" rot="10800000">
                <a:off x="543498" y="483688"/>
                <a:ext cx="429322" cy="93999"/>
                <a:chOff x="5840230" y="744468"/>
                <a:chExt cx="431653" cy="94500"/>
              </a:xfrm>
            </p:grpSpPr>
            <p:sp>
              <p:nvSpPr>
                <p:cNvPr id="493" name="Google Shape;493;p29"/>
                <p:cNvSpPr/>
                <p:nvPr/>
              </p:nvSpPr>
              <p:spPr>
                <a:xfrm>
                  <a:off x="5840230" y="744468"/>
                  <a:ext cx="94500" cy="94500"/>
                </a:xfrm>
                <a:prstGeom prst="ellipse">
                  <a:avLst/>
                </a:prstGeom>
                <a:solidFill>
                  <a:schemeClr val="accent2"/>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6008807" y="744468"/>
                  <a:ext cx="94500" cy="94500"/>
                </a:xfrm>
                <a:prstGeom prst="ellipse">
                  <a:avLst/>
                </a:prstGeom>
                <a:solidFill>
                  <a:schemeClr val="accent4"/>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6177384" y="744468"/>
                  <a:ext cx="94500" cy="94500"/>
                </a:xfrm>
                <a:prstGeom prst="ellipse">
                  <a:avLst/>
                </a:prstGeom>
                <a:solidFill>
                  <a:schemeClr val="lt1"/>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96" name="Shape 496"/>
        <p:cNvGrpSpPr/>
        <p:nvPr/>
      </p:nvGrpSpPr>
      <p:grpSpPr>
        <a:xfrm>
          <a:off x="0" y="0"/>
          <a:ext cx="0" cy="0"/>
          <a:chOff x="0" y="0"/>
          <a:chExt cx="0" cy="0"/>
        </a:xfrm>
      </p:grpSpPr>
      <p:grpSp>
        <p:nvGrpSpPr>
          <p:cNvPr id="497" name="Google Shape;497;p30"/>
          <p:cNvGrpSpPr/>
          <p:nvPr/>
        </p:nvGrpSpPr>
        <p:grpSpPr>
          <a:xfrm>
            <a:off x="358350" y="258050"/>
            <a:ext cx="8428950" cy="4627500"/>
            <a:chOff x="358350" y="258050"/>
            <a:chExt cx="8428950" cy="4627500"/>
          </a:xfrm>
        </p:grpSpPr>
        <p:sp>
          <p:nvSpPr>
            <p:cNvPr id="498" name="Google Shape;498;p30"/>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30"/>
            <p:cNvGrpSpPr/>
            <p:nvPr/>
          </p:nvGrpSpPr>
          <p:grpSpPr>
            <a:xfrm flipH="1" rot="10800000">
              <a:off x="4159199" y="4657459"/>
              <a:ext cx="825589" cy="93999"/>
              <a:chOff x="5718423" y="809024"/>
              <a:chExt cx="830071" cy="94500"/>
            </a:xfrm>
          </p:grpSpPr>
          <p:sp>
            <p:nvSpPr>
              <p:cNvPr id="501" name="Google Shape;501;p30"/>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30"/>
            <p:cNvGrpSpPr/>
            <p:nvPr/>
          </p:nvGrpSpPr>
          <p:grpSpPr>
            <a:xfrm>
              <a:off x="720000" y="407061"/>
              <a:ext cx="7704000" cy="262500"/>
              <a:chOff x="433208" y="393425"/>
              <a:chExt cx="7704000" cy="262500"/>
            </a:xfrm>
          </p:grpSpPr>
          <p:sp>
            <p:nvSpPr>
              <p:cNvPr id="506" name="Google Shape;506;p30"/>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30"/>
              <p:cNvGrpSpPr/>
              <p:nvPr/>
            </p:nvGrpSpPr>
            <p:grpSpPr>
              <a:xfrm flipH="1" rot="10800000">
                <a:off x="543498" y="483688"/>
                <a:ext cx="429322" cy="93999"/>
                <a:chOff x="5840230" y="744468"/>
                <a:chExt cx="431653" cy="94500"/>
              </a:xfrm>
            </p:grpSpPr>
            <p:sp>
              <p:nvSpPr>
                <p:cNvPr id="508" name="Google Shape;508;p30"/>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11" name="Google Shape;511;p30"/>
          <p:cNvSpPr txBox="1"/>
          <p:nvPr>
            <p:ph type="ctrTitle"/>
          </p:nvPr>
        </p:nvSpPr>
        <p:spPr>
          <a:xfrm>
            <a:off x="4572196" y="993025"/>
            <a:ext cx="3852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2" name="Google Shape;512;p30"/>
          <p:cNvSpPr txBox="1"/>
          <p:nvPr>
            <p:ph idx="1" type="subTitle"/>
          </p:nvPr>
        </p:nvSpPr>
        <p:spPr>
          <a:xfrm>
            <a:off x="4850896" y="1875358"/>
            <a:ext cx="3294600" cy="119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13" name="Google Shape;513;p30"/>
          <p:cNvSpPr txBox="1"/>
          <p:nvPr/>
        </p:nvSpPr>
        <p:spPr>
          <a:xfrm>
            <a:off x="4572000" y="4153200"/>
            <a:ext cx="3851100" cy="4503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300"/>
              </a:spcBef>
              <a:spcAft>
                <a:spcPts val="0"/>
              </a:spcAft>
              <a:buNone/>
            </a:pPr>
            <a:r>
              <a:rPr lang="en" sz="900">
                <a:solidFill>
                  <a:schemeClr val="dk1"/>
                </a:solidFill>
                <a:latin typeface="Quicksand"/>
                <a:ea typeface="Quicksand"/>
                <a:cs typeface="Quicksand"/>
                <a:sym typeface="Quicksand"/>
              </a:rPr>
              <a:t>CREDITS: This presentation template was created by </a:t>
            </a:r>
            <a:r>
              <a:rPr b="1" lang="en" sz="900">
                <a:solidFill>
                  <a:schemeClr val="dk1"/>
                </a:solidFill>
                <a:uFill>
                  <a:noFill/>
                </a:uFill>
                <a:latin typeface="Quicksand"/>
                <a:ea typeface="Quicksand"/>
                <a:cs typeface="Quicksand"/>
                <a:sym typeface="Quicksand"/>
                <a:hlinkClick r:id="rId2">
                  <a:extLst>
                    <a:ext uri="{A12FA001-AC4F-418D-AE19-62706E023703}">
                      <ahyp:hlinkClr val="tx"/>
                    </a:ext>
                  </a:extLst>
                </a:hlinkClick>
              </a:rPr>
              <a:t>Slidesgo</a:t>
            </a:r>
            <a:r>
              <a:rPr lang="en" sz="900">
                <a:solidFill>
                  <a:schemeClr val="dk1"/>
                </a:solidFill>
                <a:latin typeface="Quicksand"/>
                <a:ea typeface="Quicksand"/>
                <a:cs typeface="Quicksand"/>
                <a:sym typeface="Quicksand"/>
              </a:rPr>
              <a:t>, including icons by </a:t>
            </a:r>
            <a:r>
              <a:rPr b="1" lang="en" sz="900">
                <a:solidFill>
                  <a:schemeClr val="dk1"/>
                </a:solidFill>
                <a:uFill>
                  <a:noFill/>
                </a:uFill>
                <a:latin typeface="Quicksand"/>
                <a:ea typeface="Quicksand"/>
                <a:cs typeface="Quicksand"/>
                <a:sym typeface="Quicksand"/>
                <a:hlinkClick r:id="rId3">
                  <a:extLst>
                    <a:ext uri="{A12FA001-AC4F-418D-AE19-62706E023703}">
                      <ahyp:hlinkClr val="tx"/>
                    </a:ext>
                  </a:extLst>
                </a:hlinkClick>
              </a:rPr>
              <a:t>Flatico</a:t>
            </a:r>
            <a:r>
              <a:rPr b="1" lang="en" sz="900">
                <a:solidFill>
                  <a:schemeClr val="dk1"/>
                </a:solidFill>
                <a:uFill>
                  <a:noFill/>
                </a:uFill>
                <a:latin typeface="Quicksand"/>
                <a:ea typeface="Quicksand"/>
                <a:cs typeface="Quicksand"/>
                <a:sym typeface="Quicksand"/>
                <a:hlinkClick r:id="rId4">
                  <a:extLst>
                    <a:ext uri="{A12FA001-AC4F-418D-AE19-62706E023703}">
                      <ahyp:hlinkClr val="tx"/>
                    </a:ext>
                  </a:extLst>
                </a:hlinkClick>
              </a:rPr>
              <a:t>n</a:t>
            </a:r>
            <a:r>
              <a:rPr lang="en" sz="900">
                <a:solidFill>
                  <a:schemeClr val="dk1"/>
                </a:solidFill>
                <a:latin typeface="Quicksand"/>
                <a:ea typeface="Quicksand"/>
                <a:cs typeface="Quicksand"/>
                <a:sym typeface="Quicksand"/>
              </a:rPr>
              <a:t> and </a:t>
            </a:r>
            <a:r>
              <a:rPr lang="en" sz="900">
                <a:solidFill>
                  <a:schemeClr val="dk1"/>
                </a:solidFill>
                <a:latin typeface="Quicksand"/>
                <a:ea typeface="Quicksand"/>
                <a:cs typeface="Quicksand"/>
                <a:sym typeface="Quicksand"/>
              </a:rPr>
              <a:t>infographics &amp; images by </a:t>
            </a:r>
            <a:r>
              <a:rPr b="1" lang="en" sz="900">
                <a:solidFill>
                  <a:schemeClr val="dk1"/>
                </a:solidFill>
                <a:uFill>
                  <a:noFill/>
                </a:uFill>
                <a:latin typeface="Quicksand"/>
                <a:ea typeface="Quicksand"/>
                <a:cs typeface="Quicksand"/>
                <a:sym typeface="Quicksand"/>
                <a:hlinkClick r:id="rId5">
                  <a:extLst>
                    <a:ext uri="{A12FA001-AC4F-418D-AE19-62706E023703}">
                      <ahyp:hlinkClr val="tx"/>
                    </a:ext>
                  </a:extLst>
                </a:hlinkClick>
              </a:rPr>
              <a:t>Freepik</a:t>
            </a:r>
            <a:endParaRPr b="1" sz="900">
              <a:solidFill>
                <a:schemeClr val="dk1"/>
              </a:solidFill>
              <a:latin typeface="Quicksand"/>
              <a:ea typeface="Quicksand"/>
              <a:cs typeface="Quicksand"/>
              <a:sym typeface="Quicksand"/>
            </a:endParaRPr>
          </a:p>
        </p:txBody>
      </p:sp>
      <p:sp>
        <p:nvSpPr>
          <p:cNvPr id="514" name="Google Shape;514;p30"/>
          <p:cNvSpPr txBox="1"/>
          <p:nvPr>
            <p:ph idx="2" type="subTitle"/>
          </p:nvPr>
        </p:nvSpPr>
        <p:spPr>
          <a:xfrm>
            <a:off x="4643300" y="3705230"/>
            <a:ext cx="3709800" cy="3381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4"/>
            <p:cNvGrpSpPr/>
            <p:nvPr/>
          </p:nvGrpSpPr>
          <p:grpSpPr>
            <a:xfrm flipH="1" rot="10800000">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4"/>
              <p:cNvGrpSpPr/>
              <p:nvPr/>
            </p:nvGrpSpPr>
            <p:grpSpPr>
              <a:xfrm flipH="1" rot="10800000">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3" name="Google Shape;53;p4"/>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 name="Google Shape;54;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515" name="Shape 515"/>
        <p:cNvGrpSpPr/>
        <p:nvPr/>
      </p:nvGrpSpPr>
      <p:grpSpPr>
        <a:xfrm>
          <a:off x="0" y="0"/>
          <a:ext cx="0" cy="0"/>
          <a:chOff x="0" y="0"/>
          <a:chExt cx="0" cy="0"/>
        </a:xfrm>
      </p:grpSpPr>
      <p:grpSp>
        <p:nvGrpSpPr>
          <p:cNvPr id="516" name="Google Shape;516;p31"/>
          <p:cNvGrpSpPr/>
          <p:nvPr/>
        </p:nvGrpSpPr>
        <p:grpSpPr>
          <a:xfrm>
            <a:off x="358350" y="258050"/>
            <a:ext cx="8428950" cy="4627500"/>
            <a:chOff x="358350" y="258050"/>
            <a:chExt cx="8428950" cy="4627500"/>
          </a:xfrm>
        </p:grpSpPr>
        <p:sp>
          <p:nvSpPr>
            <p:cNvPr id="517" name="Google Shape;517;p31"/>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31"/>
            <p:cNvGrpSpPr/>
            <p:nvPr/>
          </p:nvGrpSpPr>
          <p:grpSpPr>
            <a:xfrm flipH="1" rot="10800000">
              <a:off x="4159199" y="4657459"/>
              <a:ext cx="825589" cy="93999"/>
              <a:chOff x="5718423" y="809024"/>
              <a:chExt cx="830071" cy="94500"/>
            </a:xfrm>
          </p:grpSpPr>
          <p:sp>
            <p:nvSpPr>
              <p:cNvPr id="520" name="Google Shape;520;p31"/>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31"/>
            <p:cNvGrpSpPr/>
            <p:nvPr/>
          </p:nvGrpSpPr>
          <p:grpSpPr>
            <a:xfrm>
              <a:off x="720000" y="407061"/>
              <a:ext cx="7704000" cy="262500"/>
              <a:chOff x="433208" y="393425"/>
              <a:chExt cx="7704000" cy="262500"/>
            </a:xfrm>
          </p:grpSpPr>
          <p:sp>
            <p:nvSpPr>
              <p:cNvPr id="525" name="Google Shape;525;p3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1"/>
              <p:cNvGrpSpPr/>
              <p:nvPr/>
            </p:nvGrpSpPr>
            <p:grpSpPr>
              <a:xfrm flipH="1" rot="10800000">
                <a:off x="543498" y="483688"/>
                <a:ext cx="429322" cy="93999"/>
                <a:chOff x="5840230" y="744468"/>
                <a:chExt cx="431653" cy="94500"/>
              </a:xfrm>
            </p:grpSpPr>
            <p:sp>
              <p:nvSpPr>
                <p:cNvPr id="527" name="Google Shape;527;p3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0" name="Google Shape;530;p31"/>
          <p:cNvGrpSpPr/>
          <p:nvPr/>
        </p:nvGrpSpPr>
        <p:grpSpPr>
          <a:xfrm>
            <a:off x="952499" y="1113600"/>
            <a:ext cx="7240638" cy="3108284"/>
            <a:chOff x="952499" y="1418400"/>
            <a:chExt cx="7240638" cy="3108284"/>
          </a:xfrm>
        </p:grpSpPr>
        <p:grpSp>
          <p:nvGrpSpPr>
            <p:cNvPr id="531" name="Google Shape;531;p31"/>
            <p:cNvGrpSpPr/>
            <p:nvPr/>
          </p:nvGrpSpPr>
          <p:grpSpPr>
            <a:xfrm>
              <a:off x="952499" y="1418400"/>
              <a:ext cx="2299225" cy="3108284"/>
              <a:chOff x="486919" y="1114962"/>
              <a:chExt cx="2619901" cy="3541800"/>
            </a:xfrm>
          </p:grpSpPr>
          <p:sp>
            <p:nvSpPr>
              <p:cNvPr id="532" name="Google Shape;532;p31"/>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31"/>
              <p:cNvGrpSpPr/>
              <p:nvPr/>
            </p:nvGrpSpPr>
            <p:grpSpPr>
              <a:xfrm flipH="1" rot="10800000">
                <a:off x="620929" y="1244995"/>
                <a:ext cx="429322" cy="93999"/>
                <a:chOff x="5578333" y="744468"/>
                <a:chExt cx="431653" cy="94500"/>
              </a:xfrm>
            </p:grpSpPr>
            <p:sp>
              <p:nvSpPr>
                <p:cNvPr id="535" name="Google Shape;535;p31"/>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8" name="Google Shape;538;p31"/>
            <p:cNvGrpSpPr/>
            <p:nvPr/>
          </p:nvGrpSpPr>
          <p:grpSpPr>
            <a:xfrm>
              <a:off x="3423211" y="1418400"/>
              <a:ext cx="2299225" cy="3108284"/>
              <a:chOff x="486919" y="1114962"/>
              <a:chExt cx="2619901" cy="3541800"/>
            </a:xfrm>
          </p:grpSpPr>
          <p:sp>
            <p:nvSpPr>
              <p:cNvPr id="539" name="Google Shape;539;p31"/>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31"/>
              <p:cNvGrpSpPr/>
              <p:nvPr/>
            </p:nvGrpSpPr>
            <p:grpSpPr>
              <a:xfrm flipH="1" rot="10800000">
                <a:off x="620929" y="1244995"/>
                <a:ext cx="429322" cy="93999"/>
                <a:chOff x="5578333" y="744468"/>
                <a:chExt cx="431653" cy="94500"/>
              </a:xfrm>
            </p:grpSpPr>
            <p:sp>
              <p:nvSpPr>
                <p:cNvPr id="542" name="Google Shape;542;p31"/>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5" name="Google Shape;545;p31"/>
            <p:cNvGrpSpPr/>
            <p:nvPr/>
          </p:nvGrpSpPr>
          <p:grpSpPr>
            <a:xfrm>
              <a:off x="5893911" y="1418400"/>
              <a:ext cx="2299225" cy="3108284"/>
              <a:chOff x="486919" y="1114962"/>
              <a:chExt cx="2619901" cy="3541800"/>
            </a:xfrm>
          </p:grpSpPr>
          <p:sp>
            <p:nvSpPr>
              <p:cNvPr id="546" name="Google Shape;546;p31"/>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31"/>
              <p:cNvGrpSpPr/>
              <p:nvPr/>
            </p:nvGrpSpPr>
            <p:grpSpPr>
              <a:xfrm flipH="1" rot="10800000">
                <a:off x="620929" y="1244995"/>
                <a:ext cx="429322" cy="93999"/>
                <a:chOff x="5578333" y="744468"/>
                <a:chExt cx="431653" cy="94500"/>
              </a:xfrm>
            </p:grpSpPr>
            <p:sp>
              <p:nvSpPr>
                <p:cNvPr id="549" name="Google Shape;549;p31"/>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2">
    <p:spTree>
      <p:nvGrpSpPr>
        <p:cNvPr id="552" name="Shape 552"/>
        <p:cNvGrpSpPr/>
        <p:nvPr/>
      </p:nvGrpSpPr>
      <p:grpSpPr>
        <a:xfrm>
          <a:off x="0" y="0"/>
          <a:ext cx="0" cy="0"/>
          <a:chOff x="0" y="0"/>
          <a:chExt cx="0" cy="0"/>
        </a:xfrm>
      </p:grpSpPr>
      <p:grpSp>
        <p:nvGrpSpPr>
          <p:cNvPr id="553" name="Google Shape;553;p32"/>
          <p:cNvGrpSpPr/>
          <p:nvPr/>
        </p:nvGrpSpPr>
        <p:grpSpPr>
          <a:xfrm>
            <a:off x="358350" y="258050"/>
            <a:ext cx="8428950" cy="4627500"/>
            <a:chOff x="358350" y="258050"/>
            <a:chExt cx="8428950" cy="4627500"/>
          </a:xfrm>
        </p:grpSpPr>
        <p:sp>
          <p:nvSpPr>
            <p:cNvPr id="554" name="Google Shape;554;p3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32"/>
            <p:cNvGrpSpPr/>
            <p:nvPr/>
          </p:nvGrpSpPr>
          <p:grpSpPr>
            <a:xfrm flipH="1" rot="10800000">
              <a:off x="4159199" y="4657459"/>
              <a:ext cx="825589" cy="93999"/>
              <a:chOff x="5718423" y="809024"/>
              <a:chExt cx="830071" cy="94500"/>
            </a:xfrm>
          </p:grpSpPr>
          <p:sp>
            <p:nvSpPr>
              <p:cNvPr id="557" name="Google Shape;557;p32"/>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32"/>
            <p:cNvGrpSpPr/>
            <p:nvPr/>
          </p:nvGrpSpPr>
          <p:grpSpPr>
            <a:xfrm>
              <a:off x="720000" y="407061"/>
              <a:ext cx="7704000" cy="262500"/>
              <a:chOff x="433208" y="393425"/>
              <a:chExt cx="7704000" cy="262500"/>
            </a:xfrm>
          </p:grpSpPr>
          <p:sp>
            <p:nvSpPr>
              <p:cNvPr id="562" name="Google Shape;562;p32"/>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32"/>
              <p:cNvGrpSpPr/>
              <p:nvPr/>
            </p:nvGrpSpPr>
            <p:grpSpPr>
              <a:xfrm flipH="1" rot="10800000">
                <a:off x="543498" y="483688"/>
                <a:ext cx="429322" cy="93999"/>
                <a:chOff x="5840230" y="744468"/>
                <a:chExt cx="431653" cy="94500"/>
              </a:xfrm>
            </p:grpSpPr>
            <p:sp>
              <p:nvSpPr>
                <p:cNvPr id="564" name="Google Shape;564;p32"/>
                <p:cNvSpPr/>
                <p:nvPr/>
              </p:nvSpPr>
              <p:spPr>
                <a:xfrm>
                  <a:off x="5840230"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6008807"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6177384"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67" name="Google Shape;567;p32"/>
          <p:cNvGrpSpPr/>
          <p:nvPr/>
        </p:nvGrpSpPr>
        <p:grpSpPr>
          <a:xfrm>
            <a:off x="719282" y="1076152"/>
            <a:ext cx="6880555" cy="2625711"/>
            <a:chOff x="358361" y="258062"/>
            <a:chExt cx="8428954" cy="3216600"/>
          </a:xfrm>
        </p:grpSpPr>
        <p:sp>
          <p:nvSpPr>
            <p:cNvPr id="568" name="Google Shape;568;p32"/>
            <p:cNvSpPr/>
            <p:nvPr/>
          </p:nvSpPr>
          <p:spPr>
            <a:xfrm>
              <a:off x="358361" y="258062"/>
              <a:ext cx="8427300" cy="3216600"/>
            </a:xfrm>
            <a:prstGeom prst="roundRect">
              <a:avLst>
                <a:gd fmla="val 5555" name="adj"/>
              </a:avLst>
            </a:prstGeom>
            <a:solidFill>
              <a:schemeClr val="lt1"/>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360015" y="258062"/>
              <a:ext cx="8427300" cy="3216600"/>
            </a:xfrm>
            <a:prstGeom prst="roundRect">
              <a:avLst>
                <a:gd fmla="val 5555" name="adj"/>
              </a:avLst>
            </a:prstGeom>
            <a:solidFill>
              <a:schemeClr val="lt1"/>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32"/>
            <p:cNvGrpSpPr/>
            <p:nvPr/>
          </p:nvGrpSpPr>
          <p:grpSpPr>
            <a:xfrm>
              <a:off x="720000" y="407061"/>
              <a:ext cx="7704000" cy="262500"/>
              <a:chOff x="433208" y="393425"/>
              <a:chExt cx="7704000" cy="262500"/>
            </a:xfrm>
          </p:grpSpPr>
          <p:sp>
            <p:nvSpPr>
              <p:cNvPr id="571" name="Google Shape;571;p32"/>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32"/>
              <p:cNvGrpSpPr/>
              <p:nvPr/>
            </p:nvGrpSpPr>
            <p:grpSpPr>
              <a:xfrm flipH="1" rot="10800000">
                <a:off x="543498" y="483688"/>
                <a:ext cx="429322" cy="93999"/>
                <a:chOff x="5840230" y="744468"/>
                <a:chExt cx="431653" cy="94500"/>
              </a:xfrm>
            </p:grpSpPr>
            <p:sp>
              <p:nvSpPr>
                <p:cNvPr id="573" name="Google Shape;573;p32"/>
                <p:cNvSpPr/>
                <p:nvPr/>
              </p:nvSpPr>
              <p:spPr>
                <a:xfrm>
                  <a:off x="5840230" y="744468"/>
                  <a:ext cx="94500" cy="94500"/>
                </a:xfrm>
                <a:prstGeom prst="ellipse">
                  <a:avLst/>
                </a:prstGeom>
                <a:solidFill>
                  <a:schemeClr val="accent2"/>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6008807" y="744468"/>
                  <a:ext cx="94500" cy="94500"/>
                </a:xfrm>
                <a:prstGeom prst="ellipse">
                  <a:avLst/>
                </a:prstGeom>
                <a:solidFill>
                  <a:schemeClr val="accent4"/>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6177384" y="744468"/>
                  <a:ext cx="94500" cy="94500"/>
                </a:xfrm>
                <a:prstGeom prst="ellipse">
                  <a:avLst/>
                </a:prstGeom>
                <a:solidFill>
                  <a:schemeClr val="lt1"/>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76" name="Google Shape;576;p32"/>
          <p:cNvGrpSpPr/>
          <p:nvPr/>
        </p:nvGrpSpPr>
        <p:grpSpPr>
          <a:xfrm>
            <a:off x="3521825" y="3242775"/>
            <a:ext cx="4695887" cy="1063125"/>
            <a:chOff x="486920" y="1114962"/>
            <a:chExt cx="5350828" cy="1211400"/>
          </a:xfrm>
        </p:grpSpPr>
        <p:sp>
          <p:nvSpPr>
            <p:cNvPr id="577" name="Google Shape;577;p32"/>
            <p:cNvSpPr/>
            <p:nvPr/>
          </p:nvSpPr>
          <p:spPr>
            <a:xfrm>
              <a:off x="486920" y="1114962"/>
              <a:ext cx="5350800" cy="1211400"/>
            </a:xfrm>
            <a:prstGeom prst="roundRect">
              <a:avLst>
                <a:gd fmla="val 1492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486949" y="1114991"/>
              <a:ext cx="5350800" cy="355200"/>
            </a:xfrm>
            <a:prstGeom prst="round2SameRect">
              <a:avLst>
                <a:gd fmla="val 50000" name="adj1"/>
                <a:gd fmla="val 0" name="adj2"/>
              </a:avLst>
            </a:prstGeom>
            <a:solidFill>
              <a:schemeClr val="dk2"/>
            </a:solidFill>
            <a:ln cap="flat" cmpd="sng" w="9525">
              <a:solidFill>
                <a:schemeClr val="lt1"/>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32"/>
            <p:cNvGrpSpPr/>
            <p:nvPr/>
          </p:nvGrpSpPr>
          <p:grpSpPr>
            <a:xfrm flipH="1" rot="10800000">
              <a:off x="620929" y="1244995"/>
              <a:ext cx="429322" cy="93999"/>
              <a:chOff x="5578333" y="744468"/>
              <a:chExt cx="431653" cy="94500"/>
            </a:xfrm>
          </p:grpSpPr>
          <p:sp>
            <p:nvSpPr>
              <p:cNvPr id="580" name="Google Shape;580;p32"/>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583" name="Shape 583"/>
        <p:cNvGrpSpPr/>
        <p:nvPr/>
      </p:nvGrpSpPr>
      <p:grpSpPr>
        <a:xfrm>
          <a:off x="0" y="0"/>
          <a:ext cx="0" cy="0"/>
          <a:chOff x="0" y="0"/>
          <a:chExt cx="0" cy="0"/>
        </a:xfrm>
      </p:grpSpPr>
      <p:grpSp>
        <p:nvGrpSpPr>
          <p:cNvPr id="584" name="Google Shape;584;p33"/>
          <p:cNvGrpSpPr/>
          <p:nvPr/>
        </p:nvGrpSpPr>
        <p:grpSpPr>
          <a:xfrm>
            <a:off x="358350" y="258050"/>
            <a:ext cx="8428950" cy="4627500"/>
            <a:chOff x="358350" y="258050"/>
            <a:chExt cx="8428950" cy="4627500"/>
          </a:xfrm>
        </p:grpSpPr>
        <p:sp>
          <p:nvSpPr>
            <p:cNvPr id="585" name="Google Shape;585;p3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33"/>
            <p:cNvGrpSpPr/>
            <p:nvPr/>
          </p:nvGrpSpPr>
          <p:grpSpPr>
            <a:xfrm flipH="1" rot="10800000">
              <a:off x="4159199" y="4657459"/>
              <a:ext cx="825589" cy="93999"/>
              <a:chOff x="5718423" y="809024"/>
              <a:chExt cx="830071" cy="94500"/>
            </a:xfrm>
          </p:grpSpPr>
          <p:sp>
            <p:nvSpPr>
              <p:cNvPr id="588" name="Google Shape;588;p3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33"/>
            <p:cNvGrpSpPr/>
            <p:nvPr/>
          </p:nvGrpSpPr>
          <p:grpSpPr>
            <a:xfrm>
              <a:off x="720000" y="407061"/>
              <a:ext cx="7704000" cy="262500"/>
              <a:chOff x="433208" y="393425"/>
              <a:chExt cx="7704000" cy="262500"/>
            </a:xfrm>
          </p:grpSpPr>
          <p:sp>
            <p:nvSpPr>
              <p:cNvPr id="593" name="Google Shape;593;p3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33"/>
              <p:cNvGrpSpPr/>
              <p:nvPr/>
            </p:nvGrpSpPr>
            <p:grpSpPr>
              <a:xfrm flipH="1" rot="10800000">
                <a:off x="543498" y="483688"/>
                <a:ext cx="429322" cy="93999"/>
                <a:chOff x="5840230" y="744468"/>
                <a:chExt cx="431653" cy="94500"/>
              </a:xfrm>
            </p:grpSpPr>
            <p:sp>
              <p:nvSpPr>
                <p:cNvPr id="595" name="Google Shape;595;p3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98" name="Google Shape;598;p33"/>
          <p:cNvGrpSpPr/>
          <p:nvPr/>
        </p:nvGrpSpPr>
        <p:grpSpPr>
          <a:xfrm>
            <a:off x="1773576" y="1120075"/>
            <a:ext cx="2299225" cy="3108284"/>
            <a:chOff x="486919" y="1114962"/>
            <a:chExt cx="2619901" cy="3541800"/>
          </a:xfrm>
        </p:grpSpPr>
        <p:sp>
          <p:nvSpPr>
            <p:cNvPr id="599" name="Google Shape;599;p33"/>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33"/>
            <p:cNvGrpSpPr/>
            <p:nvPr/>
          </p:nvGrpSpPr>
          <p:grpSpPr>
            <a:xfrm flipH="1" rot="10800000">
              <a:off x="620929" y="1244995"/>
              <a:ext cx="429322" cy="93999"/>
              <a:chOff x="5578333" y="744468"/>
              <a:chExt cx="431653" cy="94500"/>
            </a:xfrm>
          </p:grpSpPr>
          <p:sp>
            <p:nvSpPr>
              <p:cNvPr id="602" name="Google Shape;602;p33"/>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5" name="Google Shape;605;p33"/>
          <p:cNvGrpSpPr/>
          <p:nvPr/>
        </p:nvGrpSpPr>
        <p:grpSpPr>
          <a:xfrm>
            <a:off x="5083801" y="1120075"/>
            <a:ext cx="2299252" cy="3108284"/>
            <a:chOff x="91807" y="1114962"/>
            <a:chExt cx="2619932" cy="3541800"/>
          </a:xfrm>
        </p:grpSpPr>
        <p:sp>
          <p:nvSpPr>
            <p:cNvPr id="606" name="Google Shape;606;p33"/>
            <p:cNvSpPr/>
            <p:nvPr/>
          </p:nvSpPr>
          <p:spPr>
            <a:xfrm>
              <a:off x="91807"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9183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33"/>
            <p:cNvGrpSpPr/>
            <p:nvPr/>
          </p:nvGrpSpPr>
          <p:grpSpPr>
            <a:xfrm flipH="1" rot="10800000">
              <a:off x="229496" y="1244995"/>
              <a:ext cx="429322" cy="93999"/>
              <a:chOff x="5184775" y="744468"/>
              <a:chExt cx="431653" cy="94500"/>
            </a:xfrm>
          </p:grpSpPr>
          <p:sp>
            <p:nvSpPr>
              <p:cNvPr id="609" name="Google Shape;609;p33"/>
              <p:cNvSpPr/>
              <p:nvPr/>
            </p:nvSpPr>
            <p:spPr>
              <a:xfrm>
                <a:off x="5184775"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5353352"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5521928"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1_1_1">
    <p:spTree>
      <p:nvGrpSpPr>
        <p:cNvPr id="612" name="Shape 612"/>
        <p:cNvGrpSpPr/>
        <p:nvPr/>
      </p:nvGrpSpPr>
      <p:grpSpPr>
        <a:xfrm>
          <a:off x="0" y="0"/>
          <a:ext cx="0" cy="0"/>
          <a:chOff x="0" y="0"/>
          <a:chExt cx="0" cy="0"/>
        </a:xfrm>
      </p:grpSpPr>
      <p:grpSp>
        <p:nvGrpSpPr>
          <p:cNvPr id="613" name="Google Shape;613;p34"/>
          <p:cNvGrpSpPr/>
          <p:nvPr/>
        </p:nvGrpSpPr>
        <p:grpSpPr>
          <a:xfrm>
            <a:off x="358350" y="258050"/>
            <a:ext cx="8428950" cy="4627500"/>
            <a:chOff x="358350" y="258050"/>
            <a:chExt cx="8428950" cy="4627500"/>
          </a:xfrm>
        </p:grpSpPr>
        <p:sp>
          <p:nvSpPr>
            <p:cNvPr id="614" name="Google Shape;614;p3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4"/>
            <p:cNvGrpSpPr/>
            <p:nvPr/>
          </p:nvGrpSpPr>
          <p:grpSpPr>
            <a:xfrm flipH="1" rot="10800000">
              <a:off x="4159199" y="4657459"/>
              <a:ext cx="825589" cy="93999"/>
              <a:chOff x="5718423" y="809024"/>
              <a:chExt cx="830071" cy="94500"/>
            </a:xfrm>
          </p:grpSpPr>
          <p:sp>
            <p:nvSpPr>
              <p:cNvPr id="617" name="Google Shape;617;p34"/>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34"/>
            <p:cNvGrpSpPr/>
            <p:nvPr/>
          </p:nvGrpSpPr>
          <p:grpSpPr>
            <a:xfrm>
              <a:off x="720000" y="407061"/>
              <a:ext cx="7704000" cy="262500"/>
              <a:chOff x="433208" y="393425"/>
              <a:chExt cx="7704000" cy="262500"/>
            </a:xfrm>
          </p:grpSpPr>
          <p:sp>
            <p:nvSpPr>
              <p:cNvPr id="622" name="Google Shape;622;p3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34"/>
              <p:cNvGrpSpPr/>
              <p:nvPr/>
            </p:nvGrpSpPr>
            <p:grpSpPr>
              <a:xfrm flipH="1" rot="10800000">
                <a:off x="543498" y="483688"/>
                <a:ext cx="429322" cy="93999"/>
                <a:chOff x="5840230" y="744468"/>
                <a:chExt cx="431653" cy="94500"/>
              </a:xfrm>
            </p:grpSpPr>
            <p:sp>
              <p:nvSpPr>
                <p:cNvPr id="624" name="Google Shape;624;p3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27" name="Google Shape;627;p34"/>
          <p:cNvGrpSpPr/>
          <p:nvPr/>
        </p:nvGrpSpPr>
        <p:grpSpPr>
          <a:xfrm>
            <a:off x="6830653" y="1437528"/>
            <a:ext cx="1591816" cy="1122977"/>
            <a:chOff x="486931" y="1114949"/>
            <a:chExt cx="2517900" cy="1776300"/>
          </a:xfrm>
        </p:grpSpPr>
        <p:sp>
          <p:nvSpPr>
            <p:cNvPr id="628" name="Google Shape;628;p34"/>
            <p:cNvSpPr/>
            <p:nvPr/>
          </p:nvSpPr>
          <p:spPr>
            <a:xfrm>
              <a:off x="486931" y="1114949"/>
              <a:ext cx="2517900" cy="17763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486931" y="1114988"/>
              <a:ext cx="2517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34"/>
            <p:cNvGrpSpPr/>
            <p:nvPr/>
          </p:nvGrpSpPr>
          <p:grpSpPr>
            <a:xfrm flipH="1" rot="10800000">
              <a:off x="620929" y="1244995"/>
              <a:ext cx="429322" cy="93999"/>
              <a:chOff x="5578333" y="744468"/>
              <a:chExt cx="431653" cy="94500"/>
            </a:xfrm>
          </p:grpSpPr>
          <p:sp>
            <p:nvSpPr>
              <p:cNvPr id="631" name="Google Shape;631;p34"/>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34"/>
          <p:cNvGrpSpPr/>
          <p:nvPr/>
        </p:nvGrpSpPr>
        <p:grpSpPr>
          <a:xfrm>
            <a:off x="2497124" y="1208425"/>
            <a:ext cx="4166209" cy="2778904"/>
            <a:chOff x="486897" y="1114972"/>
            <a:chExt cx="5169635" cy="3448200"/>
          </a:xfrm>
        </p:grpSpPr>
        <p:sp>
          <p:nvSpPr>
            <p:cNvPr id="635" name="Google Shape;635;p34"/>
            <p:cNvSpPr/>
            <p:nvPr/>
          </p:nvSpPr>
          <p:spPr>
            <a:xfrm>
              <a:off x="486932" y="1114972"/>
              <a:ext cx="5169600" cy="3448200"/>
            </a:xfrm>
            <a:prstGeom prst="roundRect">
              <a:avLst>
                <a:gd fmla="val 7978"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486897" y="1115004"/>
              <a:ext cx="51696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34"/>
            <p:cNvGrpSpPr/>
            <p:nvPr/>
          </p:nvGrpSpPr>
          <p:grpSpPr>
            <a:xfrm flipH="1" rot="10800000">
              <a:off x="620929" y="1244995"/>
              <a:ext cx="429322" cy="93999"/>
              <a:chOff x="5578333" y="744468"/>
              <a:chExt cx="431653" cy="94500"/>
            </a:xfrm>
          </p:grpSpPr>
          <p:sp>
            <p:nvSpPr>
              <p:cNvPr id="638" name="Google Shape;638;p34"/>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1" name="Google Shape;641;p34"/>
          <p:cNvGrpSpPr/>
          <p:nvPr/>
        </p:nvGrpSpPr>
        <p:grpSpPr>
          <a:xfrm>
            <a:off x="730778" y="1437528"/>
            <a:ext cx="1591816" cy="1122977"/>
            <a:chOff x="486931" y="1114949"/>
            <a:chExt cx="2517900" cy="1776300"/>
          </a:xfrm>
        </p:grpSpPr>
        <p:sp>
          <p:nvSpPr>
            <p:cNvPr id="642" name="Google Shape;642;p34"/>
            <p:cNvSpPr/>
            <p:nvPr/>
          </p:nvSpPr>
          <p:spPr>
            <a:xfrm>
              <a:off x="486931" y="1114949"/>
              <a:ext cx="2517900" cy="17763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486931" y="1114988"/>
              <a:ext cx="2517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34"/>
            <p:cNvGrpSpPr/>
            <p:nvPr/>
          </p:nvGrpSpPr>
          <p:grpSpPr>
            <a:xfrm flipH="1" rot="10800000">
              <a:off x="620929" y="1244995"/>
              <a:ext cx="429322" cy="93999"/>
              <a:chOff x="5578333" y="744468"/>
              <a:chExt cx="431653" cy="94500"/>
            </a:xfrm>
          </p:grpSpPr>
          <p:sp>
            <p:nvSpPr>
              <p:cNvPr id="645" name="Google Shape;645;p34"/>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grpSp>
        <p:nvGrpSpPr>
          <p:cNvPr id="56" name="Google Shape;56;p5"/>
          <p:cNvGrpSpPr/>
          <p:nvPr/>
        </p:nvGrpSpPr>
        <p:grpSpPr>
          <a:xfrm>
            <a:off x="358350" y="258050"/>
            <a:ext cx="8428950" cy="4627500"/>
            <a:chOff x="358350" y="258050"/>
            <a:chExt cx="8428950" cy="4627500"/>
          </a:xfrm>
        </p:grpSpPr>
        <p:sp>
          <p:nvSpPr>
            <p:cNvPr id="57" name="Google Shape;57;p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5"/>
            <p:cNvGrpSpPr/>
            <p:nvPr/>
          </p:nvGrpSpPr>
          <p:grpSpPr>
            <a:xfrm flipH="1" rot="10800000">
              <a:off x="4159199" y="4657459"/>
              <a:ext cx="825589" cy="93999"/>
              <a:chOff x="5718423" y="809024"/>
              <a:chExt cx="830071" cy="94500"/>
            </a:xfrm>
          </p:grpSpPr>
          <p:sp>
            <p:nvSpPr>
              <p:cNvPr id="60" name="Google Shape;60;p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5"/>
            <p:cNvGrpSpPr/>
            <p:nvPr/>
          </p:nvGrpSpPr>
          <p:grpSpPr>
            <a:xfrm>
              <a:off x="720000" y="407061"/>
              <a:ext cx="7704000" cy="262500"/>
              <a:chOff x="433208" y="393425"/>
              <a:chExt cx="7704000" cy="262500"/>
            </a:xfrm>
          </p:grpSpPr>
          <p:sp>
            <p:nvSpPr>
              <p:cNvPr id="65" name="Google Shape;65;p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5"/>
              <p:cNvGrpSpPr/>
              <p:nvPr/>
            </p:nvGrpSpPr>
            <p:grpSpPr>
              <a:xfrm flipH="1" rot="10800000">
                <a:off x="543498" y="483688"/>
                <a:ext cx="429322" cy="93999"/>
                <a:chOff x="5840230" y="744468"/>
                <a:chExt cx="431653" cy="94500"/>
              </a:xfrm>
            </p:grpSpPr>
            <p:sp>
              <p:nvSpPr>
                <p:cNvPr id="67" name="Google Shape;67;p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0" name="Google Shape;70;p5"/>
          <p:cNvSpPr txBox="1"/>
          <p:nvPr>
            <p:ph type="title"/>
          </p:nvPr>
        </p:nvSpPr>
        <p:spPr>
          <a:xfrm>
            <a:off x="720050" y="692700"/>
            <a:ext cx="7704000" cy="5727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1" name="Google Shape;71;p5"/>
          <p:cNvSpPr txBox="1"/>
          <p:nvPr>
            <p:ph idx="1" type="subTitle"/>
          </p:nvPr>
        </p:nvSpPr>
        <p:spPr>
          <a:xfrm>
            <a:off x="1987512" y="3526750"/>
            <a:ext cx="1857000" cy="8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5"/>
          <p:cNvSpPr txBox="1"/>
          <p:nvPr>
            <p:ph idx="2" type="subTitle"/>
          </p:nvPr>
        </p:nvSpPr>
        <p:spPr>
          <a:xfrm>
            <a:off x="5297750" y="3526752"/>
            <a:ext cx="1857000" cy="8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5"/>
          <p:cNvSpPr txBox="1"/>
          <p:nvPr>
            <p:ph idx="3" type="subTitle"/>
          </p:nvPr>
        </p:nvSpPr>
        <p:spPr>
          <a:xfrm>
            <a:off x="1987512" y="3102825"/>
            <a:ext cx="1857000" cy="24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Arial"/>
              <a:buNone/>
              <a:defRPr b="1" sz="18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74" name="Google Shape;74;p5"/>
          <p:cNvSpPr txBox="1"/>
          <p:nvPr>
            <p:ph idx="4" type="subTitle"/>
          </p:nvPr>
        </p:nvSpPr>
        <p:spPr>
          <a:xfrm>
            <a:off x="5297750" y="3102825"/>
            <a:ext cx="1857000" cy="24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Arial"/>
              <a:buNone/>
              <a:defRPr b="1" sz="18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p6"/>
          <p:cNvGrpSpPr/>
          <p:nvPr/>
        </p:nvGrpSpPr>
        <p:grpSpPr>
          <a:xfrm>
            <a:off x="358350" y="258050"/>
            <a:ext cx="8428950" cy="4627500"/>
            <a:chOff x="358350" y="258050"/>
            <a:chExt cx="8428950" cy="4627500"/>
          </a:xfrm>
        </p:grpSpPr>
        <p:sp>
          <p:nvSpPr>
            <p:cNvPr id="77" name="Google Shape;77;p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6"/>
            <p:cNvGrpSpPr/>
            <p:nvPr/>
          </p:nvGrpSpPr>
          <p:grpSpPr>
            <a:xfrm flipH="1" rot="10800000">
              <a:off x="4159199" y="4657459"/>
              <a:ext cx="825589" cy="93999"/>
              <a:chOff x="5718423" y="809024"/>
              <a:chExt cx="830071" cy="94500"/>
            </a:xfrm>
          </p:grpSpPr>
          <p:sp>
            <p:nvSpPr>
              <p:cNvPr id="80" name="Google Shape;80;p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6"/>
            <p:cNvGrpSpPr/>
            <p:nvPr/>
          </p:nvGrpSpPr>
          <p:grpSpPr>
            <a:xfrm>
              <a:off x="720000" y="407061"/>
              <a:ext cx="7704000" cy="262500"/>
              <a:chOff x="433208" y="393425"/>
              <a:chExt cx="7704000" cy="262500"/>
            </a:xfrm>
          </p:grpSpPr>
          <p:sp>
            <p:nvSpPr>
              <p:cNvPr id="85" name="Google Shape;85;p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flipH="1" rot="10800000">
                <a:off x="543498" y="483688"/>
                <a:ext cx="93990" cy="93999"/>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 name="Google Shape;87;p6"/>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grpSp>
        <p:nvGrpSpPr>
          <p:cNvPr id="89" name="Google Shape;89;p7"/>
          <p:cNvGrpSpPr/>
          <p:nvPr/>
        </p:nvGrpSpPr>
        <p:grpSpPr>
          <a:xfrm>
            <a:off x="358350" y="258050"/>
            <a:ext cx="8428950" cy="4627500"/>
            <a:chOff x="358350" y="258050"/>
            <a:chExt cx="8428950" cy="4627500"/>
          </a:xfrm>
        </p:grpSpPr>
        <p:sp>
          <p:nvSpPr>
            <p:cNvPr id="90" name="Google Shape;90;p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7"/>
            <p:cNvGrpSpPr/>
            <p:nvPr/>
          </p:nvGrpSpPr>
          <p:grpSpPr>
            <a:xfrm flipH="1" rot="10800000">
              <a:off x="4159199" y="4657459"/>
              <a:ext cx="825589" cy="93999"/>
              <a:chOff x="5718423" y="809024"/>
              <a:chExt cx="830071" cy="94500"/>
            </a:xfrm>
          </p:grpSpPr>
          <p:sp>
            <p:nvSpPr>
              <p:cNvPr id="93" name="Google Shape;93;p7"/>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a:off x="720000" y="407061"/>
              <a:ext cx="7704000" cy="262500"/>
              <a:chOff x="433208" y="393425"/>
              <a:chExt cx="7704000" cy="262500"/>
            </a:xfrm>
          </p:grpSpPr>
          <p:sp>
            <p:nvSpPr>
              <p:cNvPr id="98" name="Google Shape;98;p7"/>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flipH="1" rot="10800000">
                <a:off x="543498" y="483688"/>
                <a:ext cx="429322" cy="93999"/>
                <a:chOff x="5840230" y="744468"/>
                <a:chExt cx="431653" cy="94500"/>
              </a:xfrm>
            </p:grpSpPr>
            <p:sp>
              <p:nvSpPr>
                <p:cNvPr id="100" name="Google Shape;100;p7"/>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3" name="Google Shape;103;p7"/>
          <p:cNvSpPr txBox="1"/>
          <p:nvPr>
            <p:ph type="title"/>
          </p:nvPr>
        </p:nvSpPr>
        <p:spPr>
          <a:xfrm>
            <a:off x="726454" y="1379050"/>
            <a:ext cx="3251400" cy="924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7"/>
          <p:cNvSpPr txBox="1"/>
          <p:nvPr>
            <p:ph idx="1" type="body"/>
          </p:nvPr>
        </p:nvSpPr>
        <p:spPr>
          <a:xfrm>
            <a:off x="726454" y="2297340"/>
            <a:ext cx="3251400" cy="14715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grpSp>
        <p:nvGrpSpPr>
          <p:cNvPr id="106" name="Google Shape;106;p8"/>
          <p:cNvGrpSpPr/>
          <p:nvPr/>
        </p:nvGrpSpPr>
        <p:grpSpPr>
          <a:xfrm>
            <a:off x="1132541" y="872113"/>
            <a:ext cx="6880552" cy="3180876"/>
            <a:chOff x="358350" y="258050"/>
            <a:chExt cx="8428950" cy="3896700"/>
          </a:xfrm>
        </p:grpSpPr>
        <p:sp>
          <p:nvSpPr>
            <p:cNvPr id="107" name="Google Shape;107;p8"/>
            <p:cNvSpPr/>
            <p:nvPr/>
          </p:nvSpPr>
          <p:spPr>
            <a:xfrm>
              <a:off x="358350" y="258050"/>
              <a:ext cx="8427300" cy="38967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360000" y="258050"/>
              <a:ext cx="8427300" cy="38967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8"/>
            <p:cNvGrpSpPr/>
            <p:nvPr/>
          </p:nvGrpSpPr>
          <p:grpSpPr>
            <a:xfrm>
              <a:off x="720000" y="407061"/>
              <a:ext cx="7704000" cy="262500"/>
              <a:chOff x="433208" y="393425"/>
              <a:chExt cx="7704000" cy="262500"/>
            </a:xfrm>
          </p:grpSpPr>
          <p:sp>
            <p:nvSpPr>
              <p:cNvPr id="110" name="Google Shape;110;p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8"/>
              <p:cNvGrpSpPr/>
              <p:nvPr/>
            </p:nvGrpSpPr>
            <p:grpSpPr>
              <a:xfrm flipH="1" rot="10800000">
                <a:off x="543498" y="483688"/>
                <a:ext cx="429322" cy="93999"/>
                <a:chOff x="5840230" y="744468"/>
                <a:chExt cx="431653" cy="94500"/>
              </a:xfrm>
            </p:grpSpPr>
            <p:sp>
              <p:nvSpPr>
                <p:cNvPr id="112" name="Google Shape;112;p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5" name="Google Shape;115;p8"/>
          <p:cNvSpPr txBox="1"/>
          <p:nvPr>
            <p:ph type="title"/>
          </p:nvPr>
        </p:nvSpPr>
        <p:spPr>
          <a:xfrm>
            <a:off x="2060993" y="1717300"/>
            <a:ext cx="5016300" cy="17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16" name="Google Shape;116;p8"/>
          <p:cNvGrpSpPr/>
          <p:nvPr/>
        </p:nvGrpSpPr>
        <p:grpSpPr>
          <a:xfrm flipH="1" rot="10800000">
            <a:off x="4163640" y="3895409"/>
            <a:ext cx="825589" cy="93999"/>
            <a:chOff x="5718423" y="809024"/>
            <a:chExt cx="830071" cy="94500"/>
          </a:xfrm>
        </p:grpSpPr>
        <p:sp>
          <p:nvSpPr>
            <p:cNvPr id="117" name="Google Shape;117;p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9"/>
            <p:cNvGrpSpPr/>
            <p:nvPr/>
          </p:nvGrpSpPr>
          <p:grpSpPr>
            <a:xfrm flipH="1" rot="10800000">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9"/>
              <p:cNvGrpSpPr/>
              <p:nvPr/>
            </p:nvGrpSpPr>
            <p:grpSpPr>
              <a:xfrm flipH="1" rot="10800000">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6" name="Google Shape;136;p9"/>
          <p:cNvSpPr txBox="1"/>
          <p:nvPr>
            <p:ph type="title"/>
          </p:nvPr>
        </p:nvSpPr>
        <p:spPr>
          <a:xfrm rot="625">
            <a:off x="720000" y="2140064"/>
            <a:ext cx="3297600" cy="1425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 name="Google Shape;137;p9"/>
          <p:cNvSpPr txBox="1"/>
          <p:nvPr>
            <p:ph idx="1" type="subTitle"/>
          </p:nvPr>
        </p:nvSpPr>
        <p:spPr>
          <a:xfrm>
            <a:off x="4712700" y="1444133"/>
            <a:ext cx="3458100" cy="224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p10"/>
          <p:cNvSpPr txBox="1"/>
          <p:nvPr>
            <p:ph type="title"/>
          </p:nvPr>
        </p:nvSpPr>
        <p:spPr>
          <a:xfrm>
            <a:off x="892810" y="3310675"/>
            <a:ext cx="3793800" cy="95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indent="-317500" lvl="1" marL="9144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indent="-317500" lvl="2" marL="13716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indent="-317500" lvl="3" marL="18288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indent="-317500" lvl="4" marL="22860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indent="-317500" lvl="5" marL="27432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indent="-317500" lvl="6" marL="32004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indent="-317500" lvl="7" marL="36576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indent="-317500" lvl="8" marL="41148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5"/>
          <p:cNvSpPr txBox="1"/>
          <p:nvPr>
            <p:ph type="ctrTitle"/>
          </p:nvPr>
        </p:nvSpPr>
        <p:spPr>
          <a:xfrm>
            <a:off x="517450" y="1185650"/>
            <a:ext cx="4299300" cy="23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THE ELITE MATCHMAKER</a:t>
            </a:r>
            <a:endParaRPr sz="3800"/>
          </a:p>
          <a:p>
            <a:pPr indent="0" lvl="0" marL="0" rtl="0" algn="l">
              <a:spcBef>
                <a:spcPts val="0"/>
              </a:spcBef>
              <a:spcAft>
                <a:spcPts val="0"/>
              </a:spcAft>
              <a:buNone/>
            </a:pPr>
            <a:r>
              <a:rPr lang="en" sz="1900"/>
              <a:t>FIND YOUR PERFECT MATCH!</a:t>
            </a:r>
            <a:endParaRPr sz="1900"/>
          </a:p>
        </p:txBody>
      </p:sp>
      <p:grpSp>
        <p:nvGrpSpPr>
          <p:cNvPr id="653" name="Google Shape;653;p35"/>
          <p:cNvGrpSpPr/>
          <p:nvPr/>
        </p:nvGrpSpPr>
        <p:grpSpPr>
          <a:xfrm flipH="1" rot="10800000">
            <a:off x="830290" y="497323"/>
            <a:ext cx="429322" cy="93999"/>
            <a:chOff x="5840230" y="744468"/>
            <a:chExt cx="431653" cy="94500"/>
          </a:xfrm>
        </p:grpSpPr>
        <p:sp>
          <p:nvSpPr>
            <p:cNvPr id="654" name="Google Shape;654;p3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35"/>
          <p:cNvSpPr txBox="1"/>
          <p:nvPr>
            <p:ph idx="4294967295" type="body"/>
          </p:nvPr>
        </p:nvSpPr>
        <p:spPr>
          <a:xfrm>
            <a:off x="517450" y="3546650"/>
            <a:ext cx="4398300" cy="75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Abigail Albuquerque, Aria Yan, Isabel Herrero-Estrada, Megan Sin, Sandra Phan</a:t>
            </a:r>
            <a:endParaRPr/>
          </a:p>
        </p:txBody>
      </p:sp>
      <p:pic>
        <p:nvPicPr>
          <p:cNvPr id="658" name="Google Shape;658;p35"/>
          <p:cNvPicPr preferRelativeResize="0"/>
          <p:nvPr/>
        </p:nvPicPr>
        <p:blipFill rotWithShape="1">
          <a:blip r:embed="rId3">
            <a:alphaModFix/>
          </a:blip>
          <a:srcRect b="8600" l="0" r="0" t="0"/>
          <a:stretch/>
        </p:blipFill>
        <p:spPr>
          <a:xfrm>
            <a:off x="4994550" y="1087075"/>
            <a:ext cx="3314625" cy="3272000"/>
          </a:xfrm>
          <a:prstGeom prst="rect">
            <a:avLst/>
          </a:prstGeom>
          <a:noFill/>
          <a:ln cap="flat" cmpd="sng" w="9525">
            <a:solidFill>
              <a:srgbClr val="9E9E9E"/>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4"/>
          <p:cNvSpPr txBox="1"/>
          <p:nvPr>
            <p:ph idx="4294967295" type="subTitle"/>
          </p:nvPr>
        </p:nvSpPr>
        <p:spPr>
          <a:xfrm>
            <a:off x="720000" y="1464950"/>
            <a:ext cx="75801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Ideally would sponsor a driver</a:t>
            </a:r>
            <a:endParaRPr sz="3000"/>
          </a:p>
          <a:p>
            <a:pPr indent="-419100" lvl="0" marL="457200" rtl="0" algn="l">
              <a:spcBef>
                <a:spcPts val="1200"/>
              </a:spcBef>
              <a:spcAft>
                <a:spcPts val="0"/>
              </a:spcAft>
              <a:buSzPts val="3000"/>
              <a:buChar char="-"/>
            </a:pPr>
            <a:r>
              <a:rPr lang="en" sz="3000"/>
              <a:t>who is popular </a:t>
            </a:r>
            <a:endParaRPr sz="3000"/>
          </a:p>
          <a:p>
            <a:pPr indent="-419100" lvl="0" marL="457200" rtl="0" algn="l">
              <a:spcBef>
                <a:spcPts val="0"/>
              </a:spcBef>
              <a:spcAft>
                <a:spcPts val="0"/>
              </a:spcAft>
              <a:buSzPts val="3000"/>
              <a:buChar char="-"/>
            </a:pPr>
            <a:r>
              <a:rPr lang="en" sz="3000"/>
              <a:t>Engaged with golf</a:t>
            </a:r>
            <a:endParaRPr sz="3000"/>
          </a:p>
          <a:p>
            <a:pPr indent="-419100" lvl="0" marL="457200" rtl="0" algn="l">
              <a:spcBef>
                <a:spcPts val="0"/>
              </a:spcBef>
              <a:spcAft>
                <a:spcPts val="0"/>
              </a:spcAft>
              <a:buSzPts val="3000"/>
              <a:buChar char="-"/>
            </a:pPr>
            <a:r>
              <a:rPr lang="en" sz="3000"/>
              <a:t>from the same country as company</a:t>
            </a:r>
            <a:endParaRPr sz="3000"/>
          </a:p>
          <a:p>
            <a:pPr indent="0" lvl="0" marL="0" rtl="0" algn="l">
              <a:spcBef>
                <a:spcPts val="1200"/>
              </a:spcBef>
              <a:spcAft>
                <a:spcPts val="1200"/>
              </a:spcAft>
              <a:buNone/>
            </a:pPr>
            <a:r>
              <a:t/>
            </a:r>
            <a:endParaRPr sz="3000"/>
          </a:p>
        </p:txBody>
      </p:sp>
      <p:sp>
        <p:nvSpPr>
          <p:cNvPr id="739" name="Google Shape;739;p44"/>
          <p:cNvSpPr txBox="1"/>
          <p:nvPr>
            <p:ph type="title"/>
          </p:nvPr>
        </p:nvSpPr>
        <p:spPr>
          <a:xfrm>
            <a:off x="720000" y="74656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1 - A British Golfing Company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5"/>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POPULARITY SCORE</a:t>
            </a:r>
            <a:endParaRPr/>
          </a:p>
        </p:txBody>
      </p:sp>
      <p:pic>
        <p:nvPicPr>
          <p:cNvPr id="745" name="Google Shape;745;p45"/>
          <p:cNvPicPr preferRelativeResize="0"/>
          <p:nvPr/>
        </p:nvPicPr>
        <p:blipFill>
          <a:blip r:embed="rId3">
            <a:alphaModFix/>
          </a:blip>
          <a:stretch>
            <a:fillRect/>
          </a:stretch>
        </p:blipFill>
        <p:spPr>
          <a:xfrm>
            <a:off x="360800" y="2078575"/>
            <a:ext cx="8422400" cy="1583325"/>
          </a:xfrm>
          <a:prstGeom prst="rect">
            <a:avLst/>
          </a:prstGeom>
          <a:noFill/>
          <a:ln>
            <a:noFill/>
          </a:ln>
        </p:spPr>
      </p:pic>
      <p:pic>
        <p:nvPicPr>
          <p:cNvPr id="746" name="Google Shape;746;p45"/>
          <p:cNvPicPr preferRelativeResize="0"/>
          <p:nvPr/>
        </p:nvPicPr>
        <p:blipFill rotWithShape="1">
          <a:blip r:embed="rId4">
            <a:alphaModFix/>
          </a:blip>
          <a:srcRect b="0" l="3707" r="0" t="0"/>
          <a:stretch/>
        </p:blipFill>
        <p:spPr>
          <a:xfrm>
            <a:off x="360800" y="1711350"/>
            <a:ext cx="8422400" cy="193875"/>
          </a:xfrm>
          <a:prstGeom prst="rect">
            <a:avLst/>
          </a:prstGeom>
          <a:noFill/>
          <a:ln>
            <a:noFill/>
          </a:ln>
        </p:spPr>
      </p:pic>
      <p:sp>
        <p:nvSpPr>
          <p:cNvPr id="747" name="Google Shape;747;p45"/>
          <p:cNvSpPr txBox="1"/>
          <p:nvPr>
            <p:ph idx="1" type="body"/>
          </p:nvPr>
        </p:nvSpPr>
        <p:spPr>
          <a:xfrm>
            <a:off x="360800" y="3835250"/>
            <a:ext cx="83532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BASED ON ANALYSIS, MOST POPULAR DRIVERS ARE LEWIS HAMILTON, MAX </a:t>
            </a:r>
            <a:r>
              <a:rPr lang="en" sz="1900"/>
              <a:t>VERSTAPPEN</a:t>
            </a:r>
            <a:r>
              <a:rPr lang="en" sz="1900"/>
              <a:t> AND LANDO NORRIS</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6"/>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INTEREST IN GOLF SCORE</a:t>
            </a:r>
            <a:endParaRPr/>
          </a:p>
        </p:txBody>
      </p:sp>
      <p:sp>
        <p:nvSpPr>
          <p:cNvPr id="753" name="Google Shape;753;p46"/>
          <p:cNvSpPr txBox="1"/>
          <p:nvPr>
            <p:ph idx="1" type="body"/>
          </p:nvPr>
        </p:nvSpPr>
        <p:spPr>
          <a:xfrm>
            <a:off x="720000" y="1559925"/>
            <a:ext cx="77040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SEARCH KEYWORD - “GOLF”</a:t>
            </a:r>
            <a:endParaRPr sz="1900"/>
          </a:p>
        </p:txBody>
      </p:sp>
      <p:pic>
        <p:nvPicPr>
          <p:cNvPr id="754" name="Google Shape;754;p46"/>
          <p:cNvPicPr preferRelativeResize="0"/>
          <p:nvPr/>
        </p:nvPicPr>
        <p:blipFill>
          <a:blip r:embed="rId3">
            <a:alphaModFix/>
          </a:blip>
          <a:stretch>
            <a:fillRect/>
          </a:stretch>
        </p:blipFill>
        <p:spPr>
          <a:xfrm>
            <a:off x="436200" y="2115361"/>
            <a:ext cx="8271601" cy="912789"/>
          </a:xfrm>
          <a:prstGeom prst="rect">
            <a:avLst/>
          </a:prstGeom>
          <a:noFill/>
          <a:ln>
            <a:noFill/>
          </a:ln>
        </p:spPr>
      </p:pic>
      <p:sp>
        <p:nvSpPr>
          <p:cNvPr id="755" name="Google Shape;755;p46"/>
          <p:cNvSpPr txBox="1"/>
          <p:nvPr>
            <p:ph idx="1" type="body"/>
          </p:nvPr>
        </p:nvSpPr>
        <p:spPr>
          <a:xfrm>
            <a:off x="720000" y="3326775"/>
            <a:ext cx="7704000" cy="11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BASED ON ANALYSIS, DRIVERS MOST INTERESTED IN GOLF ARE CARLOS SAINZ (0.644), NICHOLAS LATIFI (0.561) AND LANDO NORRIS (0.329)</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7"/>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COUNTRY OF ORIGIN SCORE</a:t>
            </a:r>
            <a:endParaRPr/>
          </a:p>
        </p:txBody>
      </p:sp>
      <p:sp>
        <p:nvSpPr>
          <p:cNvPr id="761" name="Google Shape;761;p47"/>
          <p:cNvSpPr txBox="1"/>
          <p:nvPr>
            <p:ph idx="1" type="body"/>
          </p:nvPr>
        </p:nvSpPr>
        <p:spPr>
          <a:xfrm>
            <a:off x="720000" y="1559925"/>
            <a:ext cx="7414500" cy="9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NATIONALITY - BRITISH</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DRIVERS - GEORGE RUSSELL, LANDO NORRIS, LEWIS HAMILTON</a:t>
            </a:r>
            <a:endParaRPr sz="1500"/>
          </a:p>
        </p:txBody>
      </p:sp>
      <p:pic>
        <p:nvPicPr>
          <p:cNvPr id="762" name="Google Shape;762;p47"/>
          <p:cNvPicPr preferRelativeResize="0"/>
          <p:nvPr/>
        </p:nvPicPr>
        <p:blipFill rotWithShape="1">
          <a:blip r:embed="rId3">
            <a:alphaModFix/>
          </a:blip>
          <a:srcRect b="0" l="5249" r="0" t="0"/>
          <a:stretch/>
        </p:blipFill>
        <p:spPr>
          <a:xfrm>
            <a:off x="1636363" y="2729225"/>
            <a:ext cx="5871275" cy="177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8"/>
          <p:cNvSpPr txBox="1"/>
          <p:nvPr>
            <p:ph type="title"/>
          </p:nvPr>
        </p:nvSpPr>
        <p:spPr>
          <a:xfrm>
            <a:off x="403625" y="694825"/>
            <a:ext cx="8393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OUR FINAL RANKINGS FOR THE GOLFING COMPANY</a:t>
            </a:r>
            <a:endParaRPr sz="2200"/>
          </a:p>
        </p:txBody>
      </p:sp>
      <p:pic>
        <p:nvPicPr>
          <p:cNvPr id="768" name="Google Shape;768;p48"/>
          <p:cNvPicPr preferRelativeResize="0"/>
          <p:nvPr/>
        </p:nvPicPr>
        <p:blipFill>
          <a:blip r:embed="rId3">
            <a:alphaModFix/>
          </a:blip>
          <a:stretch>
            <a:fillRect/>
          </a:stretch>
        </p:blipFill>
        <p:spPr>
          <a:xfrm>
            <a:off x="1604100" y="1415900"/>
            <a:ext cx="5930050" cy="2882075"/>
          </a:xfrm>
          <a:prstGeom prst="rect">
            <a:avLst/>
          </a:prstGeom>
          <a:noFill/>
          <a:ln>
            <a:noFill/>
          </a:ln>
        </p:spPr>
      </p:pic>
      <p:pic>
        <p:nvPicPr>
          <p:cNvPr id="769" name="Google Shape;769;p48"/>
          <p:cNvPicPr preferRelativeResize="0"/>
          <p:nvPr/>
        </p:nvPicPr>
        <p:blipFill rotWithShape="1">
          <a:blip r:embed="rId4">
            <a:alphaModFix/>
          </a:blip>
          <a:srcRect b="0" l="0" r="40073" t="0"/>
          <a:stretch/>
        </p:blipFill>
        <p:spPr>
          <a:xfrm>
            <a:off x="3523588" y="4446350"/>
            <a:ext cx="2091074" cy="40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9"/>
          <p:cNvSpPr txBox="1"/>
          <p:nvPr>
            <p:ph type="title"/>
          </p:nvPr>
        </p:nvSpPr>
        <p:spPr>
          <a:xfrm>
            <a:off x="496750" y="694825"/>
            <a:ext cx="812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2 - A Canadian Shoe Company</a:t>
            </a:r>
            <a:endParaRPr/>
          </a:p>
        </p:txBody>
      </p:sp>
      <p:sp>
        <p:nvSpPr>
          <p:cNvPr id="775" name="Google Shape;775;p49"/>
          <p:cNvSpPr txBox="1"/>
          <p:nvPr>
            <p:ph idx="4294967295" type="subTitle"/>
          </p:nvPr>
        </p:nvSpPr>
        <p:spPr>
          <a:xfrm>
            <a:off x="720000" y="1464950"/>
            <a:ext cx="75801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Ideally would sponsor a driver</a:t>
            </a:r>
            <a:endParaRPr sz="3000"/>
          </a:p>
          <a:p>
            <a:pPr indent="-419100" lvl="0" marL="457200" rtl="0" algn="l">
              <a:spcBef>
                <a:spcPts val="1200"/>
              </a:spcBef>
              <a:spcAft>
                <a:spcPts val="0"/>
              </a:spcAft>
              <a:buSzPts val="3000"/>
              <a:buChar char="-"/>
            </a:pPr>
            <a:r>
              <a:rPr lang="en" sz="3000"/>
              <a:t>who is popular </a:t>
            </a:r>
            <a:endParaRPr sz="3000"/>
          </a:p>
          <a:p>
            <a:pPr indent="-419100" lvl="0" marL="457200" rtl="0" algn="l">
              <a:spcBef>
                <a:spcPts val="0"/>
              </a:spcBef>
              <a:spcAft>
                <a:spcPts val="0"/>
              </a:spcAft>
              <a:buSzPts val="3000"/>
              <a:buChar char="-"/>
            </a:pPr>
            <a:r>
              <a:rPr lang="en" sz="3000"/>
              <a:t>also has an interest in shoes</a:t>
            </a:r>
            <a:endParaRPr sz="3000"/>
          </a:p>
          <a:p>
            <a:pPr indent="-419100" lvl="0" marL="457200" rtl="0" algn="l">
              <a:spcBef>
                <a:spcPts val="0"/>
              </a:spcBef>
              <a:spcAft>
                <a:spcPts val="0"/>
              </a:spcAft>
              <a:buSzPts val="3000"/>
              <a:buChar char="-"/>
            </a:pPr>
            <a:r>
              <a:rPr lang="en" sz="3000"/>
              <a:t>from the same country as company</a:t>
            </a:r>
            <a:endParaRPr sz="3000"/>
          </a:p>
          <a:p>
            <a:pPr indent="0" lvl="0" marL="0" rtl="0" algn="l">
              <a:spcBef>
                <a:spcPts val="1200"/>
              </a:spcBef>
              <a:spcAft>
                <a:spcPts val="1200"/>
              </a:spcAft>
              <a:buNone/>
            </a:pPr>
            <a:r>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0"/>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INTEREST IN SHOES SCORE</a:t>
            </a:r>
            <a:endParaRPr/>
          </a:p>
        </p:txBody>
      </p:sp>
      <p:sp>
        <p:nvSpPr>
          <p:cNvPr id="781" name="Google Shape;781;p50"/>
          <p:cNvSpPr txBox="1"/>
          <p:nvPr>
            <p:ph idx="1" type="body"/>
          </p:nvPr>
        </p:nvSpPr>
        <p:spPr>
          <a:xfrm>
            <a:off x="720000" y="1415900"/>
            <a:ext cx="77040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SEARCH KEYWORD - “SHOES”</a:t>
            </a:r>
            <a:endParaRPr sz="1900"/>
          </a:p>
        </p:txBody>
      </p:sp>
      <p:sp>
        <p:nvSpPr>
          <p:cNvPr id="782" name="Google Shape;782;p50"/>
          <p:cNvSpPr txBox="1"/>
          <p:nvPr>
            <p:ph idx="1" type="body"/>
          </p:nvPr>
        </p:nvSpPr>
        <p:spPr>
          <a:xfrm>
            <a:off x="720000" y="3350225"/>
            <a:ext cx="7704000" cy="11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BASED ON ANALYSIS, DRIVERS MOST INTERESTED IN SHOES ARE LEWIS HAMILTON(0.791), MAX VERSTAPPEN(0.561) AND FERNANDO ALONSO(0.153)</a:t>
            </a:r>
            <a:endParaRPr sz="1900"/>
          </a:p>
        </p:txBody>
      </p:sp>
      <p:pic>
        <p:nvPicPr>
          <p:cNvPr id="783" name="Google Shape;783;p50"/>
          <p:cNvPicPr preferRelativeResize="0"/>
          <p:nvPr/>
        </p:nvPicPr>
        <p:blipFill>
          <a:blip r:embed="rId3">
            <a:alphaModFix/>
          </a:blip>
          <a:stretch>
            <a:fillRect/>
          </a:stretch>
        </p:blipFill>
        <p:spPr>
          <a:xfrm>
            <a:off x="1650173" y="1925900"/>
            <a:ext cx="5843649" cy="1424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1"/>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COUNTRY OF ORIGIN SCORE</a:t>
            </a:r>
            <a:endParaRPr/>
          </a:p>
        </p:txBody>
      </p:sp>
      <p:sp>
        <p:nvSpPr>
          <p:cNvPr id="789" name="Google Shape;789;p51"/>
          <p:cNvSpPr txBox="1"/>
          <p:nvPr>
            <p:ph idx="1" type="body"/>
          </p:nvPr>
        </p:nvSpPr>
        <p:spPr>
          <a:xfrm>
            <a:off x="720000" y="1386438"/>
            <a:ext cx="7414500" cy="9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NATIONALITY - CANADIAN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DRIVERS - LANCE STROLL, NICHOLAS LATIFI</a:t>
            </a:r>
            <a:endParaRPr sz="1500"/>
          </a:p>
        </p:txBody>
      </p:sp>
      <p:pic>
        <p:nvPicPr>
          <p:cNvPr id="790" name="Google Shape;790;p51"/>
          <p:cNvPicPr preferRelativeResize="0"/>
          <p:nvPr/>
        </p:nvPicPr>
        <p:blipFill>
          <a:blip r:embed="rId3">
            <a:alphaModFix/>
          </a:blip>
          <a:stretch>
            <a:fillRect/>
          </a:stretch>
        </p:blipFill>
        <p:spPr>
          <a:xfrm>
            <a:off x="792863" y="2491450"/>
            <a:ext cx="7558269" cy="229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52"/>
          <p:cNvPicPr preferRelativeResize="0"/>
          <p:nvPr/>
        </p:nvPicPr>
        <p:blipFill rotWithShape="1">
          <a:blip r:embed="rId3">
            <a:alphaModFix/>
          </a:blip>
          <a:srcRect b="0" l="0" r="40073" t="0"/>
          <a:stretch/>
        </p:blipFill>
        <p:spPr>
          <a:xfrm>
            <a:off x="3523588" y="4446350"/>
            <a:ext cx="2091074" cy="400825"/>
          </a:xfrm>
          <a:prstGeom prst="rect">
            <a:avLst/>
          </a:prstGeom>
          <a:noFill/>
          <a:ln>
            <a:noFill/>
          </a:ln>
        </p:spPr>
      </p:pic>
      <p:sp>
        <p:nvSpPr>
          <p:cNvPr id="796" name="Google Shape;796;p52"/>
          <p:cNvSpPr txBox="1"/>
          <p:nvPr>
            <p:ph type="title"/>
          </p:nvPr>
        </p:nvSpPr>
        <p:spPr>
          <a:xfrm>
            <a:off x="403625" y="694825"/>
            <a:ext cx="8393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OUR FINAL RANKINGS FOR THE SHOE COMPANY</a:t>
            </a:r>
            <a:endParaRPr sz="2200"/>
          </a:p>
        </p:txBody>
      </p:sp>
      <p:pic>
        <p:nvPicPr>
          <p:cNvPr id="797" name="Google Shape;797;p52"/>
          <p:cNvPicPr preferRelativeResize="0"/>
          <p:nvPr/>
        </p:nvPicPr>
        <p:blipFill>
          <a:blip r:embed="rId4">
            <a:alphaModFix/>
          </a:blip>
          <a:stretch>
            <a:fillRect/>
          </a:stretch>
        </p:blipFill>
        <p:spPr>
          <a:xfrm>
            <a:off x="1735000" y="1207962"/>
            <a:ext cx="5730344" cy="3178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3"/>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THE FUTURE…</a:t>
            </a:r>
            <a:endParaRPr/>
          </a:p>
        </p:txBody>
      </p:sp>
      <p:sp>
        <p:nvSpPr>
          <p:cNvPr id="803" name="Google Shape;803;p53"/>
          <p:cNvSpPr txBox="1"/>
          <p:nvPr>
            <p:ph idx="1" type="body"/>
          </p:nvPr>
        </p:nvSpPr>
        <p:spPr>
          <a:xfrm>
            <a:off x="544075" y="1577475"/>
            <a:ext cx="7968000" cy="2880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Quicksand"/>
              <a:buChar char="➔"/>
            </a:pPr>
            <a:r>
              <a:rPr lang="en" sz="2500"/>
              <a:t>INCLUDE TWITTER FOLLOWER DEMOGRAPHIC DATA</a:t>
            </a:r>
            <a:endParaRPr sz="2500"/>
          </a:p>
          <a:p>
            <a:pPr indent="-387350" lvl="0" marL="457200" rtl="0" algn="l">
              <a:spcBef>
                <a:spcPts val="0"/>
              </a:spcBef>
              <a:spcAft>
                <a:spcPts val="0"/>
              </a:spcAft>
              <a:buSzPts val="2500"/>
              <a:buFont typeface="Quicksand"/>
              <a:buChar char="➔"/>
            </a:pPr>
            <a:r>
              <a:rPr lang="en" sz="2500"/>
              <a:t>INCLUDE TWITTER FOLLOWER LOCATION</a:t>
            </a:r>
            <a:endParaRPr sz="2500"/>
          </a:p>
          <a:p>
            <a:pPr indent="-387350" lvl="0" marL="457200" rtl="0" algn="l">
              <a:spcBef>
                <a:spcPts val="0"/>
              </a:spcBef>
              <a:spcAft>
                <a:spcPts val="0"/>
              </a:spcAft>
              <a:buSzPts val="2500"/>
              <a:buFont typeface="Quicksand"/>
              <a:buChar char="➔"/>
            </a:pPr>
            <a:r>
              <a:rPr lang="en" sz="2500"/>
              <a:t>CONDUCT A FULL HISTORIC TWEET SEARCH INSTEAD OF USER TIMELINES TWEETS</a:t>
            </a:r>
            <a:endParaRPr sz="2500"/>
          </a:p>
          <a:p>
            <a:pPr indent="-387350" lvl="0" marL="457200" rtl="0" algn="l">
              <a:spcBef>
                <a:spcPts val="0"/>
              </a:spcBef>
              <a:spcAft>
                <a:spcPts val="0"/>
              </a:spcAft>
              <a:buSzPts val="2500"/>
              <a:buChar char="➔"/>
            </a:pPr>
            <a:r>
              <a:rPr lang="en" sz="2500"/>
              <a:t>INCLUDE BUDGETS AND OTHER ASPECTS</a:t>
            </a:r>
            <a:endParaRPr sz="2500"/>
          </a:p>
          <a:p>
            <a:pPr indent="-387350" lvl="0" marL="457200" rtl="0" algn="l">
              <a:spcBef>
                <a:spcPts val="0"/>
              </a:spcBef>
              <a:spcAft>
                <a:spcPts val="0"/>
              </a:spcAft>
              <a:buSzPts val="2500"/>
              <a:buFont typeface="Quicksand"/>
              <a:buChar char="➔"/>
            </a:pPr>
            <a:r>
              <a:rPr lang="en" sz="2500"/>
              <a:t>ANALYZE NOT JUST FOR DRIVERS, BUT TEAMS</a:t>
            </a:r>
            <a:endParaRPr sz="2500"/>
          </a:p>
          <a:p>
            <a:pPr indent="0" lvl="0" marL="457200" rtl="0" algn="l">
              <a:spcBef>
                <a:spcPts val="0"/>
              </a:spcBef>
              <a:spcAft>
                <a:spcPts val="0"/>
              </a:spcAft>
              <a:buNone/>
            </a:pPr>
            <a:r>
              <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6"/>
          <p:cNvSpPr txBox="1"/>
          <p:nvPr>
            <p:ph type="title"/>
          </p:nvPr>
        </p:nvSpPr>
        <p:spPr>
          <a:xfrm>
            <a:off x="726449" y="953600"/>
            <a:ext cx="37548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BUSINESS PROBLEM</a:t>
            </a:r>
            <a:endParaRPr/>
          </a:p>
        </p:txBody>
      </p:sp>
      <p:sp>
        <p:nvSpPr>
          <p:cNvPr id="664" name="Google Shape;664;p36"/>
          <p:cNvSpPr txBox="1"/>
          <p:nvPr>
            <p:ph idx="1" type="body"/>
          </p:nvPr>
        </p:nvSpPr>
        <p:spPr>
          <a:xfrm>
            <a:off x="726449" y="2243327"/>
            <a:ext cx="3754800" cy="174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The F1 has 10 different teams with different drivers each season. How should companies decide who is the most ideal to sponsor?</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Elite matchmaker to the rescue!</a:t>
            </a:r>
            <a:endParaRPr sz="1700"/>
          </a:p>
        </p:txBody>
      </p:sp>
      <p:pic>
        <p:nvPicPr>
          <p:cNvPr id="665" name="Google Shape;665;p36"/>
          <p:cNvPicPr preferRelativeResize="0"/>
          <p:nvPr/>
        </p:nvPicPr>
        <p:blipFill>
          <a:blip r:embed="rId3">
            <a:alphaModFix/>
          </a:blip>
          <a:stretch>
            <a:fillRect/>
          </a:stretch>
        </p:blipFill>
        <p:spPr>
          <a:xfrm>
            <a:off x="5596124" y="1452550"/>
            <a:ext cx="2238375" cy="2238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4"/>
          <p:cNvSpPr txBox="1"/>
          <p:nvPr>
            <p:ph type="ctrTitle"/>
          </p:nvPr>
        </p:nvSpPr>
        <p:spPr>
          <a:xfrm>
            <a:off x="4572196" y="993025"/>
            <a:ext cx="3852000" cy="9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09" name="Google Shape;809;p54"/>
          <p:cNvSpPr txBox="1"/>
          <p:nvPr>
            <p:ph idx="1" type="subTitle"/>
          </p:nvPr>
        </p:nvSpPr>
        <p:spPr>
          <a:xfrm>
            <a:off x="4850896" y="2362083"/>
            <a:ext cx="3294600" cy="11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t>Do you have any questions?</a:t>
            </a:r>
            <a:endParaRPr sz="4000"/>
          </a:p>
        </p:txBody>
      </p:sp>
      <p:grpSp>
        <p:nvGrpSpPr>
          <p:cNvPr id="810" name="Google Shape;810;p54"/>
          <p:cNvGrpSpPr/>
          <p:nvPr/>
        </p:nvGrpSpPr>
        <p:grpSpPr>
          <a:xfrm>
            <a:off x="1350086" y="1253123"/>
            <a:ext cx="2909559" cy="3059943"/>
            <a:chOff x="1009761" y="1231223"/>
            <a:chExt cx="2909559" cy="3059943"/>
          </a:xfrm>
        </p:grpSpPr>
        <p:grpSp>
          <p:nvGrpSpPr>
            <p:cNvPr id="811" name="Google Shape;811;p54"/>
            <p:cNvGrpSpPr/>
            <p:nvPr/>
          </p:nvGrpSpPr>
          <p:grpSpPr>
            <a:xfrm>
              <a:off x="1689326" y="1336595"/>
              <a:ext cx="1460701" cy="2954571"/>
              <a:chOff x="6269288" y="1253120"/>
              <a:chExt cx="1460701" cy="2954571"/>
            </a:xfrm>
          </p:grpSpPr>
          <p:sp>
            <p:nvSpPr>
              <p:cNvPr id="812" name="Google Shape;812;p54"/>
              <p:cNvSpPr/>
              <p:nvPr/>
            </p:nvSpPr>
            <p:spPr>
              <a:xfrm>
                <a:off x="6269288" y="1253120"/>
                <a:ext cx="1460701" cy="2954571"/>
              </a:xfrm>
              <a:custGeom>
                <a:rect b="b" l="l" r="r" t="t"/>
                <a:pathLst>
                  <a:path extrusionOk="0" h="102616" w="50732">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4"/>
              <p:cNvSpPr/>
              <p:nvPr/>
            </p:nvSpPr>
            <p:spPr>
              <a:xfrm>
                <a:off x="6299500" y="1501676"/>
                <a:ext cx="1400294" cy="2665804"/>
              </a:xfrm>
              <a:custGeom>
                <a:rect b="b" l="l" r="r" t="t"/>
                <a:pathLst>
                  <a:path extrusionOk="0" h="46384" w="48634">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solidFill>
                <a:schemeClr val="dk2"/>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4"/>
              <p:cNvSpPr/>
              <p:nvPr/>
            </p:nvSpPr>
            <p:spPr>
              <a:xfrm>
                <a:off x="6299492" y="1294265"/>
                <a:ext cx="1400294" cy="207421"/>
              </a:xfrm>
              <a:custGeom>
                <a:rect b="b" l="l" r="r" t="t"/>
                <a:pathLst>
                  <a:path extrusionOk="0" h="7204" w="48634">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54"/>
              <p:cNvGrpSpPr/>
              <p:nvPr/>
            </p:nvGrpSpPr>
            <p:grpSpPr>
              <a:xfrm>
                <a:off x="6411609" y="2294954"/>
                <a:ext cx="945544" cy="338113"/>
                <a:chOff x="3983904" y="1784897"/>
                <a:chExt cx="945544" cy="338113"/>
              </a:xfrm>
            </p:grpSpPr>
            <p:sp>
              <p:nvSpPr>
                <p:cNvPr id="816" name="Google Shape;816;p54"/>
                <p:cNvSpPr/>
                <p:nvPr/>
              </p:nvSpPr>
              <p:spPr>
                <a:xfrm>
                  <a:off x="3983904" y="1784897"/>
                  <a:ext cx="338622" cy="338113"/>
                </a:xfrm>
                <a:custGeom>
                  <a:rect b="b" l="l" r="r" t="t"/>
                  <a:pathLst>
                    <a:path extrusionOk="0" h="20579" w="2061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4"/>
                <p:cNvSpPr/>
                <p:nvPr/>
              </p:nvSpPr>
              <p:spPr>
                <a:xfrm>
                  <a:off x="4086786" y="1833084"/>
                  <a:ext cx="133362" cy="121204"/>
                </a:xfrm>
                <a:custGeom>
                  <a:rect b="b" l="l" r="r" t="t"/>
                  <a:pathLst>
                    <a:path extrusionOk="0" h="7377" w="8117">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4"/>
                <p:cNvSpPr/>
                <p:nvPr/>
              </p:nvSpPr>
              <p:spPr>
                <a:xfrm>
                  <a:off x="4037349" y="1979667"/>
                  <a:ext cx="232238" cy="132853"/>
                </a:xfrm>
                <a:custGeom>
                  <a:rect b="b" l="l" r="r" t="t"/>
                  <a:pathLst>
                    <a:path extrusionOk="0" h="8086" w="14135">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4"/>
                <p:cNvSpPr/>
                <p:nvPr/>
              </p:nvSpPr>
              <p:spPr>
                <a:xfrm>
                  <a:off x="4461224" y="1883910"/>
                  <a:ext cx="468224" cy="39417"/>
                </a:xfrm>
                <a:custGeom>
                  <a:rect b="b" l="l" r="r" t="t"/>
                  <a:pathLst>
                    <a:path extrusionOk="0" h="1369" w="16262">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4"/>
                <p:cNvSpPr/>
                <p:nvPr/>
              </p:nvSpPr>
              <p:spPr>
                <a:xfrm>
                  <a:off x="4461224" y="1983678"/>
                  <a:ext cx="280093" cy="40310"/>
                </a:xfrm>
                <a:custGeom>
                  <a:rect b="b" l="l" r="r" t="t"/>
                  <a:pathLst>
                    <a:path extrusionOk="0" h="1400" w="9728">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54"/>
              <p:cNvGrpSpPr/>
              <p:nvPr/>
            </p:nvGrpSpPr>
            <p:grpSpPr>
              <a:xfrm>
                <a:off x="6374474" y="3331107"/>
                <a:ext cx="1250356" cy="572711"/>
                <a:chOff x="3946638" y="2450182"/>
                <a:chExt cx="1250356" cy="572711"/>
              </a:xfrm>
            </p:grpSpPr>
            <p:grpSp>
              <p:nvGrpSpPr>
                <p:cNvPr id="822" name="Google Shape;822;p54"/>
                <p:cNvGrpSpPr/>
                <p:nvPr/>
              </p:nvGrpSpPr>
              <p:grpSpPr>
                <a:xfrm>
                  <a:off x="3946638" y="2450182"/>
                  <a:ext cx="572731" cy="572711"/>
                  <a:chOff x="3169259" y="4128125"/>
                  <a:chExt cx="468223" cy="468207"/>
                </a:xfrm>
              </p:grpSpPr>
              <p:sp>
                <p:nvSpPr>
                  <p:cNvPr id="823" name="Google Shape;823;p54"/>
                  <p:cNvSpPr/>
                  <p:nvPr/>
                </p:nvSpPr>
                <p:spPr>
                  <a:xfrm>
                    <a:off x="3169259" y="4128125"/>
                    <a:ext cx="468223" cy="468207"/>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54"/>
                  <p:cNvGrpSpPr/>
                  <p:nvPr/>
                </p:nvGrpSpPr>
                <p:grpSpPr>
                  <a:xfrm rot="10800000">
                    <a:off x="3197403" y="4206377"/>
                    <a:ext cx="416424" cy="228450"/>
                    <a:chOff x="5092913" y="4207125"/>
                    <a:chExt cx="779675" cy="189224"/>
                  </a:xfrm>
                </p:grpSpPr>
                <p:sp>
                  <p:nvSpPr>
                    <p:cNvPr id="825" name="Google Shape;825;p54"/>
                    <p:cNvSpPr/>
                    <p:nvPr/>
                  </p:nvSpPr>
                  <p:spPr>
                    <a:xfrm>
                      <a:off x="5092913" y="4207125"/>
                      <a:ext cx="779675" cy="30425"/>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rotWithShape="0" algn="bl" dir="5400000" dist="2857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4"/>
                    <p:cNvSpPr/>
                    <p:nvPr/>
                  </p:nvSpPr>
                  <p:spPr>
                    <a:xfrm>
                      <a:off x="5092913" y="4286900"/>
                      <a:ext cx="779675" cy="30425"/>
                    </a:xfrm>
                    <a:custGeom>
                      <a:rect b="b" l="l" r="r" t="t"/>
                      <a:pathLst>
                        <a:path extrusionOk="0" h="1217" w="31187">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rotWithShape="0" algn="bl" dir="5400000" dist="2857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4"/>
                    <p:cNvSpPr/>
                    <p:nvPr/>
                  </p:nvSpPr>
                  <p:spPr>
                    <a:xfrm>
                      <a:off x="5092919" y="4365952"/>
                      <a:ext cx="489052" cy="30397"/>
                    </a:xfrm>
                    <a:custGeom>
                      <a:rect b="b" l="l" r="r" t="t"/>
                      <a:pathLst>
                        <a:path extrusionOk="0" h="1216" w="11825">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rotWithShape="0" algn="bl" dir="5400000" dist="2857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54"/>
                  <p:cNvSpPr/>
                  <p:nvPr/>
                </p:nvSpPr>
                <p:spPr>
                  <a:xfrm rot="10800000">
                    <a:off x="3197236" y="4495710"/>
                    <a:ext cx="416424" cy="36732"/>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rotWithShape="0" algn="bl" dir="5400000" dist="2857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4"/>
                  <p:cNvSpPr/>
                  <p:nvPr/>
                </p:nvSpPr>
                <p:spPr>
                  <a:xfrm>
                    <a:off x="3205475" y="4163700"/>
                    <a:ext cx="122191" cy="121221"/>
                  </a:xfrm>
                  <a:custGeom>
                    <a:rect b="b" l="l" r="r" t="t"/>
                    <a:pathLst>
                      <a:path extrusionOk="0" h="3558" w="3587">
                        <a:moveTo>
                          <a:pt x="0" y="1"/>
                        </a:moveTo>
                        <a:lnTo>
                          <a:pt x="0" y="3557"/>
                        </a:lnTo>
                        <a:lnTo>
                          <a:pt x="3587" y="3557"/>
                        </a:lnTo>
                        <a:lnTo>
                          <a:pt x="35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54"/>
                <p:cNvGrpSpPr/>
                <p:nvPr/>
              </p:nvGrpSpPr>
              <p:grpSpPr>
                <a:xfrm>
                  <a:off x="4624263" y="2450182"/>
                  <a:ext cx="572731" cy="572711"/>
                  <a:chOff x="3169259" y="4128125"/>
                  <a:chExt cx="468223" cy="468207"/>
                </a:xfrm>
              </p:grpSpPr>
              <p:sp>
                <p:nvSpPr>
                  <p:cNvPr id="831" name="Google Shape;831;p54"/>
                  <p:cNvSpPr/>
                  <p:nvPr/>
                </p:nvSpPr>
                <p:spPr>
                  <a:xfrm>
                    <a:off x="3169259" y="4128125"/>
                    <a:ext cx="468223" cy="468207"/>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54"/>
                  <p:cNvGrpSpPr/>
                  <p:nvPr/>
                </p:nvGrpSpPr>
                <p:grpSpPr>
                  <a:xfrm rot="10800000">
                    <a:off x="3197403" y="4206377"/>
                    <a:ext cx="416424" cy="228450"/>
                    <a:chOff x="5092913" y="4207125"/>
                    <a:chExt cx="779675" cy="189224"/>
                  </a:xfrm>
                </p:grpSpPr>
                <p:sp>
                  <p:nvSpPr>
                    <p:cNvPr id="833" name="Google Shape;833;p54"/>
                    <p:cNvSpPr/>
                    <p:nvPr/>
                  </p:nvSpPr>
                  <p:spPr>
                    <a:xfrm>
                      <a:off x="5092913" y="4207125"/>
                      <a:ext cx="779675" cy="30425"/>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rotWithShape="0" algn="bl" dir="5400000" dist="95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4"/>
                    <p:cNvSpPr/>
                    <p:nvPr/>
                  </p:nvSpPr>
                  <p:spPr>
                    <a:xfrm>
                      <a:off x="5092913" y="4286900"/>
                      <a:ext cx="779675" cy="30425"/>
                    </a:xfrm>
                    <a:custGeom>
                      <a:rect b="b" l="l" r="r" t="t"/>
                      <a:pathLst>
                        <a:path extrusionOk="0" h="1217" w="31187">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rotWithShape="0" algn="bl" dir="5400000" dist="95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4"/>
                    <p:cNvSpPr/>
                    <p:nvPr/>
                  </p:nvSpPr>
                  <p:spPr>
                    <a:xfrm>
                      <a:off x="5092919" y="4365952"/>
                      <a:ext cx="489052" cy="30397"/>
                    </a:xfrm>
                    <a:custGeom>
                      <a:rect b="b" l="l" r="r" t="t"/>
                      <a:pathLst>
                        <a:path extrusionOk="0" h="1216" w="11825">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rotWithShape="0" algn="bl" dir="5400000" dist="95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54"/>
                  <p:cNvSpPr/>
                  <p:nvPr/>
                </p:nvSpPr>
                <p:spPr>
                  <a:xfrm rot="10800000">
                    <a:off x="3197236" y="4495710"/>
                    <a:ext cx="416424" cy="36732"/>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rotWithShape="0" algn="bl" dir="5400000" dist="95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4"/>
                  <p:cNvSpPr/>
                  <p:nvPr/>
                </p:nvSpPr>
                <p:spPr>
                  <a:xfrm>
                    <a:off x="3205475" y="4163700"/>
                    <a:ext cx="122191" cy="121221"/>
                  </a:xfrm>
                  <a:custGeom>
                    <a:rect b="b" l="l" r="r" t="t"/>
                    <a:pathLst>
                      <a:path extrusionOk="0" h="3558" w="3587">
                        <a:moveTo>
                          <a:pt x="0" y="1"/>
                        </a:moveTo>
                        <a:lnTo>
                          <a:pt x="0" y="3557"/>
                        </a:lnTo>
                        <a:lnTo>
                          <a:pt x="3587" y="3557"/>
                        </a:lnTo>
                        <a:lnTo>
                          <a:pt x="35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8" name="Google Shape;838;p54"/>
              <p:cNvGrpSpPr/>
              <p:nvPr/>
            </p:nvGrpSpPr>
            <p:grpSpPr>
              <a:xfrm>
                <a:off x="6367809" y="1547575"/>
                <a:ext cx="1263687" cy="691367"/>
                <a:chOff x="3933325" y="3072950"/>
                <a:chExt cx="1263687" cy="691367"/>
              </a:xfrm>
            </p:grpSpPr>
            <p:sp>
              <p:nvSpPr>
                <p:cNvPr id="839" name="Google Shape;839;p54"/>
                <p:cNvSpPr/>
                <p:nvPr/>
              </p:nvSpPr>
              <p:spPr>
                <a:xfrm>
                  <a:off x="3933325" y="3072950"/>
                  <a:ext cx="1263687" cy="691367"/>
                </a:xfrm>
                <a:custGeom>
                  <a:rect b="b" l="l" r="r" t="t"/>
                  <a:pathLst>
                    <a:path extrusionOk="0" h="29423" w="40063">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gradFill>
                  <a:gsLst>
                    <a:gs pos="0">
                      <a:schemeClr val="lt1"/>
                    </a:gs>
                    <a:gs pos="100000">
                      <a:srgbClr val="F9F8FF">
                        <a:alpha val="86666"/>
                      </a:srgbClr>
                    </a:gs>
                  </a:gsLst>
                  <a:lin ang="5400700" scaled="0"/>
                </a:gradFill>
                <a:ln>
                  <a:noFill/>
                </a:ln>
                <a:effectLst>
                  <a:outerShdw blurRad="57150" rotWithShape="0" algn="bl" dir="5400000" dist="76200">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4"/>
                <p:cNvSpPr/>
                <p:nvPr/>
              </p:nvSpPr>
              <p:spPr>
                <a:xfrm>
                  <a:off x="3999600" y="3133752"/>
                  <a:ext cx="1116558" cy="454457"/>
                </a:xfrm>
                <a:custGeom>
                  <a:rect b="b" l="l" r="r" t="t"/>
                  <a:pathLst>
                    <a:path extrusionOk="0" h="11430" w="2070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rotWithShape="0" algn="bl" dir="5400000" dist="190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4"/>
                <p:cNvSpPr/>
                <p:nvPr/>
              </p:nvSpPr>
              <p:spPr>
                <a:xfrm>
                  <a:off x="3999630" y="3133752"/>
                  <a:ext cx="1116558" cy="454457"/>
                </a:xfrm>
                <a:custGeom>
                  <a:rect b="b" l="l" r="r" t="t"/>
                  <a:pathLst>
                    <a:path extrusionOk="0" fill="none" h="11430" w="2070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cap="flat" cmpd="sng" w="9875">
                  <a:solidFill>
                    <a:schemeClr val="lt1"/>
                  </a:solidFill>
                  <a:prstDash val="solid"/>
                  <a:miter lim="30395"/>
                  <a:headEnd len="sm" w="sm" type="none"/>
                  <a:tailEnd len="sm" w="sm" type="none"/>
                </a:ln>
                <a:effectLst>
                  <a:outerShdw blurRad="57150" rotWithShape="0" algn="bl" dir="5400000" dist="190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4"/>
                <p:cNvSpPr/>
                <p:nvPr/>
              </p:nvSpPr>
              <p:spPr>
                <a:xfrm>
                  <a:off x="4526038" y="3291562"/>
                  <a:ext cx="95896" cy="112717"/>
                </a:xfrm>
                <a:custGeom>
                  <a:rect b="b" l="l" r="r" t="t"/>
                  <a:pathLst>
                    <a:path extrusionOk="0" h="4074" w="3466">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3" name="Google Shape;843;p54"/>
                <p:cNvCxnSpPr/>
                <p:nvPr/>
              </p:nvCxnSpPr>
              <p:spPr>
                <a:xfrm>
                  <a:off x="3999600" y="3655950"/>
                  <a:ext cx="1116600" cy="0"/>
                </a:xfrm>
                <a:prstGeom prst="straightConnector1">
                  <a:avLst/>
                </a:prstGeom>
                <a:noFill/>
                <a:ln cap="rnd" cmpd="sng" w="19050">
                  <a:solidFill>
                    <a:schemeClr val="lt1"/>
                  </a:solidFill>
                  <a:prstDash val="solid"/>
                  <a:round/>
                  <a:headEnd len="med" w="med" type="none"/>
                  <a:tailEnd len="med" w="med" type="none"/>
                </a:ln>
                <a:effectLst>
                  <a:outerShdw blurRad="57150" rotWithShape="0" algn="bl" dir="5400000" dist="28575">
                    <a:schemeClr val="dk1">
                      <a:alpha val="17000"/>
                    </a:schemeClr>
                  </a:outerShdw>
                </a:effectLst>
              </p:spPr>
            </p:cxnSp>
            <p:cxnSp>
              <p:nvCxnSpPr>
                <p:cNvPr id="844" name="Google Shape;844;p54"/>
                <p:cNvCxnSpPr/>
                <p:nvPr/>
              </p:nvCxnSpPr>
              <p:spPr>
                <a:xfrm>
                  <a:off x="3999600" y="3655950"/>
                  <a:ext cx="392100" cy="0"/>
                </a:xfrm>
                <a:prstGeom prst="straightConnector1">
                  <a:avLst/>
                </a:prstGeom>
                <a:noFill/>
                <a:ln cap="rnd" cmpd="sng" w="19050">
                  <a:solidFill>
                    <a:schemeClr val="accent3"/>
                  </a:solidFill>
                  <a:prstDash val="solid"/>
                  <a:round/>
                  <a:headEnd len="med" w="med" type="none"/>
                  <a:tailEnd len="med" w="med" type="none"/>
                </a:ln>
              </p:spPr>
            </p:cxnSp>
            <p:sp>
              <p:nvSpPr>
                <p:cNvPr id="845" name="Google Shape;845;p54"/>
                <p:cNvSpPr/>
                <p:nvPr/>
              </p:nvSpPr>
              <p:spPr>
                <a:xfrm>
                  <a:off x="4352789" y="3621042"/>
                  <a:ext cx="69833" cy="69833"/>
                </a:xfrm>
                <a:custGeom>
                  <a:rect b="b" l="l" r="r" t="t"/>
                  <a:pathLst>
                    <a:path extrusionOk="0" h="2524" w="2524">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chemeClr val="accent3"/>
                </a:solidFill>
                <a:ln>
                  <a:noFill/>
                </a:ln>
                <a:effectLst>
                  <a:outerShdw blurRad="57150" rotWithShape="0" algn="bl" dir="5400000" dist="28575">
                    <a:schemeClr val="dk1">
                      <a:alpha val="17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54"/>
              <p:cNvGrpSpPr/>
              <p:nvPr/>
            </p:nvGrpSpPr>
            <p:grpSpPr>
              <a:xfrm>
                <a:off x="6368925" y="2725275"/>
                <a:ext cx="1261265" cy="278125"/>
                <a:chOff x="3941675" y="3805000"/>
                <a:chExt cx="1261265" cy="278125"/>
              </a:xfrm>
            </p:grpSpPr>
            <p:grpSp>
              <p:nvGrpSpPr>
                <p:cNvPr id="847" name="Google Shape;847;p54"/>
                <p:cNvGrpSpPr/>
                <p:nvPr/>
              </p:nvGrpSpPr>
              <p:grpSpPr>
                <a:xfrm>
                  <a:off x="4603813" y="3813725"/>
                  <a:ext cx="599127" cy="260675"/>
                  <a:chOff x="3946650" y="3813725"/>
                  <a:chExt cx="572724" cy="260675"/>
                </a:xfrm>
              </p:grpSpPr>
              <p:sp>
                <p:nvSpPr>
                  <p:cNvPr id="848" name="Google Shape;848;p54"/>
                  <p:cNvSpPr/>
                  <p:nvPr/>
                </p:nvSpPr>
                <p:spPr>
                  <a:xfrm>
                    <a:off x="3946650" y="3813725"/>
                    <a:ext cx="270247" cy="30425"/>
                  </a:xfrm>
                  <a:custGeom>
                    <a:rect b="b" l="l" r="r" t="t"/>
                    <a:pathLst>
                      <a:path extrusionOk="0" h="1217" w="12737">
                        <a:moveTo>
                          <a:pt x="12098" y="1216"/>
                        </a:moveTo>
                        <a:lnTo>
                          <a:pt x="609" y="1216"/>
                        </a:lnTo>
                        <a:cubicBezTo>
                          <a:pt x="275" y="1216"/>
                          <a:pt x="1" y="943"/>
                          <a:pt x="1" y="608"/>
                        </a:cubicBezTo>
                        <a:lnTo>
                          <a:pt x="1" y="608"/>
                        </a:lnTo>
                        <a:cubicBezTo>
                          <a:pt x="1" y="244"/>
                          <a:pt x="275" y="1"/>
                          <a:pt x="609" y="1"/>
                        </a:cubicBezTo>
                        <a:lnTo>
                          <a:pt x="12098" y="1"/>
                        </a:lnTo>
                        <a:cubicBezTo>
                          <a:pt x="12433" y="1"/>
                          <a:pt x="12706" y="244"/>
                          <a:pt x="12706" y="608"/>
                        </a:cubicBezTo>
                        <a:lnTo>
                          <a:pt x="12706" y="608"/>
                        </a:lnTo>
                        <a:cubicBezTo>
                          <a:pt x="12737" y="943"/>
                          <a:pt x="12433" y="1216"/>
                          <a:pt x="12098" y="1216"/>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4"/>
                  <p:cNvSpPr/>
                  <p:nvPr/>
                </p:nvSpPr>
                <p:spPr>
                  <a:xfrm>
                    <a:off x="3946650" y="3888200"/>
                    <a:ext cx="572724" cy="30425"/>
                  </a:xfrm>
                  <a:custGeom>
                    <a:rect b="b" l="l" r="r" t="t"/>
                    <a:pathLst>
                      <a:path extrusionOk="0" h="1217" w="26993">
                        <a:moveTo>
                          <a:pt x="26384" y="1216"/>
                        </a:moveTo>
                        <a:lnTo>
                          <a:pt x="609" y="1216"/>
                        </a:lnTo>
                        <a:cubicBezTo>
                          <a:pt x="275" y="1216"/>
                          <a:pt x="1" y="973"/>
                          <a:pt x="1" y="608"/>
                        </a:cubicBezTo>
                        <a:lnTo>
                          <a:pt x="1" y="608"/>
                        </a:lnTo>
                        <a:cubicBezTo>
                          <a:pt x="1" y="274"/>
                          <a:pt x="275" y="0"/>
                          <a:pt x="609" y="0"/>
                        </a:cubicBezTo>
                        <a:lnTo>
                          <a:pt x="26384" y="0"/>
                        </a:lnTo>
                        <a:cubicBezTo>
                          <a:pt x="26719" y="0"/>
                          <a:pt x="26992" y="274"/>
                          <a:pt x="26992" y="608"/>
                        </a:cubicBezTo>
                        <a:lnTo>
                          <a:pt x="26992" y="608"/>
                        </a:lnTo>
                        <a:cubicBezTo>
                          <a:pt x="26992" y="973"/>
                          <a:pt x="26719" y="1216"/>
                          <a:pt x="26384" y="1216"/>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4"/>
                  <p:cNvSpPr/>
                  <p:nvPr/>
                </p:nvSpPr>
                <p:spPr>
                  <a:xfrm>
                    <a:off x="3946650" y="3967225"/>
                    <a:ext cx="572724" cy="30425"/>
                  </a:xfrm>
                  <a:custGeom>
                    <a:rect b="b" l="l" r="r" t="t"/>
                    <a:pathLst>
                      <a:path extrusionOk="0" h="1217" w="26993">
                        <a:moveTo>
                          <a:pt x="26384" y="1216"/>
                        </a:moveTo>
                        <a:lnTo>
                          <a:pt x="609" y="1216"/>
                        </a:lnTo>
                        <a:cubicBezTo>
                          <a:pt x="275" y="1216"/>
                          <a:pt x="1" y="943"/>
                          <a:pt x="1" y="608"/>
                        </a:cubicBezTo>
                        <a:lnTo>
                          <a:pt x="1" y="608"/>
                        </a:lnTo>
                        <a:cubicBezTo>
                          <a:pt x="1" y="274"/>
                          <a:pt x="275" y="0"/>
                          <a:pt x="609" y="0"/>
                        </a:cubicBezTo>
                        <a:lnTo>
                          <a:pt x="26384" y="0"/>
                        </a:lnTo>
                        <a:cubicBezTo>
                          <a:pt x="26719" y="0"/>
                          <a:pt x="26992" y="274"/>
                          <a:pt x="26992" y="608"/>
                        </a:cubicBezTo>
                        <a:lnTo>
                          <a:pt x="26992" y="608"/>
                        </a:lnTo>
                        <a:cubicBezTo>
                          <a:pt x="26992" y="943"/>
                          <a:pt x="26719" y="1216"/>
                          <a:pt x="26384" y="1216"/>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4"/>
                  <p:cNvSpPr/>
                  <p:nvPr/>
                </p:nvSpPr>
                <p:spPr>
                  <a:xfrm>
                    <a:off x="3946650" y="4043975"/>
                    <a:ext cx="495323" cy="30425"/>
                  </a:xfrm>
                  <a:custGeom>
                    <a:rect b="b" l="l" r="r" t="t"/>
                    <a:pathLst>
                      <a:path extrusionOk="0" h="1217" w="23345">
                        <a:moveTo>
                          <a:pt x="22676" y="1216"/>
                        </a:moveTo>
                        <a:lnTo>
                          <a:pt x="609" y="1216"/>
                        </a:lnTo>
                        <a:cubicBezTo>
                          <a:pt x="275" y="1216"/>
                          <a:pt x="1" y="973"/>
                          <a:pt x="1" y="608"/>
                        </a:cubicBezTo>
                        <a:lnTo>
                          <a:pt x="1" y="608"/>
                        </a:lnTo>
                        <a:cubicBezTo>
                          <a:pt x="1" y="274"/>
                          <a:pt x="275" y="0"/>
                          <a:pt x="609" y="0"/>
                        </a:cubicBezTo>
                        <a:lnTo>
                          <a:pt x="22676" y="0"/>
                        </a:lnTo>
                        <a:cubicBezTo>
                          <a:pt x="23011" y="0"/>
                          <a:pt x="23284" y="274"/>
                          <a:pt x="23284" y="608"/>
                        </a:cubicBezTo>
                        <a:lnTo>
                          <a:pt x="23284" y="608"/>
                        </a:lnTo>
                        <a:cubicBezTo>
                          <a:pt x="23345" y="943"/>
                          <a:pt x="23071" y="1216"/>
                          <a:pt x="22676" y="1216"/>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54"/>
                <p:cNvGrpSpPr/>
                <p:nvPr/>
              </p:nvGrpSpPr>
              <p:grpSpPr>
                <a:xfrm>
                  <a:off x="3941675" y="3805000"/>
                  <a:ext cx="599146" cy="278125"/>
                  <a:chOff x="4597860" y="3805000"/>
                  <a:chExt cx="599146" cy="278125"/>
                </a:xfrm>
              </p:grpSpPr>
              <p:sp>
                <p:nvSpPr>
                  <p:cNvPr id="853" name="Google Shape;853;p54"/>
                  <p:cNvSpPr/>
                  <p:nvPr/>
                </p:nvSpPr>
                <p:spPr>
                  <a:xfrm>
                    <a:off x="4597860" y="3805000"/>
                    <a:ext cx="258712" cy="278125"/>
                  </a:xfrm>
                  <a:custGeom>
                    <a:rect b="b" l="l" r="r" t="t"/>
                    <a:pathLst>
                      <a:path extrusionOk="0" h="11125" w="11125">
                        <a:moveTo>
                          <a:pt x="9301" y="11125"/>
                        </a:moveTo>
                        <a:lnTo>
                          <a:pt x="1824" y="11125"/>
                        </a:lnTo>
                        <a:cubicBezTo>
                          <a:pt x="821" y="11125"/>
                          <a:pt x="0" y="10335"/>
                          <a:pt x="0" y="9301"/>
                        </a:cubicBezTo>
                        <a:lnTo>
                          <a:pt x="0" y="1824"/>
                        </a:lnTo>
                        <a:cubicBezTo>
                          <a:pt x="0" y="821"/>
                          <a:pt x="790" y="0"/>
                          <a:pt x="1824" y="0"/>
                        </a:cubicBezTo>
                        <a:lnTo>
                          <a:pt x="9301" y="0"/>
                        </a:lnTo>
                        <a:cubicBezTo>
                          <a:pt x="10304" y="0"/>
                          <a:pt x="11125" y="790"/>
                          <a:pt x="11125" y="1824"/>
                        </a:cubicBezTo>
                        <a:lnTo>
                          <a:pt x="11125" y="9301"/>
                        </a:lnTo>
                        <a:cubicBezTo>
                          <a:pt x="11095" y="10335"/>
                          <a:pt x="10304" y="11125"/>
                          <a:pt x="9301" y="11125"/>
                        </a:cubicBezTo>
                        <a:close/>
                      </a:path>
                    </a:pathLst>
                  </a:custGeom>
                  <a:solidFill>
                    <a:schemeClr val="accen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4"/>
                  <p:cNvSpPr/>
                  <p:nvPr/>
                </p:nvSpPr>
                <p:spPr>
                  <a:xfrm>
                    <a:off x="4887389" y="3817900"/>
                    <a:ext cx="309617" cy="62350"/>
                  </a:xfrm>
                  <a:custGeom>
                    <a:rect b="b" l="l" r="r" t="t"/>
                    <a:pathLst>
                      <a:path extrusionOk="0" h="2494" w="13314">
                        <a:moveTo>
                          <a:pt x="12736" y="2493"/>
                        </a:moveTo>
                        <a:lnTo>
                          <a:pt x="547" y="2493"/>
                        </a:lnTo>
                        <a:cubicBezTo>
                          <a:pt x="243" y="2493"/>
                          <a:pt x="0" y="2250"/>
                          <a:pt x="0" y="1946"/>
                        </a:cubicBezTo>
                        <a:lnTo>
                          <a:pt x="0" y="548"/>
                        </a:lnTo>
                        <a:cubicBezTo>
                          <a:pt x="0" y="244"/>
                          <a:pt x="243" y="1"/>
                          <a:pt x="547" y="1"/>
                        </a:cubicBezTo>
                        <a:lnTo>
                          <a:pt x="12736" y="1"/>
                        </a:lnTo>
                        <a:cubicBezTo>
                          <a:pt x="13040" y="1"/>
                          <a:pt x="13253" y="244"/>
                          <a:pt x="13253" y="548"/>
                        </a:cubicBezTo>
                        <a:lnTo>
                          <a:pt x="13253" y="1946"/>
                        </a:lnTo>
                        <a:cubicBezTo>
                          <a:pt x="13313" y="2250"/>
                          <a:pt x="13040" y="2493"/>
                          <a:pt x="12736" y="2493"/>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4"/>
                  <p:cNvSpPr/>
                  <p:nvPr/>
                </p:nvSpPr>
                <p:spPr>
                  <a:xfrm>
                    <a:off x="4887389" y="3933400"/>
                    <a:ext cx="309617" cy="26625"/>
                  </a:xfrm>
                  <a:custGeom>
                    <a:rect b="b" l="l" r="r" t="t"/>
                    <a:pathLst>
                      <a:path extrusionOk="0" h="1065" w="13314">
                        <a:moveTo>
                          <a:pt x="12736" y="1065"/>
                        </a:moveTo>
                        <a:lnTo>
                          <a:pt x="547" y="1065"/>
                        </a:lnTo>
                        <a:cubicBezTo>
                          <a:pt x="243" y="1065"/>
                          <a:pt x="0" y="822"/>
                          <a:pt x="0" y="518"/>
                        </a:cubicBezTo>
                        <a:lnTo>
                          <a:pt x="0" y="518"/>
                        </a:lnTo>
                        <a:cubicBezTo>
                          <a:pt x="0" y="214"/>
                          <a:pt x="243" y="1"/>
                          <a:pt x="547" y="1"/>
                        </a:cubicBezTo>
                        <a:lnTo>
                          <a:pt x="12736" y="1"/>
                        </a:lnTo>
                        <a:cubicBezTo>
                          <a:pt x="13040" y="1"/>
                          <a:pt x="13253" y="214"/>
                          <a:pt x="13253" y="518"/>
                        </a:cubicBezTo>
                        <a:lnTo>
                          <a:pt x="13253" y="518"/>
                        </a:lnTo>
                        <a:cubicBezTo>
                          <a:pt x="13313" y="822"/>
                          <a:pt x="13040" y="1065"/>
                          <a:pt x="12736" y="1065"/>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4"/>
                  <p:cNvSpPr/>
                  <p:nvPr/>
                </p:nvSpPr>
                <p:spPr>
                  <a:xfrm>
                    <a:off x="4888784" y="3990400"/>
                    <a:ext cx="252387" cy="26625"/>
                  </a:xfrm>
                  <a:custGeom>
                    <a:rect b="b" l="l" r="r" t="t"/>
                    <a:pathLst>
                      <a:path extrusionOk="0" h="1065" w="10853">
                        <a:moveTo>
                          <a:pt x="10335" y="1065"/>
                        </a:moveTo>
                        <a:lnTo>
                          <a:pt x="518" y="1065"/>
                        </a:lnTo>
                        <a:cubicBezTo>
                          <a:pt x="214" y="1065"/>
                          <a:pt x="1" y="821"/>
                          <a:pt x="1" y="517"/>
                        </a:cubicBezTo>
                        <a:lnTo>
                          <a:pt x="1" y="517"/>
                        </a:lnTo>
                        <a:cubicBezTo>
                          <a:pt x="1" y="213"/>
                          <a:pt x="214" y="1"/>
                          <a:pt x="518" y="1"/>
                        </a:cubicBezTo>
                        <a:lnTo>
                          <a:pt x="10335" y="1"/>
                        </a:lnTo>
                        <a:cubicBezTo>
                          <a:pt x="10639" y="1"/>
                          <a:pt x="10852" y="213"/>
                          <a:pt x="10852" y="517"/>
                        </a:cubicBezTo>
                        <a:lnTo>
                          <a:pt x="10852" y="517"/>
                        </a:lnTo>
                        <a:cubicBezTo>
                          <a:pt x="10852" y="791"/>
                          <a:pt x="10639" y="1065"/>
                          <a:pt x="10335" y="1065"/>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7" name="Google Shape;857;p54"/>
              <p:cNvGrpSpPr/>
              <p:nvPr/>
            </p:nvGrpSpPr>
            <p:grpSpPr>
              <a:xfrm>
                <a:off x="6637177" y="3958450"/>
                <a:ext cx="724950" cy="152000"/>
                <a:chOff x="4209938" y="4123775"/>
                <a:chExt cx="724950" cy="152000"/>
              </a:xfrm>
            </p:grpSpPr>
            <p:sp>
              <p:nvSpPr>
                <p:cNvPr id="858" name="Google Shape;858;p54"/>
                <p:cNvSpPr/>
                <p:nvPr/>
              </p:nvSpPr>
              <p:spPr>
                <a:xfrm>
                  <a:off x="4494138" y="4123775"/>
                  <a:ext cx="152750" cy="152000"/>
                </a:xfrm>
                <a:custGeom>
                  <a:rect b="b" l="l" r="r" t="t"/>
                  <a:pathLst>
                    <a:path extrusionOk="0" h="6080" w="6110">
                      <a:moveTo>
                        <a:pt x="4955" y="6079"/>
                      </a:moveTo>
                      <a:lnTo>
                        <a:pt x="1095" y="6079"/>
                      </a:lnTo>
                      <a:cubicBezTo>
                        <a:pt x="487" y="6079"/>
                        <a:pt x="0" y="5593"/>
                        <a:pt x="0" y="4985"/>
                      </a:cubicBezTo>
                      <a:lnTo>
                        <a:pt x="0" y="1094"/>
                      </a:lnTo>
                      <a:cubicBezTo>
                        <a:pt x="0" y="486"/>
                        <a:pt x="487" y="0"/>
                        <a:pt x="1095" y="0"/>
                      </a:cubicBezTo>
                      <a:lnTo>
                        <a:pt x="4955" y="0"/>
                      </a:lnTo>
                      <a:cubicBezTo>
                        <a:pt x="5563" y="0"/>
                        <a:pt x="6079" y="486"/>
                        <a:pt x="6079" y="1094"/>
                      </a:cubicBezTo>
                      <a:lnTo>
                        <a:pt x="6079" y="4985"/>
                      </a:lnTo>
                      <a:cubicBezTo>
                        <a:pt x="6110" y="5593"/>
                        <a:pt x="5563" y="6079"/>
                        <a:pt x="4955" y="60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4"/>
                <p:cNvSpPr/>
                <p:nvPr/>
              </p:nvSpPr>
              <p:spPr>
                <a:xfrm>
                  <a:off x="4886988" y="4164800"/>
                  <a:ext cx="47900" cy="79800"/>
                </a:xfrm>
                <a:custGeom>
                  <a:rect b="b" l="l" r="r" t="t"/>
                  <a:pathLst>
                    <a:path extrusionOk="0" h="3192" w="1916">
                      <a:moveTo>
                        <a:pt x="487" y="3192"/>
                      </a:moveTo>
                      <a:cubicBezTo>
                        <a:pt x="426" y="3192"/>
                        <a:pt x="396" y="3131"/>
                        <a:pt x="305" y="3101"/>
                      </a:cubicBezTo>
                      <a:cubicBezTo>
                        <a:pt x="183" y="3010"/>
                        <a:pt x="183" y="2858"/>
                        <a:pt x="274" y="2736"/>
                      </a:cubicBezTo>
                      <a:lnTo>
                        <a:pt x="1308" y="1551"/>
                      </a:lnTo>
                      <a:lnTo>
                        <a:pt x="1308" y="1520"/>
                      </a:lnTo>
                      <a:lnTo>
                        <a:pt x="122" y="487"/>
                      </a:lnTo>
                      <a:cubicBezTo>
                        <a:pt x="1" y="365"/>
                        <a:pt x="1" y="213"/>
                        <a:pt x="62" y="92"/>
                      </a:cubicBezTo>
                      <a:cubicBezTo>
                        <a:pt x="183" y="0"/>
                        <a:pt x="335" y="0"/>
                        <a:pt x="457" y="61"/>
                      </a:cubicBezTo>
                      <a:lnTo>
                        <a:pt x="1642" y="1095"/>
                      </a:lnTo>
                      <a:cubicBezTo>
                        <a:pt x="1855" y="1277"/>
                        <a:pt x="1916" y="1672"/>
                        <a:pt x="1673" y="1885"/>
                      </a:cubicBezTo>
                      <a:lnTo>
                        <a:pt x="639" y="3070"/>
                      </a:lnTo>
                      <a:cubicBezTo>
                        <a:pt x="639" y="3162"/>
                        <a:pt x="578" y="3192"/>
                        <a:pt x="487" y="31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4"/>
                <p:cNvSpPr/>
                <p:nvPr/>
              </p:nvSpPr>
              <p:spPr>
                <a:xfrm>
                  <a:off x="4209938" y="4164800"/>
                  <a:ext cx="47125" cy="79800"/>
                </a:xfrm>
                <a:custGeom>
                  <a:rect b="b" l="l" r="r" t="t"/>
                  <a:pathLst>
                    <a:path extrusionOk="0" h="3192" w="1885">
                      <a:moveTo>
                        <a:pt x="1399" y="0"/>
                      </a:moveTo>
                      <a:cubicBezTo>
                        <a:pt x="1490" y="0"/>
                        <a:pt x="1520" y="31"/>
                        <a:pt x="1581" y="61"/>
                      </a:cubicBezTo>
                      <a:cubicBezTo>
                        <a:pt x="1702" y="183"/>
                        <a:pt x="1702" y="335"/>
                        <a:pt x="1642" y="456"/>
                      </a:cubicBezTo>
                      <a:lnTo>
                        <a:pt x="608" y="1642"/>
                      </a:lnTo>
                      <a:lnTo>
                        <a:pt x="608" y="1672"/>
                      </a:lnTo>
                      <a:lnTo>
                        <a:pt x="1794" y="2706"/>
                      </a:lnTo>
                      <a:cubicBezTo>
                        <a:pt x="1885" y="2797"/>
                        <a:pt x="1885" y="2949"/>
                        <a:pt x="1824" y="3070"/>
                      </a:cubicBezTo>
                      <a:cubicBezTo>
                        <a:pt x="1702" y="3192"/>
                        <a:pt x="1550" y="3192"/>
                        <a:pt x="1429" y="3101"/>
                      </a:cubicBezTo>
                      <a:lnTo>
                        <a:pt x="274" y="2098"/>
                      </a:lnTo>
                      <a:cubicBezTo>
                        <a:pt x="31" y="1885"/>
                        <a:pt x="0" y="1520"/>
                        <a:pt x="213" y="1277"/>
                      </a:cubicBezTo>
                      <a:lnTo>
                        <a:pt x="1247" y="122"/>
                      </a:lnTo>
                      <a:cubicBezTo>
                        <a:pt x="1277" y="31"/>
                        <a:pt x="1338" y="0"/>
                        <a:pt x="1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54"/>
              <p:cNvSpPr/>
              <p:nvPr/>
            </p:nvSpPr>
            <p:spPr>
              <a:xfrm>
                <a:off x="6692737" y="3057895"/>
                <a:ext cx="295610" cy="233065"/>
              </a:xfrm>
              <a:custGeom>
                <a:rect b="b" l="l" r="r" t="t"/>
                <a:pathLst>
                  <a:path extrusionOk="0" h="9942" w="12610">
                    <a:moveTo>
                      <a:pt x="0" y="1"/>
                    </a:moveTo>
                    <a:lnTo>
                      <a:pt x="0" y="9941"/>
                    </a:lnTo>
                    <a:lnTo>
                      <a:pt x="12609" y="9941"/>
                    </a:lnTo>
                    <a:lnTo>
                      <a:pt x="12609" y="1"/>
                    </a:ln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4"/>
              <p:cNvSpPr/>
              <p:nvPr/>
            </p:nvSpPr>
            <p:spPr>
              <a:xfrm>
                <a:off x="7011753" y="3057895"/>
                <a:ext cx="294836" cy="233065"/>
              </a:xfrm>
              <a:custGeom>
                <a:rect b="b" l="l" r="r" t="t"/>
                <a:pathLst>
                  <a:path extrusionOk="0" h="9942" w="12577">
                    <a:moveTo>
                      <a:pt x="1" y="1"/>
                    </a:moveTo>
                    <a:lnTo>
                      <a:pt x="1" y="9941"/>
                    </a:lnTo>
                    <a:lnTo>
                      <a:pt x="12577" y="9941"/>
                    </a:lnTo>
                    <a:lnTo>
                      <a:pt x="12577" y="1"/>
                    </a:lnTo>
                    <a:close/>
                  </a:path>
                </a:pathLst>
              </a:custGeom>
              <a:solidFill>
                <a:schemeClr val="accent5"/>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4"/>
              <p:cNvSpPr/>
              <p:nvPr/>
            </p:nvSpPr>
            <p:spPr>
              <a:xfrm>
                <a:off x="7330019" y="3057895"/>
                <a:ext cx="294813" cy="233065"/>
              </a:xfrm>
              <a:custGeom>
                <a:rect b="b" l="l" r="r" t="t"/>
                <a:pathLst>
                  <a:path extrusionOk="0" h="9942" w="12576">
                    <a:moveTo>
                      <a:pt x="0" y="1"/>
                    </a:moveTo>
                    <a:lnTo>
                      <a:pt x="0" y="9941"/>
                    </a:lnTo>
                    <a:lnTo>
                      <a:pt x="12576" y="9941"/>
                    </a:lnTo>
                    <a:lnTo>
                      <a:pt x="12576" y="1"/>
                    </a:lnTo>
                    <a:close/>
                  </a:path>
                </a:pathLst>
              </a:custGeom>
              <a:solidFill>
                <a:schemeClr val="accent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4"/>
              <p:cNvSpPr/>
              <p:nvPr/>
            </p:nvSpPr>
            <p:spPr>
              <a:xfrm>
                <a:off x="6374471" y="3057895"/>
                <a:ext cx="294836" cy="233065"/>
              </a:xfrm>
              <a:custGeom>
                <a:rect b="b" l="l" r="r" t="t"/>
                <a:pathLst>
                  <a:path extrusionOk="0" h="9942" w="12577">
                    <a:moveTo>
                      <a:pt x="1" y="1"/>
                    </a:moveTo>
                    <a:lnTo>
                      <a:pt x="1" y="9941"/>
                    </a:lnTo>
                    <a:lnTo>
                      <a:pt x="12576" y="9941"/>
                    </a:lnTo>
                    <a:lnTo>
                      <a:pt x="12576" y="1"/>
                    </a:lnTo>
                    <a:close/>
                  </a:path>
                </a:pathLst>
              </a:custGeom>
              <a:solidFill>
                <a:schemeClr val="accent5"/>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54"/>
            <p:cNvGrpSpPr/>
            <p:nvPr/>
          </p:nvGrpSpPr>
          <p:grpSpPr>
            <a:xfrm>
              <a:off x="1166819" y="2116280"/>
              <a:ext cx="272724" cy="333371"/>
              <a:chOff x="1583800" y="3574675"/>
              <a:chExt cx="438675" cy="536225"/>
            </a:xfrm>
          </p:grpSpPr>
          <p:sp>
            <p:nvSpPr>
              <p:cNvPr id="866" name="Google Shape;866;p54"/>
              <p:cNvSpPr/>
              <p:nvPr/>
            </p:nvSpPr>
            <p:spPr>
              <a:xfrm>
                <a:off x="1657200" y="3648050"/>
                <a:ext cx="291900" cy="194325"/>
              </a:xfrm>
              <a:custGeom>
                <a:rect b="b" l="l" r="r" t="t"/>
                <a:pathLst>
                  <a:path extrusionOk="0" fill="none" h="7773" w="11676">
                    <a:moveTo>
                      <a:pt x="0" y="7773"/>
                    </a:moveTo>
                    <a:lnTo>
                      <a:pt x="11675" y="1"/>
                    </a:lnTo>
                  </a:path>
                </a:pathLst>
              </a:custGeom>
              <a:noFill/>
              <a:ln cap="flat" cmpd="sng" w="48375">
                <a:solidFill>
                  <a:srgbClr val="F3B8D1"/>
                </a:solidFill>
                <a:prstDash val="solid"/>
                <a:miter lim="33357"/>
                <a:headEnd len="sm" w="sm" type="none"/>
                <a:tailEnd len="sm" w="sm" type="none"/>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4"/>
              <p:cNvSpPr/>
              <p:nvPr/>
            </p:nvSpPr>
            <p:spPr>
              <a:xfrm>
                <a:off x="1657200" y="3842350"/>
                <a:ext cx="291900" cy="195175"/>
              </a:xfrm>
              <a:custGeom>
                <a:rect b="b" l="l" r="r" t="t"/>
                <a:pathLst>
                  <a:path extrusionOk="0" fill="none" h="7807" w="11676">
                    <a:moveTo>
                      <a:pt x="0" y="1"/>
                    </a:moveTo>
                    <a:lnTo>
                      <a:pt x="11675" y="7806"/>
                    </a:lnTo>
                  </a:path>
                </a:pathLst>
              </a:custGeom>
              <a:noFill/>
              <a:ln cap="flat" cmpd="sng" w="48375">
                <a:solidFill>
                  <a:srgbClr val="F3B8D1"/>
                </a:solidFill>
                <a:prstDash val="solid"/>
                <a:miter lim="33357"/>
                <a:headEnd len="sm" w="sm" type="none"/>
                <a:tailEnd len="sm" w="sm" type="none"/>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4"/>
              <p:cNvSpPr/>
              <p:nvPr/>
            </p:nvSpPr>
            <p:spPr>
              <a:xfrm>
                <a:off x="1876500" y="3574675"/>
                <a:ext cx="145975" cy="145950"/>
              </a:xfrm>
              <a:custGeom>
                <a:rect b="b" l="l" r="r" t="t"/>
                <a:pathLst>
                  <a:path extrusionOk="0" h="5838" w="5839">
                    <a:moveTo>
                      <a:pt x="2903" y="0"/>
                    </a:moveTo>
                    <a:cubicBezTo>
                      <a:pt x="1269" y="0"/>
                      <a:pt x="1" y="1301"/>
                      <a:pt x="1" y="2936"/>
                    </a:cubicBezTo>
                    <a:cubicBezTo>
                      <a:pt x="1" y="4570"/>
                      <a:pt x="1269" y="5838"/>
                      <a:pt x="2903" y="5838"/>
                    </a:cubicBezTo>
                    <a:cubicBezTo>
                      <a:pt x="4538" y="5838"/>
                      <a:pt x="5838" y="4570"/>
                      <a:pt x="5838" y="2936"/>
                    </a:cubicBezTo>
                    <a:cubicBezTo>
                      <a:pt x="5838" y="1334"/>
                      <a:pt x="4538" y="0"/>
                      <a:pt x="2903" y="0"/>
                    </a:cubicBezTo>
                    <a:close/>
                  </a:path>
                </a:pathLst>
              </a:custGeom>
              <a:solidFill>
                <a:srgbClr val="FFFFFF"/>
              </a:solidFill>
              <a:ln cap="flat" cmpd="sng" w="34200">
                <a:solidFill>
                  <a:srgbClr val="F3B8D1"/>
                </a:solidFill>
                <a:prstDash val="solid"/>
                <a:miter lim="33357"/>
                <a:headEnd len="sm" w="sm" type="none"/>
                <a:tailEnd len="sm" w="sm" type="none"/>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4"/>
              <p:cNvSpPr/>
              <p:nvPr/>
            </p:nvSpPr>
            <p:spPr>
              <a:xfrm>
                <a:off x="1876500" y="3964950"/>
                <a:ext cx="145975" cy="145950"/>
              </a:xfrm>
              <a:custGeom>
                <a:rect b="b" l="l" r="r" t="t"/>
                <a:pathLst>
                  <a:path extrusionOk="0" h="5838" w="5839">
                    <a:moveTo>
                      <a:pt x="2903" y="0"/>
                    </a:moveTo>
                    <a:cubicBezTo>
                      <a:pt x="1269" y="0"/>
                      <a:pt x="1" y="1301"/>
                      <a:pt x="1" y="2902"/>
                    </a:cubicBezTo>
                    <a:cubicBezTo>
                      <a:pt x="1" y="4537"/>
                      <a:pt x="1269" y="5838"/>
                      <a:pt x="2903" y="5838"/>
                    </a:cubicBezTo>
                    <a:cubicBezTo>
                      <a:pt x="4538" y="5838"/>
                      <a:pt x="5838" y="4537"/>
                      <a:pt x="5838" y="2902"/>
                    </a:cubicBezTo>
                    <a:cubicBezTo>
                      <a:pt x="5838" y="1301"/>
                      <a:pt x="4538" y="0"/>
                      <a:pt x="2903" y="0"/>
                    </a:cubicBezTo>
                    <a:close/>
                  </a:path>
                </a:pathLst>
              </a:custGeom>
              <a:solidFill>
                <a:srgbClr val="FFFFFF"/>
              </a:solidFill>
              <a:ln cap="flat" cmpd="sng" w="34200">
                <a:solidFill>
                  <a:srgbClr val="F3B8D1"/>
                </a:solidFill>
                <a:prstDash val="solid"/>
                <a:miter lim="33357"/>
                <a:headEnd len="sm" w="sm" type="none"/>
                <a:tailEnd len="sm" w="sm" type="none"/>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4"/>
              <p:cNvSpPr/>
              <p:nvPr/>
            </p:nvSpPr>
            <p:spPr>
              <a:xfrm>
                <a:off x="1583800" y="3769800"/>
                <a:ext cx="146800" cy="145975"/>
              </a:xfrm>
              <a:custGeom>
                <a:rect b="b" l="l" r="r" t="t"/>
                <a:pathLst>
                  <a:path extrusionOk="0" h="5839" w="5872">
                    <a:moveTo>
                      <a:pt x="2936" y="1"/>
                    </a:moveTo>
                    <a:cubicBezTo>
                      <a:pt x="1302" y="1"/>
                      <a:pt x="1" y="1302"/>
                      <a:pt x="1" y="2936"/>
                    </a:cubicBezTo>
                    <a:cubicBezTo>
                      <a:pt x="1" y="4537"/>
                      <a:pt x="1302" y="5838"/>
                      <a:pt x="2936" y="5838"/>
                    </a:cubicBezTo>
                    <a:cubicBezTo>
                      <a:pt x="4571" y="5838"/>
                      <a:pt x="5871" y="4537"/>
                      <a:pt x="5871" y="2936"/>
                    </a:cubicBezTo>
                    <a:cubicBezTo>
                      <a:pt x="5871" y="1335"/>
                      <a:pt x="4571" y="1"/>
                      <a:pt x="2936" y="1"/>
                    </a:cubicBezTo>
                    <a:close/>
                  </a:path>
                </a:pathLst>
              </a:custGeom>
              <a:solidFill>
                <a:srgbClr val="FFFFFF"/>
              </a:solidFill>
              <a:ln cap="flat" cmpd="sng" w="34200">
                <a:solidFill>
                  <a:srgbClr val="F3B8D1"/>
                </a:solidFill>
                <a:prstDash val="solid"/>
                <a:miter lim="33357"/>
                <a:headEnd len="sm" w="sm" type="none"/>
                <a:tailEnd len="sm" w="sm" type="none"/>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54"/>
            <p:cNvGrpSpPr/>
            <p:nvPr/>
          </p:nvGrpSpPr>
          <p:grpSpPr>
            <a:xfrm>
              <a:off x="1009761" y="2556992"/>
              <a:ext cx="518980" cy="513804"/>
              <a:chOff x="1529600" y="2601475"/>
              <a:chExt cx="834775" cy="826450"/>
            </a:xfrm>
          </p:grpSpPr>
          <p:sp>
            <p:nvSpPr>
              <p:cNvPr id="872" name="Google Shape;872;p54"/>
              <p:cNvSpPr/>
              <p:nvPr/>
            </p:nvSpPr>
            <p:spPr>
              <a:xfrm>
                <a:off x="1529600" y="2601475"/>
                <a:ext cx="834775" cy="643825"/>
              </a:xfrm>
              <a:custGeom>
                <a:rect b="b" l="l" r="r" t="t"/>
                <a:pathLst>
                  <a:path extrusionOk="0" h="25753" w="33391">
                    <a:moveTo>
                      <a:pt x="3770" y="0"/>
                    </a:moveTo>
                    <a:cubicBezTo>
                      <a:pt x="1668" y="0"/>
                      <a:pt x="0" y="1668"/>
                      <a:pt x="0" y="3736"/>
                    </a:cubicBezTo>
                    <a:lnTo>
                      <a:pt x="0" y="22016"/>
                    </a:lnTo>
                    <a:cubicBezTo>
                      <a:pt x="0" y="24084"/>
                      <a:pt x="1668" y="25752"/>
                      <a:pt x="3770" y="25752"/>
                    </a:cubicBezTo>
                    <a:lnTo>
                      <a:pt x="29622" y="25752"/>
                    </a:lnTo>
                    <a:cubicBezTo>
                      <a:pt x="31723" y="25752"/>
                      <a:pt x="33391" y="24084"/>
                      <a:pt x="33391" y="22016"/>
                    </a:cubicBezTo>
                    <a:lnTo>
                      <a:pt x="33391" y="3736"/>
                    </a:lnTo>
                    <a:cubicBezTo>
                      <a:pt x="33391" y="1668"/>
                      <a:pt x="31723" y="0"/>
                      <a:pt x="29622" y="0"/>
                    </a:cubicBezTo>
                    <a:close/>
                  </a:path>
                </a:pathLst>
              </a:custGeom>
              <a:solidFill>
                <a:schemeClr val="accent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4"/>
              <p:cNvSpPr/>
              <p:nvPr/>
            </p:nvSpPr>
            <p:spPr>
              <a:xfrm>
                <a:off x="2036625" y="3193550"/>
                <a:ext cx="225175" cy="234375"/>
              </a:xfrm>
              <a:custGeom>
                <a:rect b="b" l="l" r="r" t="t"/>
                <a:pathLst>
                  <a:path extrusionOk="0" h="9375" w="9007">
                    <a:moveTo>
                      <a:pt x="9007" y="1"/>
                    </a:moveTo>
                    <a:lnTo>
                      <a:pt x="1" y="335"/>
                    </a:lnTo>
                    <a:lnTo>
                      <a:pt x="9007" y="9374"/>
                    </a:lnTo>
                    <a:lnTo>
                      <a:pt x="9007" y="1"/>
                    </a:lnTo>
                    <a:close/>
                  </a:path>
                </a:pathLst>
              </a:custGeom>
              <a:solidFill>
                <a:schemeClr val="accent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4"/>
              <p:cNvSpPr/>
              <p:nvPr/>
            </p:nvSpPr>
            <p:spPr>
              <a:xfrm>
                <a:off x="1718075" y="2764925"/>
                <a:ext cx="458675" cy="316925"/>
              </a:xfrm>
              <a:custGeom>
                <a:rect b="b" l="l" r="r" t="t"/>
                <a:pathLst>
                  <a:path extrusionOk="0" h="12677" w="18347">
                    <a:moveTo>
                      <a:pt x="17012" y="1335"/>
                    </a:moveTo>
                    <a:lnTo>
                      <a:pt x="17012" y="11342"/>
                    </a:lnTo>
                    <a:lnTo>
                      <a:pt x="1334" y="11342"/>
                    </a:lnTo>
                    <a:lnTo>
                      <a:pt x="1334" y="1335"/>
                    </a:lnTo>
                    <a:close/>
                    <a:moveTo>
                      <a:pt x="667" y="0"/>
                    </a:moveTo>
                    <a:cubicBezTo>
                      <a:pt x="267" y="0"/>
                      <a:pt x="0" y="301"/>
                      <a:pt x="0" y="667"/>
                    </a:cubicBezTo>
                    <a:lnTo>
                      <a:pt x="0" y="12009"/>
                    </a:lnTo>
                    <a:cubicBezTo>
                      <a:pt x="0" y="12376"/>
                      <a:pt x="267" y="12676"/>
                      <a:pt x="667" y="12676"/>
                    </a:cubicBezTo>
                    <a:lnTo>
                      <a:pt x="17679" y="12676"/>
                    </a:lnTo>
                    <a:cubicBezTo>
                      <a:pt x="18013" y="12676"/>
                      <a:pt x="18347" y="12376"/>
                      <a:pt x="18347" y="12009"/>
                    </a:cubicBezTo>
                    <a:lnTo>
                      <a:pt x="18347" y="667"/>
                    </a:lnTo>
                    <a:cubicBezTo>
                      <a:pt x="18347" y="301"/>
                      <a:pt x="18046" y="0"/>
                      <a:pt x="17679"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4"/>
              <p:cNvSpPr/>
              <p:nvPr/>
            </p:nvSpPr>
            <p:spPr>
              <a:xfrm>
                <a:off x="1715575" y="2764800"/>
                <a:ext cx="251025" cy="224475"/>
              </a:xfrm>
              <a:custGeom>
                <a:rect b="b" l="l" r="r" t="t"/>
                <a:pathLst>
                  <a:path extrusionOk="0" h="8979" w="10041">
                    <a:moveTo>
                      <a:pt x="738" y="1"/>
                    </a:moveTo>
                    <a:cubicBezTo>
                      <a:pt x="562" y="1"/>
                      <a:pt x="388" y="68"/>
                      <a:pt x="267" y="205"/>
                    </a:cubicBezTo>
                    <a:cubicBezTo>
                      <a:pt x="0" y="506"/>
                      <a:pt x="0" y="939"/>
                      <a:pt x="300" y="1173"/>
                    </a:cubicBezTo>
                    <a:lnTo>
                      <a:pt x="8840" y="8812"/>
                    </a:lnTo>
                    <a:cubicBezTo>
                      <a:pt x="8973" y="8912"/>
                      <a:pt x="9140" y="8978"/>
                      <a:pt x="9307" y="8978"/>
                    </a:cubicBezTo>
                    <a:cubicBezTo>
                      <a:pt x="9473" y="8978"/>
                      <a:pt x="9674" y="8878"/>
                      <a:pt x="9807" y="8712"/>
                    </a:cubicBezTo>
                    <a:cubicBezTo>
                      <a:pt x="10041" y="8445"/>
                      <a:pt x="10041" y="8011"/>
                      <a:pt x="9774" y="7778"/>
                    </a:cubicBezTo>
                    <a:lnTo>
                      <a:pt x="1201" y="172"/>
                    </a:lnTo>
                    <a:cubicBezTo>
                      <a:pt x="1072" y="59"/>
                      <a:pt x="904" y="1"/>
                      <a:pt x="738" y="1"/>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4"/>
              <p:cNvSpPr/>
              <p:nvPr/>
            </p:nvSpPr>
            <p:spPr>
              <a:xfrm>
                <a:off x="1929050" y="2764775"/>
                <a:ext cx="249375" cy="224500"/>
              </a:xfrm>
              <a:custGeom>
                <a:rect b="b" l="l" r="r" t="t"/>
                <a:pathLst>
                  <a:path extrusionOk="0" h="8980" w="9975">
                    <a:moveTo>
                      <a:pt x="9216" y="0"/>
                    </a:moveTo>
                    <a:cubicBezTo>
                      <a:pt x="9064" y="0"/>
                      <a:pt x="8909" y="53"/>
                      <a:pt x="8773" y="173"/>
                    </a:cubicBezTo>
                    <a:lnTo>
                      <a:pt x="301" y="7812"/>
                    </a:lnTo>
                    <a:cubicBezTo>
                      <a:pt x="67" y="8045"/>
                      <a:pt x="0" y="8479"/>
                      <a:pt x="267" y="8746"/>
                    </a:cubicBezTo>
                    <a:cubicBezTo>
                      <a:pt x="401" y="8879"/>
                      <a:pt x="601" y="8979"/>
                      <a:pt x="768" y="8979"/>
                    </a:cubicBezTo>
                    <a:cubicBezTo>
                      <a:pt x="934" y="8979"/>
                      <a:pt x="1101" y="8879"/>
                      <a:pt x="1235" y="8813"/>
                    </a:cubicBezTo>
                    <a:lnTo>
                      <a:pt x="9674" y="1174"/>
                    </a:lnTo>
                    <a:cubicBezTo>
                      <a:pt x="9941" y="907"/>
                      <a:pt x="9974" y="507"/>
                      <a:pt x="9707" y="206"/>
                    </a:cubicBezTo>
                    <a:cubicBezTo>
                      <a:pt x="9579" y="78"/>
                      <a:pt x="9401" y="0"/>
                      <a:pt x="9216"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4"/>
              <p:cNvSpPr/>
              <p:nvPr/>
            </p:nvSpPr>
            <p:spPr>
              <a:xfrm>
                <a:off x="1715575" y="2902400"/>
                <a:ext cx="191825" cy="179450"/>
              </a:xfrm>
              <a:custGeom>
                <a:rect b="b" l="l" r="r" t="t"/>
                <a:pathLst>
                  <a:path extrusionOk="0" h="7178" w="7673">
                    <a:moveTo>
                      <a:pt x="6925" y="1"/>
                    </a:moveTo>
                    <a:cubicBezTo>
                      <a:pt x="6752" y="1"/>
                      <a:pt x="6584" y="59"/>
                      <a:pt x="6471" y="172"/>
                    </a:cubicBezTo>
                    <a:lnTo>
                      <a:pt x="300" y="6010"/>
                    </a:lnTo>
                    <a:cubicBezTo>
                      <a:pt x="0" y="6276"/>
                      <a:pt x="0" y="6710"/>
                      <a:pt x="267" y="6977"/>
                    </a:cubicBezTo>
                    <a:cubicBezTo>
                      <a:pt x="367" y="7110"/>
                      <a:pt x="600" y="7177"/>
                      <a:pt x="767" y="7177"/>
                    </a:cubicBezTo>
                    <a:cubicBezTo>
                      <a:pt x="934" y="7177"/>
                      <a:pt x="1101" y="7110"/>
                      <a:pt x="1201" y="7010"/>
                    </a:cubicBezTo>
                    <a:lnTo>
                      <a:pt x="7372" y="1173"/>
                    </a:lnTo>
                    <a:cubicBezTo>
                      <a:pt x="7672" y="939"/>
                      <a:pt x="7672" y="472"/>
                      <a:pt x="7439" y="205"/>
                    </a:cubicBezTo>
                    <a:cubicBezTo>
                      <a:pt x="7301" y="68"/>
                      <a:pt x="7109" y="1"/>
                      <a:pt x="6925" y="1"/>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4"/>
              <p:cNvSpPr/>
              <p:nvPr/>
            </p:nvSpPr>
            <p:spPr>
              <a:xfrm>
                <a:off x="1991600" y="2900025"/>
                <a:ext cx="185975" cy="181825"/>
              </a:xfrm>
              <a:custGeom>
                <a:rect b="b" l="l" r="r" t="t"/>
                <a:pathLst>
                  <a:path extrusionOk="0" h="7273" w="7439">
                    <a:moveTo>
                      <a:pt x="726" y="0"/>
                    </a:moveTo>
                    <a:cubicBezTo>
                      <a:pt x="551" y="0"/>
                      <a:pt x="384" y="67"/>
                      <a:pt x="267" y="200"/>
                    </a:cubicBezTo>
                    <a:cubicBezTo>
                      <a:pt x="0" y="467"/>
                      <a:pt x="0" y="901"/>
                      <a:pt x="267" y="1134"/>
                    </a:cubicBezTo>
                    <a:lnTo>
                      <a:pt x="6271" y="7072"/>
                    </a:lnTo>
                    <a:cubicBezTo>
                      <a:pt x="6405" y="7205"/>
                      <a:pt x="6572" y="7272"/>
                      <a:pt x="6738" y="7272"/>
                    </a:cubicBezTo>
                    <a:cubicBezTo>
                      <a:pt x="6905" y="7272"/>
                      <a:pt x="7072" y="7205"/>
                      <a:pt x="7172" y="7072"/>
                    </a:cubicBezTo>
                    <a:cubicBezTo>
                      <a:pt x="7439" y="6772"/>
                      <a:pt x="7439" y="6371"/>
                      <a:pt x="7172" y="6105"/>
                    </a:cubicBezTo>
                    <a:lnTo>
                      <a:pt x="1234" y="200"/>
                    </a:lnTo>
                    <a:cubicBezTo>
                      <a:pt x="1084" y="67"/>
                      <a:pt x="901" y="0"/>
                      <a:pt x="726"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54"/>
            <p:cNvGrpSpPr/>
            <p:nvPr/>
          </p:nvGrpSpPr>
          <p:grpSpPr>
            <a:xfrm>
              <a:off x="3412536" y="2595937"/>
              <a:ext cx="466632" cy="466632"/>
              <a:chOff x="5227225" y="2298750"/>
              <a:chExt cx="750575" cy="750575"/>
            </a:xfrm>
          </p:grpSpPr>
          <p:sp>
            <p:nvSpPr>
              <p:cNvPr id="880" name="Google Shape;880;p54"/>
              <p:cNvSpPr/>
              <p:nvPr/>
            </p:nvSpPr>
            <p:spPr>
              <a:xfrm>
                <a:off x="5227225" y="2298750"/>
                <a:ext cx="750575" cy="750575"/>
              </a:xfrm>
              <a:custGeom>
                <a:rect b="b" l="l" r="r" t="t"/>
                <a:pathLst>
                  <a:path extrusionOk="0" h="30023" w="30023">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4"/>
              <p:cNvSpPr/>
              <p:nvPr/>
            </p:nvSpPr>
            <p:spPr>
              <a:xfrm>
                <a:off x="5350650" y="2500575"/>
                <a:ext cx="475375" cy="446175"/>
              </a:xfrm>
              <a:custGeom>
                <a:rect b="b" l="l" r="r" t="t"/>
                <a:pathLst>
                  <a:path extrusionOk="0" fill="none" h="17847" w="19015">
                    <a:moveTo>
                      <a:pt x="1" y="5070"/>
                    </a:moveTo>
                    <a:cubicBezTo>
                      <a:pt x="6339" y="3369"/>
                      <a:pt x="12677" y="1701"/>
                      <a:pt x="19014" y="0"/>
                    </a:cubicBezTo>
                    <a:cubicBezTo>
                      <a:pt x="16246" y="5938"/>
                      <a:pt x="13477" y="11875"/>
                      <a:pt x="10708" y="17846"/>
                    </a:cubicBezTo>
                    <a:lnTo>
                      <a:pt x="8474" y="8873"/>
                    </a:lnTo>
                    <a:close/>
                  </a:path>
                </a:pathLst>
              </a:custGeom>
              <a:noFill/>
              <a:ln cap="flat" cmpd="sng" w="31700">
                <a:solidFill>
                  <a:srgbClr val="FFFFFF"/>
                </a:solidFill>
                <a:prstDash val="solid"/>
                <a:miter lim="33357"/>
                <a:headEnd len="sm" w="sm" type="none"/>
                <a:tailEnd len="sm" w="sm" type="none"/>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4"/>
              <p:cNvSpPr/>
              <p:nvPr/>
            </p:nvSpPr>
            <p:spPr>
              <a:xfrm>
                <a:off x="5561650" y="2500575"/>
                <a:ext cx="264375" cy="220175"/>
              </a:xfrm>
              <a:custGeom>
                <a:rect b="b" l="l" r="r" t="t"/>
                <a:pathLst>
                  <a:path extrusionOk="0" fill="none" h="8807" w="10575">
                    <a:moveTo>
                      <a:pt x="10574" y="0"/>
                    </a:moveTo>
                    <a:lnTo>
                      <a:pt x="0" y="8806"/>
                    </a:lnTo>
                  </a:path>
                </a:pathLst>
              </a:custGeom>
              <a:noFill/>
              <a:ln cap="flat" cmpd="sng" w="31700">
                <a:solidFill>
                  <a:srgbClr val="FFFFFF"/>
                </a:solidFill>
                <a:prstDash val="solid"/>
                <a:miter lim="33357"/>
                <a:headEnd len="sm" w="sm" type="none"/>
                <a:tailEnd len="sm" w="sm" type="none"/>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54"/>
            <p:cNvGrpSpPr/>
            <p:nvPr/>
          </p:nvGrpSpPr>
          <p:grpSpPr>
            <a:xfrm>
              <a:off x="1302410" y="3376103"/>
              <a:ext cx="544392" cy="544392"/>
              <a:chOff x="1773950" y="1460650"/>
              <a:chExt cx="875650" cy="875650"/>
            </a:xfrm>
          </p:grpSpPr>
          <p:sp>
            <p:nvSpPr>
              <p:cNvPr id="884" name="Google Shape;884;p54"/>
              <p:cNvSpPr/>
              <p:nvPr/>
            </p:nvSpPr>
            <p:spPr>
              <a:xfrm>
                <a:off x="1773950" y="1460650"/>
                <a:ext cx="875650" cy="875650"/>
              </a:xfrm>
              <a:custGeom>
                <a:rect b="b" l="l" r="r" t="t"/>
                <a:pathLst>
                  <a:path extrusionOk="0" h="35026" w="35026">
                    <a:moveTo>
                      <a:pt x="17513" y="1"/>
                    </a:moveTo>
                    <a:cubicBezTo>
                      <a:pt x="7839" y="1"/>
                      <a:pt x="0" y="7840"/>
                      <a:pt x="0" y="17513"/>
                    </a:cubicBezTo>
                    <a:cubicBezTo>
                      <a:pt x="0" y="27187"/>
                      <a:pt x="7839" y="35026"/>
                      <a:pt x="17513" y="35026"/>
                    </a:cubicBezTo>
                    <a:cubicBezTo>
                      <a:pt x="27186" y="35026"/>
                      <a:pt x="35025" y="27187"/>
                      <a:pt x="35025" y="17513"/>
                    </a:cubicBezTo>
                    <a:cubicBezTo>
                      <a:pt x="35025" y="7840"/>
                      <a:pt x="27186" y="1"/>
                      <a:pt x="17513" y="1"/>
                    </a:cubicBezTo>
                    <a:close/>
                  </a:path>
                </a:pathLst>
              </a:custGeom>
              <a:solidFill>
                <a:schemeClr val="accent5"/>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4"/>
              <p:cNvSpPr/>
              <p:nvPr/>
            </p:nvSpPr>
            <p:spPr>
              <a:xfrm>
                <a:off x="2140875" y="1993525"/>
                <a:ext cx="141775" cy="129300"/>
              </a:xfrm>
              <a:custGeom>
                <a:rect b="b" l="l" r="r" t="t"/>
                <a:pathLst>
                  <a:path extrusionOk="0" h="5172" w="5671">
                    <a:moveTo>
                      <a:pt x="2836" y="1"/>
                    </a:moveTo>
                    <a:cubicBezTo>
                      <a:pt x="1268" y="1"/>
                      <a:pt x="0" y="1168"/>
                      <a:pt x="0" y="2603"/>
                    </a:cubicBezTo>
                    <a:cubicBezTo>
                      <a:pt x="0" y="4004"/>
                      <a:pt x="1301" y="5171"/>
                      <a:pt x="2836" y="5171"/>
                    </a:cubicBezTo>
                    <a:cubicBezTo>
                      <a:pt x="4437" y="5171"/>
                      <a:pt x="5671" y="4004"/>
                      <a:pt x="5671" y="2603"/>
                    </a:cubicBezTo>
                    <a:cubicBezTo>
                      <a:pt x="5671" y="1168"/>
                      <a:pt x="4370" y="1"/>
                      <a:pt x="2836" y="1"/>
                    </a:cubicBez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4"/>
              <p:cNvSpPr/>
              <p:nvPr/>
            </p:nvSpPr>
            <p:spPr>
              <a:xfrm>
                <a:off x="2069975" y="1877025"/>
                <a:ext cx="282725" cy="98200"/>
              </a:xfrm>
              <a:custGeom>
                <a:rect b="b" l="l" r="r" t="t"/>
                <a:pathLst>
                  <a:path extrusionOk="0" h="3928" w="11309">
                    <a:moveTo>
                      <a:pt x="5776" y="1"/>
                    </a:moveTo>
                    <a:cubicBezTo>
                      <a:pt x="3571" y="1"/>
                      <a:pt x="1669" y="893"/>
                      <a:pt x="668" y="1659"/>
                    </a:cubicBezTo>
                    <a:cubicBezTo>
                      <a:pt x="134" y="2092"/>
                      <a:pt x="1" y="2860"/>
                      <a:pt x="434" y="3427"/>
                    </a:cubicBezTo>
                    <a:cubicBezTo>
                      <a:pt x="672" y="3743"/>
                      <a:pt x="1050" y="3919"/>
                      <a:pt x="1430" y="3919"/>
                    </a:cubicBezTo>
                    <a:cubicBezTo>
                      <a:pt x="1691" y="3919"/>
                      <a:pt x="1952" y="3837"/>
                      <a:pt x="2169" y="3660"/>
                    </a:cubicBezTo>
                    <a:cubicBezTo>
                      <a:pt x="2191" y="3638"/>
                      <a:pt x="3745" y="2511"/>
                      <a:pt x="5803" y="2511"/>
                    </a:cubicBezTo>
                    <a:cubicBezTo>
                      <a:pt x="6842" y="2511"/>
                      <a:pt x="8010" y="2798"/>
                      <a:pt x="9174" y="3660"/>
                    </a:cubicBezTo>
                    <a:cubicBezTo>
                      <a:pt x="9441" y="3827"/>
                      <a:pt x="9674" y="3927"/>
                      <a:pt x="9941" y="3927"/>
                    </a:cubicBezTo>
                    <a:cubicBezTo>
                      <a:pt x="10308" y="3927"/>
                      <a:pt x="10675" y="3760"/>
                      <a:pt x="10875" y="3427"/>
                    </a:cubicBezTo>
                    <a:cubicBezTo>
                      <a:pt x="11309" y="2826"/>
                      <a:pt x="11175" y="2092"/>
                      <a:pt x="10642" y="1659"/>
                    </a:cubicBezTo>
                    <a:cubicBezTo>
                      <a:pt x="9008" y="437"/>
                      <a:pt x="7318" y="1"/>
                      <a:pt x="5776" y="1"/>
                    </a:cubicBez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4"/>
              <p:cNvSpPr/>
              <p:nvPr/>
            </p:nvSpPr>
            <p:spPr>
              <a:xfrm>
                <a:off x="2003275" y="1777550"/>
                <a:ext cx="414475" cy="118450"/>
              </a:xfrm>
              <a:custGeom>
                <a:rect b="b" l="l" r="r" t="t"/>
                <a:pathLst>
                  <a:path extrusionOk="0" h="4738" w="16579">
                    <a:moveTo>
                      <a:pt x="8611" y="0"/>
                    </a:moveTo>
                    <a:cubicBezTo>
                      <a:pt x="4126" y="0"/>
                      <a:pt x="734" y="2447"/>
                      <a:pt x="667" y="2469"/>
                    </a:cubicBezTo>
                    <a:cubicBezTo>
                      <a:pt x="134" y="2836"/>
                      <a:pt x="0" y="3636"/>
                      <a:pt x="434" y="4170"/>
                    </a:cubicBezTo>
                    <a:cubicBezTo>
                      <a:pt x="655" y="4533"/>
                      <a:pt x="1035" y="4725"/>
                      <a:pt x="1419" y="4725"/>
                    </a:cubicBezTo>
                    <a:cubicBezTo>
                      <a:pt x="1670" y="4725"/>
                      <a:pt x="1924" y="4642"/>
                      <a:pt x="2135" y="4470"/>
                    </a:cubicBezTo>
                    <a:cubicBezTo>
                      <a:pt x="2289" y="4360"/>
                      <a:pt x="4989" y="2446"/>
                      <a:pt x="8544" y="2446"/>
                    </a:cubicBezTo>
                    <a:cubicBezTo>
                      <a:pt x="10373" y="2446"/>
                      <a:pt x="12427" y="2952"/>
                      <a:pt x="14477" y="4470"/>
                    </a:cubicBezTo>
                    <a:cubicBezTo>
                      <a:pt x="14711" y="4637"/>
                      <a:pt x="14978" y="4737"/>
                      <a:pt x="15211" y="4737"/>
                    </a:cubicBezTo>
                    <a:cubicBezTo>
                      <a:pt x="15611" y="4737"/>
                      <a:pt x="15978" y="4504"/>
                      <a:pt x="16178" y="4170"/>
                    </a:cubicBezTo>
                    <a:cubicBezTo>
                      <a:pt x="16579" y="3636"/>
                      <a:pt x="16479" y="2902"/>
                      <a:pt x="15912" y="2469"/>
                    </a:cubicBezTo>
                    <a:cubicBezTo>
                      <a:pt x="13391" y="618"/>
                      <a:pt x="10863" y="0"/>
                      <a:pt x="8611" y="0"/>
                    </a:cubicBez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4"/>
              <p:cNvSpPr/>
              <p:nvPr/>
            </p:nvSpPr>
            <p:spPr>
              <a:xfrm>
                <a:off x="1939050" y="1674600"/>
                <a:ext cx="545425" cy="144375"/>
              </a:xfrm>
              <a:custGeom>
                <a:rect b="b" l="l" r="r" t="t"/>
                <a:pathLst>
                  <a:path extrusionOk="0" h="5775" w="21817">
                    <a:moveTo>
                      <a:pt x="11314" y="1"/>
                    </a:moveTo>
                    <a:cubicBezTo>
                      <a:pt x="5257" y="1"/>
                      <a:pt x="668" y="3485"/>
                      <a:pt x="601" y="3551"/>
                    </a:cubicBezTo>
                    <a:cubicBezTo>
                      <a:pt x="67" y="3952"/>
                      <a:pt x="1" y="4752"/>
                      <a:pt x="401" y="5286"/>
                    </a:cubicBezTo>
                    <a:cubicBezTo>
                      <a:pt x="652" y="5614"/>
                      <a:pt x="1013" y="5774"/>
                      <a:pt x="1384" y="5774"/>
                    </a:cubicBezTo>
                    <a:cubicBezTo>
                      <a:pt x="1654" y="5774"/>
                      <a:pt x="1930" y="5688"/>
                      <a:pt x="2169" y="5519"/>
                    </a:cubicBezTo>
                    <a:cubicBezTo>
                      <a:pt x="2213" y="5453"/>
                      <a:pt x="6113" y="2487"/>
                      <a:pt x="11268" y="2487"/>
                    </a:cubicBezTo>
                    <a:cubicBezTo>
                      <a:pt x="13875" y="2487"/>
                      <a:pt x="16802" y="3246"/>
                      <a:pt x="19715" y="5519"/>
                    </a:cubicBezTo>
                    <a:cubicBezTo>
                      <a:pt x="19915" y="5686"/>
                      <a:pt x="20215" y="5753"/>
                      <a:pt x="20449" y="5753"/>
                    </a:cubicBezTo>
                    <a:cubicBezTo>
                      <a:pt x="20849" y="5753"/>
                      <a:pt x="21183" y="5586"/>
                      <a:pt x="21416" y="5286"/>
                    </a:cubicBezTo>
                    <a:cubicBezTo>
                      <a:pt x="21816" y="4752"/>
                      <a:pt x="21750" y="3952"/>
                      <a:pt x="21216" y="3551"/>
                    </a:cubicBezTo>
                    <a:cubicBezTo>
                      <a:pt x="17803" y="888"/>
                      <a:pt x="14372" y="1"/>
                      <a:pt x="11314" y="1"/>
                    </a:cubicBez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54"/>
            <p:cNvGrpSpPr/>
            <p:nvPr/>
          </p:nvGrpSpPr>
          <p:grpSpPr>
            <a:xfrm>
              <a:off x="2978073" y="1231223"/>
              <a:ext cx="387816" cy="387304"/>
              <a:chOff x="4239025" y="645900"/>
              <a:chExt cx="623800" cy="622975"/>
            </a:xfrm>
          </p:grpSpPr>
          <p:sp>
            <p:nvSpPr>
              <p:cNvPr id="890" name="Google Shape;890;p54"/>
              <p:cNvSpPr/>
              <p:nvPr/>
            </p:nvSpPr>
            <p:spPr>
              <a:xfrm>
                <a:off x="4239025" y="645900"/>
                <a:ext cx="623800" cy="622975"/>
              </a:xfrm>
              <a:custGeom>
                <a:rect b="b" l="l" r="r" t="t"/>
                <a:pathLst>
                  <a:path extrusionOk="0" h="24919" w="24952">
                    <a:moveTo>
                      <a:pt x="12476" y="1"/>
                    </a:moveTo>
                    <a:cubicBezTo>
                      <a:pt x="5605" y="1"/>
                      <a:pt x="1" y="5571"/>
                      <a:pt x="1" y="12476"/>
                    </a:cubicBezTo>
                    <a:cubicBezTo>
                      <a:pt x="1" y="19348"/>
                      <a:pt x="5605" y="24919"/>
                      <a:pt x="12476" y="24919"/>
                    </a:cubicBezTo>
                    <a:cubicBezTo>
                      <a:pt x="19348" y="24919"/>
                      <a:pt x="24952" y="19348"/>
                      <a:pt x="24952" y="12476"/>
                    </a:cubicBezTo>
                    <a:cubicBezTo>
                      <a:pt x="24952" y="5571"/>
                      <a:pt x="19348" y="1"/>
                      <a:pt x="12476" y="1"/>
                    </a:cubicBezTo>
                    <a:close/>
                  </a:path>
                </a:pathLst>
              </a:custGeom>
              <a:solidFill>
                <a:schemeClr val="accent4"/>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4"/>
              <p:cNvSpPr/>
              <p:nvPr/>
            </p:nvSpPr>
            <p:spPr>
              <a:xfrm>
                <a:off x="4470875" y="847925"/>
                <a:ext cx="195150" cy="219150"/>
              </a:xfrm>
              <a:custGeom>
                <a:rect b="b" l="l" r="r" t="t"/>
                <a:pathLst>
                  <a:path extrusionOk="0" h="8766" w="7806">
                    <a:moveTo>
                      <a:pt x="830" y="0"/>
                    </a:moveTo>
                    <a:cubicBezTo>
                      <a:pt x="684" y="0"/>
                      <a:pt x="534" y="42"/>
                      <a:pt x="400" y="126"/>
                    </a:cubicBezTo>
                    <a:cubicBezTo>
                      <a:pt x="167" y="259"/>
                      <a:pt x="0" y="559"/>
                      <a:pt x="0" y="826"/>
                    </a:cubicBezTo>
                    <a:lnTo>
                      <a:pt x="0" y="7931"/>
                    </a:lnTo>
                    <a:cubicBezTo>
                      <a:pt x="0" y="8231"/>
                      <a:pt x="167" y="8465"/>
                      <a:pt x="400" y="8632"/>
                    </a:cubicBezTo>
                    <a:cubicBezTo>
                      <a:pt x="534" y="8732"/>
                      <a:pt x="701" y="8765"/>
                      <a:pt x="834" y="8765"/>
                    </a:cubicBezTo>
                    <a:cubicBezTo>
                      <a:pt x="1001" y="8765"/>
                      <a:pt x="1101" y="8732"/>
                      <a:pt x="1234" y="8632"/>
                    </a:cubicBezTo>
                    <a:lnTo>
                      <a:pt x="7372" y="5096"/>
                    </a:lnTo>
                    <a:cubicBezTo>
                      <a:pt x="7639" y="4962"/>
                      <a:pt x="7806" y="4662"/>
                      <a:pt x="7806" y="4395"/>
                    </a:cubicBezTo>
                    <a:cubicBezTo>
                      <a:pt x="7806" y="4095"/>
                      <a:pt x="7639" y="3828"/>
                      <a:pt x="7372" y="3661"/>
                    </a:cubicBezTo>
                    <a:lnTo>
                      <a:pt x="1234" y="126"/>
                    </a:lnTo>
                    <a:cubicBezTo>
                      <a:pt x="1118" y="42"/>
                      <a:pt x="976" y="0"/>
                      <a:pt x="830"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4"/>
              <p:cNvSpPr/>
              <p:nvPr/>
            </p:nvSpPr>
            <p:spPr>
              <a:xfrm>
                <a:off x="4342450" y="754325"/>
                <a:ext cx="415300" cy="406150"/>
              </a:xfrm>
              <a:custGeom>
                <a:rect b="b" l="l" r="r" t="t"/>
                <a:pathLst>
                  <a:path extrusionOk="0" h="16246" w="16612">
                    <a:moveTo>
                      <a:pt x="8306" y="1301"/>
                    </a:moveTo>
                    <a:cubicBezTo>
                      <a:pt x="12175" y="1301"/>
                      <a:pt x="15311" y="4370"/>
                      <a:pt x="15278" y="8139"/>
                    </a:cubicBezTo>
                    <a:cubicBezTo>
                      <a:pt x="15278" y="11909"/>
                      <a:pt x="12142" y="14978"/>
                      <a:pt x="8306" y="14978"/>
                    </a:cubicBezTo>
                    <a:cubicBezTo>
                      <a:pt x="4470" y="14978"/>
                      <a:pt x="1334" y="11875"/>
                      <a:pt x="1334" y="8139"/>
                    </a:cubicBezTo>
                    <a:cubicBezTo>
                      <a:pt x="1334" y="4337"/>
                      <a:pt x="4470" y="1301"/>
                      <a:pt x="8306" y="1301"/>
                    </a:cubicBezTo>
                    <a:close/>
                    <a:moveTo>
                      <a:pt x="8306" y="0"/>
                    </a:moveTo>
                    <a:cubicBezTo>
                      <a:pt x="3703" y="0"/>
                      <a:pt x="0" y="3636"/>
                      <a:pt x="0" y="8139"/>
                    </a:cubicBezTo>
                    <a:cubicBezTo>
                      <a:pt x="0" y="12642"/>
                      <a:pt x="3703" y="16245"/>
                      <a:pt x="8306" y="16245"/>
                    </a:cubicBezTo>
                    <a:cubicBezTo>
                      <a:pt x="12876" y="16245"/>
                      <a:pt x="16612" y="12642"/>
                      <a:pt x="16612" y="8139"/>
                    </a:cubicBezTo>
                    <a:cubicBezTo>
                      <a:pt x="16612" y="3669"/>
                      <a:pt x="12876" y="0"/>
                      <a:pt x="8306"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54"/>
            <p:cNvGrpSpPr/>
            <p:nvPr/>
          </p:nvGrpSpPr>
          <p:grpSpPr>
            <a:xfrm>
              <a:off x="3219394" y="1823399"/>
              <a:ext cx="699925" cy="556841"/>
              <a:chOff x="4937025" y="1318050"/>
              <a:chExt cx="1125825" cy="895675"/>
            </a:xfrm>
          </p:grpSpPr>
          <p:sp>
            <p:nvSpPr>
              <p:cNvPr id="894" name="Google Shape;894;p54"/>
              <p:cNvSpPr/>
              <p:nvPr/>
            </p:nvSpPr>
            <p:spPr>
              <a:xfrm>
                <a:off x="4937025" y="1318050"/>
                <a:ext cx="1125825" cy="709700"/>
              </a:xfrm>
              <a:custGeom>
                <a:rect b="b" l="l" r="r" t="t"/>
                <a:pathLst>
                  <a:path extrusionOk="0" h="28388" w="45033">
                    <a:moveTo>
                      <a:pt x="3737" y="1"/>
                    </a:moveTo>
                    <a:cubicBezTo>
                      <a:pt x="1669" y="1"/>
                      <a:pt x="1" y="1668"/>
                      <a:pt x="1" y="3770"/>
                    </a:cubicBezTo>
                    <a:lnTo>
                      <a:pt x="1" y="24652"/>
                    </a:lnTo>
                    <a:cubicBezTo>
                      <a:pt x="1" y="26720"/>
                      <a:pt x="1669" y="28388"/>
                      <a:pt x="3737" y="28388"/>
                    </a:cubicBezTo>
                    <a:lnTo>
                      <a:pt x="41264" y="28388"/>
                    </a:lnTo>
                    <a:cubicBezTo>
                      <a:pt x="43365" y="28388"/>
                      <a:pt x="45033" y="26720"/>
                      <a:pt x="45033" y="24652"/>
                    </a:cubicBezTo>
                    <a:lnTo>
                      <a:pt x="45033" y="3770"/>
                    </a:lnTo>
                    <a:cubicBezTo>
                      <a:pt x="45033" y="1668"/>
                      <a:pt x="43365" y="1"/>
                      <a:pt x="41264" y="1"/>
                    </a:cubicBezTo>
                    <a:close/>
                  </a:path>
                </a:pathLst>
              </a:custGeom>
              <a:solidFill>
                <a:schemeClr val="accent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4"/>
              <p:cNvSpPr/>
              <p:nvPr/>
            </p:nvSpPr>
            <p:spPr>
              <a:xfrm>
                <a:off x="5067125" y="1979350"/>
                <a:ext cx="226025" cy="234375"/>
              </a:xfrm>
              <a:custGeom>
                <a:rect b="b" l="l" r="r" t="t"/>
                <a:pathLst>
                  <a:path extrusionOk="0" h="9375" w="9041">
                    <a:moveTo>
                      <a:pt x="0" y="1"/>
                    </a:moveTo>
                    <a:lnTo>
                      <a:pt x="0" y="9374"/>
                    </a:lnTo>
                    <a:lnTo>
                      <a:pt x="9040" y="334"/>
                    </a:lnTo>
                    <a:lnTo>
                      <a:pt x="0" y="1"/>
                    </a:lnTo>
                    <a:close/>
                  </a:path>
                </a:pathLst>
              </a:custGeom>
              <a:solidFill>
                <a:schemeClr val="accent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4"/>
              <p:cNvSpPr/>
              <p:nvPr/>
            </p:nvSpPr>
            <p:spPr>
              <a:xfrm>
                <a:off x="5268100" y="1489000"/>
                <a:ext cx="671325" cy="52575"/>
              </a:xfrm>
              <a:custGeom>
                <a:rect b="b" l="l" r="r" t="t"/>
                <a:pathLst>
                  <a:path extrusionOk="0" h="2103" w="26853">
                    <a:moveTo>
                      <a:pt x="1335" y="1"/>
                    </a:moveTo>
                    <a:cubicBezTo>
                      <a:pt x="0" y="1"/>
                      <a:pt x="0" y="2102"/>
                      <a:pt x="1335" y="2102"/>
                    </a:cubicBezTo>
                    <a:lnTo>
                      <a:pt x="25519" y="2102"/>
                    </a:lnTo>
                    <a:cubicBezTo>
                      <a:pt x="26853" y="2102"/>
                      <a:pt x="26853" y="1"/>
                      <a:pt x="25519" y="1"/>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4"/>
              <p:cNvSpPr/>
              <p:nvPr/>
            </p:nvSpPr>
            <p:spPr>
              <a:xfrm>
                <a:off x="5071300" y="1627450"/>
                <a:ext cx="858975" cy="25025"/>
              </a:xfrm>
              <a:custGeom>
                <a:rect b="b" l="l" r="r" t="t"/>
                <a:pathLst>
                  <a:path extrusionOk="0" h="1001" w="34359">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4"/>
              <p:cNvSpPr/>
              <p:nvPr/>
            </p:nvSpPr>
            <p:spPr>
              <a:xfrm>
                <a:off x="5071300" y="1714175"/>
                <a:ext cx="858975" cy="25025"/>
              </a:xfrm>
              <a:custGeom>
                <a:rect b="b" l="l" r="r" t="t"/>
                <a:pathLst>
                  <a:path extrusionOk="0" h="1001" w="34359">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4"/>
              <p:cNvSpPr/>
              <p:nvPr/>
            </p:nvSpPr>
            <p:spPr>
              <a:xfrm>
                <a:off x="5071300" y="1801725"/>
                <a:ext cx="858975" cy="25050"/>
              </a:xfrm>
              <a:custGeom>
                <a:rect b="b" l="l" r="r" t="t"/>
                <a:pathLst>
                  <a:path extrusionOk="0" h="1002" w="34359">
                    <a:moveTo>
                      <a:pt x="634" y="1"/>
                    </a:moveTo>
                    <a:cubicBezTo>
                      <a:pt x="0" y="1"/>
                      <a:pt x="0" y="1001"/>
                      <a:pt x="634" y="1001"/>
                    </a:cubicBezTo>
                    <a:lnTo>
                      <a:pt x="33691" y="1001"/>
                    </a:lnTo>
                    <a:cubicBezTo>
                      <a:pt x="34358" y="1001"/>
                      <a:pt x="34358" y="1"/>
                      <a:pt x="33691" y="1"/>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4"/>
              <p:cNvSpPr/>
              <p:nvPr/>
            </p:nvSpPr>
            <p:spPr>
              <a:xfrm>
                <a:off x="5071300" y="1888450"/>
                <a:ext cx="858975" cy="25050"/>
              </a:xfrm>
              <a:custGeom>
                <a:rect b="b" l="l" r="r" t="t"/>
                <a:pathLst>
                  <a:path extrusionOk="0" h="1002" w="34359">
                    <a:moveTo>
                      <a:pt x="634" y="1"/>
                    </a:moveTo>
                    <a:cubicBezTo>
                      <a:pt x="0" y="1"/>
                      <a:pt x="0" y="1002"/>
                      <a:pt x="634" y="1002"/>
                    </a:cubicBezTo>
                    <a:lnTo>
                      <a:pt x="33691" y="1002"/>
                    </a:lnTo>
                    <a:cubicBezTo>
                      <a:pt x="34358" y="1002"/>
                      <a:pt x="34358" y="1"/>
                      <a:pt x="33691" y="1"/>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4"/>
              <p:cNvSpPr/>
              <p:nvPr/>
            </p:nvSpPr>
            <p:spPr>
              <a:xfrm>
                <a:off x="5064625" y="1397275"/>
                <a:ext cx="187650" cy="187650"/>
              </a:xfrm>
              <a:custGeom>
                <a:rect b="b" l="l" r="r" t="t"/>
                <a:pathLst>
                  <a:path extrusionOk="0" h="7506" w="7506">
                    <a:moveTo>
                      <a:pt x="3770" y="1"/>
                    </a:moveTo>
                    <a:cubicBezTo>
                      <a:pt x="1702" y="1"/>
                      <a:pt x="0" y="1668"/>
                      <a:pt x="0" y="3737"/>
                    </a:cubicBezTo>
                    <a:cubicBezTo>
                      <a:pt x="0" y="5838"/>
                      <a:pt x="1702" y="7506"/>
                      <a:pt x="3770" y="7506"/>
                    </a:cubicBezTo>
                    <a:cubicBezTo>
                      <a:pt x="5838" y="7506"/>
                      <a:pt x="7506" y="5838"/>
                      <a:pt x="7506" y="3737"/>
                    </a:cubicBezTo>
                    <a:cubicBezTo>
                      <a:pt x="7506" y="1668"/>
                      <a:pt x="5838" y="1"/>
                      <a:pt x="3770" y="1"/>
                    </a:cubicBezTo>
                    <a:close/>
                  </a:path>
                </a:pathLst>
              </a:custGeom>
              <a:solidFill>
                <a:schemeClr val="l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4"/>
              <p:cNvSpPr/>
              <p:nvPr/>
            </p:nvSpPr>
            <p:spPr>
              <a:xfrm>
                <a:off x="5129675" y="1428975"/>
                <a:ext cx="58400" cy="58400"/>
              </a:xfrm>
              <a:custGeom>
                <a:rect b="b" l="l" r="r" t="t"/>
                <a:pathLst>
                  <a:path extrusionOk="0" h="2336" w="2336">
                    <a:moveTo>
                      <a:pt x="1168" y="0"/>
                    </a:moveTo>
                    <a:cubicBezTo>
                      <a:pt x="501" y="0"/>
                      <a:pt x="0" y="534"/>
                      <a:pt x="0" y="1168"/>
                    </a:cubicBezTo>
                    <a:cubicBezTo>
                      <a:pt x="0" y="1835"/>
                      <a:pt x="534" y="2335"/>
                      <a:pt x="1168" y="2335"/>
                    </a:cubicBezTo>
                    <a:cubicBezTo>
                      <a:pt x="1835" y="2335"/>
                      <a:pt x="2335" y="1768"/>
                      <a:pt x="2335" y="1168"/>
                    </a:cubicBezTo>
                    <a:cubicBezTo>
                      <a:pt x="2335" y="534"/>
                      <a:pt x="1835" y="0"/>
                      <a:pt x="1168" y="0"/>
                    </a:cubicBezTo>
                    <a:close/>
                  </a:path>
                </a:pathLst>
              </a:custGeom>
              <a:solidFill>
                <a:srgbClr val="F8C44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4"/>
              <p:cNvSpPr/>
              <p:nvPr/>
            </p:nvSpPr>
            <p:spPr>
              <a:xfrm>
                <a:off x="5113825" y="1489850"/>
                <a:ext cx="91750" cy="45875"/>
              </a:xfrm>
              <a:custGeom>
                <a:rect b="b" l="l" r="r" t="t"/>
                <a:pathLst>
                  <a:path extrusionOk="0" h="1835" w="3670">
                    <a:moveTo>
                      <a:pt x="1135" y="0"/>
                    </a:moveTo>
                    <a:cubicBezTo>
                      <a:pt x="501" y="0"/>
                      <a:pt x="0" y="501"/>
                      <a:pt x="0" y="1134"/>
                    </a:cubicBezTo>
                    <a:lnTo>
                      <a:pt x="0" y="1835"/>
                    </a:lnTo>
                    <a:lnTo>
                      <a:pt x="3670" y="1835"/>
                    </a:lnTo>
                    <a:lnTo>
                      <a:pt x="3670" y="1134"/>
                    </a:lnTo>
                    <a:cubicBezTo>
                      <a:pt x="3670" y="501"/>
                      <a:pt x="3203" y="0"/>
                      <a:pt x="2602" y="0"/>
                    </a:cubicBezTo>
                    <a:close/>
                  </a:path>
                </a:pathLst>
              </a:custGeom>
              <a:solidFill>
                <a:srgbClr val="F8C44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4"/>
              <p:cNvSpPr/>
              <p:nvPr/>
            </p:nvSpPr>
            <p:spPr>
              <a:xfrm>
                <a:off x="5148025" y="1466700"/>
                <a:ext cx="21700" cy="44850"/>
              </a:xfrm>
              <a:custGeom>
                <a:rect b="b" l="l" r="r" t="t"/>
                <a:pathLst>
                  <a:path extrusionOk="0" h="1794" w="868">
                    <a:moveTo>
                      <a:pt x="442" y="1"/>
                    </a:moveTo>
                    <a:cubicBezTo>
                      <a:pt x="225" y="1"/>
                      <a:pt x="0" y="142"/>
                      <a:pt x="0" y="426"/>
                    </a:cubicBezTo>
                    <a:lnTo>
                      <a:pt x="0" y="1393"/>
                    </a:lnTo>
                    <a:cubicBezTo>
                      <a:pt x="0" y="1660"/>
                      <a:pt x="209" y="1793"/>
                      <a:pt x="417" y="1793"/>
                    </a:cubicBezTo>
                    <a:cubicBezTo>
                      <a:pt x="626" y="1793"/>
                      <a:pt x="834" y="1660"/>
                      <a:pt x="834" y="1393"/>
                    </a:cubicBezTo>
                    <a:lnTo>
                      <a:pt x="834" y="426"/>
                    </a:lnTo>
                    <a:cubicBezTo>
                      <a:pt x="867" y="142"/>
                      <a:pt x="659" y="1"/>
                      <a:pt x="442" y="1"/>
                    </a:cubicBezTo>
                    <a:close/>
                  </a:path>
                </a:pathLst>
              </a:custGeom>
              <a:solidFill>
                <a:srgbClr val="F8C443"/>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54"/>
            <p:cNvGrpSpPr/>
            <p:nvPr/>
          </p:nvGrpSpPr>
          <p:grpSpPr>
            <a:xfrm>
              <a:off x="1033444" y="1334148"/>
              <a:ext cx="1097052" cy="181474"/>
              <a:chOff x="2205925" y="868575"/>
              <a:chExt cx="1764600" cy="291900"/>
            </a:xfrm>
          </p:grpSpPr>
          <p:sp>
            <p:nvSpPr>
              <p:cNvPr id="906" name="Google Shape;906;p54"/>
              <p:cNvSpPr/>
              <p:nvPr/>
            </p:nvSpPr>
            <p:spPr>
              <a:xfrm>
                <a:off x="2205925" y="868575"/>
                <a:ext cx="1764600" cy="291900"/>
              </a:xfrm>
              <a:custGeom>
                <a:rect b="b" l="l" r="r" t="t"/>
                <a:pathLst>
                  <a:path extrusionOk="0" h="11676" w="70584">
                    <a:moveTo>
                      <a:pt x="5838" y="0"/>
                    </a:moveTo>
                    <a:cubicBezTo>
                      <a:pt x="2602" y="0"/>
                      <a:pt x="0" y="2635"/>
                      <a:pt x="0" y="5838"/>
                    </a:cubicBezTo>
                    <a:cubicBezTo>
                      <a:pt x="0" y="9073"/>
                      <a:pt x="2602" y="11675"/>
                      <a:pt x="5838" y="11675"/>
                    </a:cubicBezTo>
                    <a:lnTo>
                      <a:pt x="64746" y="11675"/>
                    </a:lnTo>
                    <a:cubicBezTo>
                      <a:pt x="67949" y="11675"/>
                      <a:pt x="70584" y="9073"/>
                      <a:pt x="70584" y="5838"/>
                    </a:cubicBezTo>
                    <a:cubicBezTo>
                      <a:pt x="70584" y="2635"/>
                      <a:pt x="67949" y="0"/>
                      <a:pt x="64746" y="0"/>
                    </a:cubicBezTo>
                    <a:close/>
                  </a:path>
                </a:pathLst>
              </a:custGeom>
              <a:solidFill>
                <a:schemeClr val="lt2"/>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4"/>
              <p:cNvSpPr/>
              <p:nvPr/>
            </p:nvSpPr>
            <p:spPr>
              <a:xfrm>
                <a:off x="2439425" y="921100"/>
                <a:ext cx="195975" cy="187650"/>
              </a:xfrm>
              <a:custGeom>
                <a:rect b="b" l="l" r="r" t="t"/>
                <a:pathLst>
                  <a:path extrusionOk="0" h="7506" w="7839">
                    <a:moveTo>
                      <a:pt x="3903" y="1"/>
                    </a:moveTo>
                    <a:lnTo>
                      <a:pt x="2702" y="2469"/>
                    </a:lnTo>
                    <a:lnTo>
                      <a:pt x="0" y="2869"/>
                    </a:lnTo>
                    <a:lnTo>
                      <a:pt x="1935" y="4804"/>
                    </a:lnTo>
                    <a:lnTo>
                      <a:pt x="1501" y="7506"/>
                    </a:lnTo>
                    <a:lnTo>
                      <a:pt x="3903" y="6205"/>
                    </a:lnTo>
                    <a:lnTo>
                      <a:pt x="6338" y="7506"/>
                    </a:lnTo>
                    <a:lnTo>
                      <a:pt x="5871" y="4804"/>
                    </a:lnTo>
                    <a:lnTo>
                      <a:pt x="7839" y="2869"/>
                    </a:lnTo>
                    <a:lnTo>
                      <a:pt x="5104" y="2469"/>
                    </a:lnTo>
                    <a:lnTo>
                      <a:pt x="3903" y="1"/>
                    </a:ln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4"/>
              <p:cNvSpPr/>
              <p:nvPr/>
            </p:nvSpPr>
            <p:spPr>
              <a:xfrm>
                <a:off x="2713775" y="921100"/>
                <a:ext cx="196825" cy="187650"/>
              </a:xfrm>
              <a:custGeom>
                <a:rect b="b" l="l" r="r" t="t"/>
                <a:pathLst>
                  <a:path extrusionOk="0" h="7506" w="7873">
                    <a:moveTo>
                      <a:pt x="3937" y="1"/>
                    </a:moveTo>
                    <a:lnTo>
                      <a:pt x="2736" y="2469"/>
                    </a:lnTo>
                    <a:lnTo>
                      <a:pt x="1" y="2869"/>
                    </a:lnTo>
                    <a:lnTo>
                      <a:pt x="1969" y="4804"/>
                    </a:lnTo>
                    <a:lnTo>
                      <a:pt x="1535" y="7506"/>
                    </a:lnTo>
                    <a:lnTo>
                      <a:pt x="3937" y="6205"/>
                    </a:lnTo>
                    <a:lnTo>
                      <a:pt x="6372" y="7506"/>
                    </a:lnTo>
                    <a:lnTo>
                      <a:pt x="6372" y="7506"/>
                    </a:lnTo>
                    <a:lnTo>
                      <a:pt x="5905" y="4804"/>
                    </a:lnTo>
                    <a:lnTo>
                      <a:pt x="7873" y="2869"/>
                    </a:lnTo>
                    <a:lnTo>
                      <a:pt x="5138" y="2469"/>
                    </a:lnTo>
                    <a:lnTo>
                      <a:pt x="3937" y="1"/>
                    </a:ln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4"/>
              <p:cNvSpPr/>
              <p:nvPr/>
            </p:nvSpPr>
            <p:spPr>
              <a:xfrm>
                <a:off x="2989800" y="921100"/>
                <a:ext cx="196000" cy="187650"/>
              </a:xfrm>
              <a:custGeom>
                <a:rect b="b" l="l" r="r" t="t"/>
                <a:pathLst>
                  <a:path extrusionOk="0" h="7506" w="7840">
                    <a:moveTo>
                      <a:pt x="3904" y="1"/>
                    </a:moveTo>
                    <a:lnTo>
                      <a:pt x="2703" y="2469"/>
                    </a:lnTo>
                    <a:lnTo>
                      <a:pt x="1" y="2869"/>
                    </a:lnTo>
                    <a:lnTo>
                      <a:pt x="1935" y="4804"/>
                    </a:lnTo>
                    <a:lnTo>
                      <a:pt x="1502" y="7506"/>
                    </a:lnTo>
                    <a:lnTo>
                      <a:pt x="3904" y="6205"/>
                    </a:lnTo>
                    <a:lnTo>
                      <a:pt x="6339" y="7506"/>
                    </a:lnTo>
                    <a:lnTo>
                      <a:pt x="5872" y="4804"/>
                    </a:lnTo>
                    <a:lnTo>
                      <a:pt x="7840" y="2869"/>
                    </a:lnTo>
                    <a:lnTo>
                      <a:pt x="5104" y="2469"/>
                    </a:lnTo>
                    <a:lnTo>
                      <a:pt x="3904" y="1"/>
                    </a:ln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4"/>
              <p:cNvSpPr/>
              <p:nvPr/>
            </p:nvSpPr>
            <p:spPr>
              <a:xfrm>
                <a:off x="3265000" y="921100"/>
                <a:ext cx="196000" cy="187650"/>
              </a:xfrm>
              <a:custGeom>
                <a:rect b="b" l="l" r="r" t="t"/>
                <a:pathLst>
                  <a:path extrusionOk="0" h="7506" w="7840">
                    <a:moveTo>
                      <a:pt x="3903" y="1"/>
                    </a:moveTo>
                    <a:lnTo>
                      <a:pt x="2703" y="2469"/>
                    </a:lnTo>
                    <a:lnTo>
                      <a:pt x="1" y="2869"/>
                    </a:lnTo>
                    <a:lnTo>
                      <a:pt x="1935" y="4804"/>
                    </a:lnTo>
                    <a:lnTo>
                      <a:pt x="1502" y="7506"/>
                    </a:lnTo>
                    <a:lnTo>
                      <a:pt x="3903" y="6205"/>
                    </a:lnTo>
                    <a:lnTo>
                      <a:pt x="6338" y="7506"/>
                    </a:lnTo>
                    <a:lnTo>
                      <a:pt x="5871" y="4804"/>
                    </a:lnTo>
                    <a:lnTo>
                      <a:pt x="7840" y="2869"/>
                    </a:lnTo>
                    <a:lnTo>
                      <a:pt x="5104" y="2469"/>
                    </a:lnTo>
                    <a:lnTo>
                      <a:pt x="3903" y="1"/>
                    </a:lnTo>
                    <a:close/>
                  </a:path>
                </a:pathLst>
              </a:custGeom>
              <a:solidFill>
                <a:schemeClr val="accent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4"/>
              <p:cNvSpPr/>
              <p:nvPr/>
            </p:nvSpPr>
            <p:spPr>
              <a:xfrm>
                <a:off x="3540200" y="921100"/>
                <a:ext cx="196000" cy="187650"/>
              </a:xfrm>
              <a:custGeom>
                <a:rect b="b" l="l" r="r" t="t"/>
                <a:pathLst>
                  <a:path extrusionOk="0" h="7506" w="7840">
                    <a:moveTo>
                      <a:pt x="3903" y="1"/>
                    </a:moveTo>
                    <a:lnTo>
                      <a:pt x="2702" y="2469"/>
                    </a:lnTo>
                    <a:lnTo>
                      <a:pt x="0" y="2869"/>
                    </a:lnTo>
                    <a:lnTo>
                      <a:pt x="1935" y="4804"/>
                    </a:lnTo>
                    <a:lnTo>
                      <a:pt x="1502" y="7506"/>
                    </a:lnTo>
                    <a:lnTo>
                      <a:pt x="3903" y="6205"/>
                    </a:lnTo>
                    <a:lnTo>
                      <a:pt x="6338" y="7506"/>
                    </a:lnTo>
                    <a:lnTo>
                      <a:pt x="5871" y="4804"/>
                    </a:lnTo>
                    <a:lnTo>
                      <a:pt x="7839" y="2869"/>
                    </a:lnTo>
                    <a:lnTo>
                      <a:pt x="5104" y="2469"/>
                    </a:lnTo>
                    <a:lnTo>
                      <a:pt x="3903" y="1"/>
                    </a:ln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54"/>
            <p:cNvGrpSpPr/>
            <p:nvPr/>
          </p:nvGrpSpPr>
          <p:grpSpPr>
            <a:xfrm>
              <a:off x="2809794" y="3616977"/>
              <a:ext cx="647050" cy="460400"/>
              <a:chOff x="4937025" y="4378575"/>
              <a:chExt cx="1040775" cy="740550"/>
            </a:xfrm>
          </p:grpSpPr>
          <p:sp>
            <p:nvSpPr>
              <p:cNvPr id="913" name="Google Shape;913;p54"/>
              <p:cNvSpPr/>
              <p:nvPr/>
            </p:nvSpPr>
            <p:spPr>
              <a:xfrm>
                <a:off x="4937025" y="4378575"/>
                <a:ext cx="1040775" cy="555425"/>
              </a:xfrm>
              <a:custGeom>
                <a:rect b="b" l="l" r="r" t="t"/>
                <a:pathLst>
                  <a:path extrusionOk="0" h="22217" w="41631">
                    <a:moveTo>
                      <a:pt x="5004" y="1"/>
                    </a:moveTo>
                    <a:cubicBezTo>
                      <a:pt x="2236" y="1"/>
                      <a:pt x="1" y="2269"/>
                      <a:pt x="1" y="5004"/>
                    </a:cubicBezTo>
                    <a:lnTo>
                      <a:pt x="1" y="17213"/>
                    </a:lnTo>
                    <a:cubicBezTo>
                      <a:pt x="1" y="19982"/>
                      <a:pt x="2236" y="22216"/>
                      <a:pt x="5004" y="22216"/>
                    </a:cubicBezTo>
                    <a:lnTo>
                      <a:pt x="36627" y="22216"/>
                    </a:lnTo>
                    <a:cubicBezTo>
                      <a:pt x="39396" y="22216"/>
                      <a:pt x="41630" y="19982"/>
                      <a:pt x="41630" y="17213"/>
                    </a:cubicBezTo>
                    <a:lnTo>
                      <a:pt x="41630" y="5004"/>
                    </a:lnTo>
                    <a:cubicBezTo>
                      <a:pt x="41630" y="2269"/>
                      <a:pt x="39396" y="1"/>
                      <a:pt x="36627" y="1"/>
                    </a:cubicBez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4"/>
              <p:cNvSpPr/>
              <p:nvPr/>
            </p:nvSpPr>
            <p:spPr>
              <a:xfrm>
                <a:off x="5067125" y="4883950"/>
                <a:ext cx="226025" cy="235175"/>
              </a:xfrm>
              <a:custGeom>
                <a:rect b="b" l="l" r="r" t="t"/>
                <a:pathLst>
                  <a:path extrusionOk="0" h="9407" w="9041">
                    <a:moveTo>
                      <a:pt x="0" y="0"/>
                    </a:moveTo>
                    <a:lnTo>
                      <a:pt x="0" y="9407"/>
                    </a:lnTo>
                    <a:lnTo>
                      <a:pt x="9040" y="334"/>
                    </a:lnTo>
                    <a:lnTo>
                      <a:pt x="0" y="0"/>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4"/>
              <p:cNvSpPr/>
              <p:nvPr/>
            </p:nvSpPr>
            <p:spPr>
              <a:xfrm>
                <a:off x="5051275" y="4544325"/>
                <a:ext cx="331925" cy="246250"/>
              </a:xfrm>
              <a:custGeom>
                <a:rect b="b" l="l" r="r" t="t"/>
                <a:pathLst>
                  <a:path extrusionOk="0" h="9850" w="13277">
                    <a:moveTo>
                      <a:pt x="3403" y="0"/>
                    </a:moveTo>
                    <a:cubicBezTo>
                      <a:pt x="1977" y="0"/>
                      <a:pt x="601" y="1009"/>
                      <a:pt x="434" y="3211"/>
                    </a:cubicBezTo>
                    <a:cubicBezTo>
                      <a:pt x="1" y="6880"/>
                      <a:pt x="4504" y="9082"/>
                      <a:pt x="6639" y="9849"/>
                    </a:cubicBezTo>
                    <a:cubicBezTo>
                      <a:pt x="8807" y="9082"/>
                      <a:pt x="13277" y="6880"/>
                      <a:pt x="12876" y="3211"/>
                    </a:cubicBezTo>
                    <a:cubicBezTo>
                      <a:pt x="12693" y="1009"/>
                      <a:pt x="11309" y="0"/>
                      <a:pt x="9883" y="0"/>
                    </a:cubicBezTo>
                    <a:cubicBezTo>
                      <a:pt x="8478" y="0"/>
                      <a:pt x="7032" y="980"/>
                      <a:pt x="6655" y="2763"/>
                    </a:cubicBezTo>
                    <a:lnTo>
                      <a:pt x="6655" y="2763"/>
                    </a:lnTo>
                    <a:cubicBezTo>
                      <a:pt x="6261" y="980"/>
                      <a:pt x="4808" y="0"/>
                      <a:pt x="3403"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4"/>
              <p:cNvSpPr/>
              <p:nvPr/>
            </p:nvSpPr>
            <p:spPr>
              <a:xfrm>
                <a:off x="5444900" y="4586875"/>
                <a:ext cx="84140" cy="140812"/>
              </a:xfrm>
              <a:custGeom>
                <a:rect b="b" l="l" r="r" t="t"/>
                <a:pathLst>
                  <a:path extrusionOk="0" h="8207" w="4904">
                    <a:moveTo>
                      <a:pt x="1968" y="1"/>
                    </a:moveTo>
                    <a:lnTo>
                      <a:pt x="0" y="368"/>
                    </a:lnTo>
                    <a:lnTo>
                      <a:pt x="0" y="1402"/>
                    </a:lnTo>
                    <a:lnTo>
                      <a:pt x="2002" y="1002"/>
                    </a:lnTo>
                    <a:lnTo>
                      <a:pt x="2002" y="7273"/>
                    </a:lnTo>
                    <a:lnTo>
                      <a:pt x="167" y="7273"/>
                    </a:lnTo>
                    <a:lnTo>
                      <a:pt x="167" y="8207"/>
                    </a:lnTo>
                    <a:lnTo>
                      <a:pt x="4904" y="8207"/>
                    </a:lnTo>
                    <a:lnTo>
                      <a:pt x="4904" y="7273"/>
                    </a:lnTo>
                    <a:lnTo>
                      <a:pt x="3102" y="7273"/>
                    </a:lnTo>
                    <a:lnTo>
                      <a:pt x="3102" y="1"/>
                    </a:ln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4"/>
              <p:cNvSpPr/>
              <p:nvPr/>
            </p:nvSpPr>
            <p:spPr>
              <a:xfrm>
                <a:off x="5559351" y="4584027"/>
                <a:ext cx="97317" cy="145959"/>
              </a:xfrm>
              <a:custGeom>
                <a:rect b="b" l="l" r="r" t="t"/>
                <a:pathLst>
                  <a:path extrusionOk="0" h="8507" w="5672">
                    <a:moveTo>
                      <a:pt x="2836" y="867"/>
                    </a:moveTo>
                    <a:cubicBezTo>
                      <a:pt x="3436" y="867"/>
                      <a:pt x="3837" y="1168"/>
                      <a:pt x="4137" y="1735"/>
                    </a:cubicBezTo>
                    <a:cubicBezTo>
                      <a:pt x="4437" y="2302"/>
                      <a:pt x="4571" y="3136"/>
                      <a:pt x="4571" y="4270"/>
                    </a:cubicBezTo>
                    <a:cubicBezTo>
                      <a:pt x="4571" y="5404"/>
                      <a:pt x="4437" y="6238"/>
                      <a:pt x="4137" y="6805"/>
                    </a:cubicBezTo>
                    <a:cubicBezTo>
                      <a:pt x="3837" y="7372"/>
                      <a:pt x="3436" y="7639"/>
                      <a:pt x="2836" y="7639"/>
                    </a:cubicBezTo>
                    <a:cubicBezTo>
                      <a:pt x="2269" y="7639"/>
                      <a:pt x="1835" y="7372"/>
                      <a:pt x="1568" y="6805"/>
                    </a:cubicBezTo>
                    <a:cubicBezTo>
                      <a:pt x="1268" y="6238"/>
                      <a:pt x="1135" y="5404"/>
                      <a:pt x="1135" y="4270"/>
                    </a:cubicBezTo>
                    <a:cubicBezTo>
                      <a:pt x="1135" y="3136"/>
                      <a:pt x="1268" y="2302"/>
                      <a:pt x="1568" y="1735"/>
                    </a:cubicBezTo>
                    <a:cubicBezTo>
                      <a:pt x="1835" y="1168"/>
                      <a:pt x="2269" y="867"/>
                      <a:pt x="2836" y="867"/>
                    </a:cubicBezTo>
                    <a:close/>
                    <a:moveTo>
                      <a:pt x="2836" y="0"/>
                    </a:moveTo>
                    <a:cubicBezTo>
                      <a:pt x="1935" y="0"/>
                      <a:pt x="1235" y="367"/>
                      <a:pt x="734" y="1101"/>
                    </a:cubicBezTo>
                    <a:cubicBezTo>
                      <a:pt x="267" y="1835"/>
                      <a:pt x="1" y="2869"/>
                      <a:pt x="1" y="4270"/>
                    </a:cubicBezTo>
                    <a:cubicBezTo>
                      <a:pt x="1" y="5638"/>
                      <a:pt x="267" y="6705"/>
                      <a:pt x="734" y="7439"/>
                    </a:cubicBezTo>
                    <a:cubicBezTo>
                      <a:pt x="1235" y="8139"/>
                      <a:pt x="1935"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4"/>
              <p:cNvSpPr/>
              <p:nvPr/>
            </p:nvSpPr>
            <p:spPr>
              <a:xfrm>
                <a:off x="5682397" y="4584027"/>
                <a:ext cx="97317" cy="145959"/>
              </a:xfrm>
              <a:custGeom>
                <a:rect b="b" l="l" r="r" t="t"/>
                <a:pathLst>
                  <a:path extrusionOk="0" h="8507" w="5672">
                    <a:moveTo>
                      <a:pt x="2836" y="867"/>
                    </a:moveTo>
                    <a:cubicBezTo>
                      <a:pt x="3403" y="867"/>
                      <a:pt x="3837" y="1168"/>
                      <a:pt x="4137" y="1735"/>
                    </a:cubicBezTo>
                    <a:cubicBezTo>
                      <a:pt x="4404" y="2302"/>
                      <a:pt x="4570" y="3136"/>
                      <a:pt x="4570" y="4270"/>
                    </a:cubicBezTo>
                    <a:cubicBezTo>
                      <a:pt x="4570" y="5404"/>
                      <a:pt x="4404" y="6238"/>
                      <a:pt x="4137" y="6805"/>
                    </a:cubicBezTo>
                    <a:cubicBezTo>
                      <a:pt x="3837" y="7372"/>
                      <a:pt x="3403" y="7639"/>
                      <a:pt x="2836" y="7639"/>
                    </a:cubicBezTo>
                    <a:cubicBezTo>
                      <a:pt x="2269" y="7639"/>
                      <a:pt x="1835" y="7372"/>
                      <a:pt x="1535" y="6805"/>
                    </a:cubicBezTo>
                    <a:cubicBezTo>
                      <a:pt x="1268" y="6238"/>
                      <a:pt x="1101" y="5404"/>
                      <a:pt x="1101" y="4270"/>
                    </a:cubicBezTo>
                    <a:cubicBezTo>
                      <a:pt x="1101" y="3136"/>
                      <a:pt x="1268" y="2302"/>
                      <a:pt x="1535" y="1735"/>
                    </a:cubicBezTo>
                    <a:cubicBezTo>
                      <a:pt x="1835" y="1168"/>
                      <a:pt x="2269" y="867"/>
                      <a:pt x="2836" y="867"/>
                    </a:cubicBezTo>
                    <a:close/>
                    <a:moveTo>
                      <a:pt x="2836" y="0"/>
                    </a:moveTo>
                    <a:cubicBezTo>
                      <a:pt x="1902" y="0"/>
                      <a:pt x="1201" y="367"/>
                      <a:pt x="734" y="1101"/>
                    </a:cubicBezTo>
                    <a:cubicBezTo>
                      <a:pt x="234" y="1835"/>
                      <a:pt x="0" y="2869"/>
                      <a:pt x="0" y="4270"/>
                    </a:cubicBezTo>
                    <a:cubicBezTo>
                      <a:pt x="0" y="5638"/>
                      <a:pt x="234" y="6705"/>
                      <a:pt x="734" y="7439"/>
                    </a:cubicBezTo>
                    <a:cubicBezTo>
                      <a:pt x="1201" y="8139"/>
                      <a:pt x="1902"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4"/>
              <p:cNvSpPr/>
              <p:nvPr/>
            </p:nvSpPr>
            <p:spPr>
              <a:xfrm>
                <a:off x="5811739" y="4586875"/>
                <a:ext cx="111610" cy="140812"/>
              </a:xfrm>
              <a:custGeom>
                <a:rect b="b" l="l" r="r" t="t"/>
                <a:pathLst>
                  <a:path extrusionOk="0" h="8207" w="6505">
                    <a:moveTo>
                      <a:pt x="0" y="1"/>
                    </a:moveTo>
                    <a:lnTo>
                      <a:pt x="0" y="8207"/>
                    </a:lnTo>
                    <a:lnTo>
                      <a:pt x="1101" y="8207"/>
                    </a:lnTo>
                    <a:lnTo>
                      <a:pt x="1101" y="4237"/>
                    </a:lnTo>
                    <a:lnTo>
                      <a:pt x="5037" y="8207"/>
                    </a:lnTo>
                    <a:lnTo>
                      <a:pt x="6505" y="8207"/>
                    </a:lnTo>
                    <a:lnTo>
                      <a:pt x="2135" y="3804"/>
                    </a:lnTo>
                    <a:lnTo>
                      <a:pt x="6205" y="1"/>
                    </a:lnTo>
                    <a:lnTo>
                      <a:pt x="4770" y="1"/>
                    </a:lnTo>
                    <a:lnTo>
                      <a:pt x="1101" y="3470"/>
                    </a:lnTo>
                    <a:lnTo>
                      <a:pt x="1101" y="1"/>
                    </a:lnTo>
                    <a:close/>
                  </a:path>
                </a:pathLst>
              </a:custGeom>
              <a:solidFill>
                <a:srgbClr val="FFFFFF"/>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54"/>
            <p:cNvGrpSpPr/>
            <p:nvPr/>
          </p:nvGrpSpPr>
          <p:grpSpPr>
            <a:xfrm>
              <a:off x="3456852" y="1503519"/>
              <a:ext cx="185624" cy="185096"/>
              <a:chOff x="5318975" y="803525"/>
              <a:chExt cx="298575" cy="297725"/>
            </a:xfrm>
          </p:grpSpPr>
          <p:sp>
            <p:nvSpPr>
              <p:cNvPr id="921" name="Google Shape;921;p54"/>
              <p:cNvSpPr/>
              <p:nvPr/>
            </p:nvSpPr>
            <p:spPr>
              <a:xfrm>
                <a:off x="5354000" y="837700"/>
                <a:ext cx="229350" cy="229375"/>
              </a:xfrm>
              <a:custGeom>
                <a:rect b="b" l="l" r="r" t="t"/>
                <a:pathLst>
                  <a:path extrusionOk="0" h="9175" w="9174">
                    <a:moveTo>
                      <a:pt x="4570" y="2202"/>
                    </a:moveTo>
                    <a:cubicBezTo>
                      <a:pt x="5871" y="2202"/>
                      <a:pt x="6939" y="3236"/>
                      <a:pt x="6939" y="4571"/>
                    </a:cubicBezTo>
                    <a:cubicBezTo>
                      <a:pt x="6939" y="5872"/>
                      <a:pt x="5904" y="6972"/>
                      <a:pt x="4570" y="6972"/>
                    </a:cubicBezTo>
                    <a:cubicBezTo>
                      <a:pt x="3269" y="6972"/>
                      <a:pt x="2202" y="5905"/>
                      <a:pt x="2202" y="4571"/>
                    </a:cubicBezTo>
                    <a:cubicBezTo>
                      <a:pt x="2202" y="3270"/>
                      <a:pt x="3236" y="2202"/>
                      <a:pt x="4570" y="2202"/>
                    </a:cubicBezTo>
                    <a:close/>
                    <a:moveTo>
                      <a:pt x="4570" y="1"/>
                    </a:moveTo>
                    <a:cubicBezTo>
                      <a:pt x="2035" y="1"/>
                      <a:pt x="0" y="2036"/>
                      <a:pt x="0" y="4571"/>
                    </a:cubicBezTo>
                    <a:cubicBezTo>
                      <a:pt x="0" y="7106"/>
                      <a:pt x="2035" y="9174"/>
                      <a:pt x="4570" y="9174"/>
                    </a:cubicBezTo>
                    <a:cubicBezTo>
                      <a:pt x="7105" y="9174"/>
                      <a:pt x="9173" y="7106"/>
                      <a:pt x="9173" y="4571"/>
                    </a:cubicBezTo>
                    <a:cubicBezTo>
                      <a:pt x="9173" y="2036"/>
                      <a:pt x="7105" y="1"/>
                      <a:pt x="4570" y="1"/>
                    </a:cubicBez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4"/>
              <p:cNvSpPr/>
              <p:nvPr/>
            </p:nvSpPr>
            <p:spPr>
              <a:xfrm>
                <a:off x="5439900" y="803525"/>
                <a:ext cx="55875" cy="64225"/>
              </a:xfrm>
              <a:custGeom>
                <a:rect b="b" l="l" r="r" t="t"/>
                <a:pathLst>
                  <a:path extrusionOk="0" h="2569" w="2235">
                    <a:moveTo>
                      <a:pt x="0" y="0"/>
                    </a:moveTo>
                    <a:lnTo>
                      <a:pt x="0" y="2569"/>
                    </a:lnTo>
                    <a:lnTo>
                      <a:pt x="2235" y="2569"/>
                    </a:lnTo>
                    <a:lnTo>
                      <a:pt x="2235" y="0"/>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4"/>
              <p:cNvSpPr/>
              <p:nvPr/>
            </p:nvSpPr>
            <p:spPr>
              <a:xfrm>
                <a:off x="5439900" y="1036175"/>
                <a:ext cx="55875" cy="65075"/>
              </a:xfrm>
              <a:custGeom>
                <a:rect b="b" l="l" r="r" t="t"/>
                <a:pathLst>
                  <a:path extrusionOk="0" h="2603" w="2235">
                    <a:moveTo>
                      <a:pt x="0" y="1"/>
                    </a:moveTo>
                    <a:lnTo>
                      <a:pt x="0" y="2603"/>
                    </a:lnTo>
                    <a:lnTo>
                      <a:pt x="2235" y="2603"/>
                    </a:lnTo>
                    <a:lnTo>
                      <a:pt x="2235" y="1"/>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4"/>
              <p:cNvSpPr/>
              <p:nvPr/>
            </p:nvSpPr>
            <p:spPr>
              <a:xfrm>
                <a:off x="5318975" y="925275"/>
                <a:ext cx="65075" cy="55050"/>
              </a:xfrm>
              <a:custGeom>
                <a:rect b="b" l="l" r="r" t="t"/>
                <a:pathLst>
                  <a:path extrusionOk="0" h="2202" w="2603">
                    <a:moveTo>
                      <a:pt x="0" y="0"/>
                    </a:moveTo>
                    <a:lnTo>
                      <a:pt x="0" y="2202"/>
                    </a:lnTo>
                    <a:lnTo>
                      <a:pt x="2602" y="2202"/>
                    </a:lnTo>
                    <a:lnTo>
                      <a:pt x="2602" y="0"/>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4"/>
              <p:cNvSpPr/>
              <p:nvPr/>
            </p:nvSpPr>
            <p:spPr>
              <a:xfrm>
                <a:off x="5552475" y="925275"/>
                <a:ext cx="65075" cy="55050"/>
              </a:xfrm>
              <a:custGeom>
                <a:rect b="b" l="l" r="r" t="t"/>
                <a:pathLst>
                  <a:path extrusionOk="0" h="2202" w="2603">
                    <a:moveTo>
                      <a:pt x="0" y="0"/>
                    </a:moveTo>
                    <a:lnTo>
                      <a:pt x="0" y="2202"/>
                    </a:lnTo>
                    <a:lnTo>
                      <a:pt x="2602" y="2202"/>
                    </a:lnTo>
                    <a:lnTo>
                      <a:pt x="2602" y="0"/>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4"/>
              <p:cNvSpPr/>
              <p:nvPr/>
            </p:nvSpPr>
            <p:spPr>
              <a:xfrm>
                <a:off x="5343150" y="827700"/>
                <a:ext cx="85100" cy="84250"/>
              </a:xfrm>
              <a:custGeom>
                <a:rect b="b" l="l" r="r" t="t"/>
                <a:pathLst>
                  <a:path extrusionOk="0" h="3370" w="3404">
                    <a:moveTo>
                      <a:pt x="1568" y="1"/>
                    </a:moveTo>
                    <a:lnTo>
                      <a:pt x="1" y="1535"/>
                    </a:lnTo>
                    <a:lnTo>
                      <a:pt x="1835" y="3370"/>
                    </a:lnTo>
                    <a:lnTo>
                      <a:pt x="3403" y="1802"/>
                    </a:lnTo>
                    <a:lnTo>
                      <a:pt x="1568" y="1"/>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4"/>
              <p:cNvSpPr/>
              <p:nvPr/>
            </p:nvSpPr>
            <p:spPr>
              <a:xfrm>
                <a:off x="5509100" y="992825"/>
                <a:ext cx="85100" cy="84250"/>
              </a:xfrm>
              <a:custGeom>
                <a:rect b="b" l="l" r="r" t="t"/>
                <a:pathLst>
                  <a:path extrusionOk="0" h="3370" w="3404">
                    <a:moveTo>
                      <a:pt x="1568" y="0"/>
                    </a:moveTo>
                    <a:lnTo>
                      <a:pt x="1" y="1568"/>
                    </a:lnTo>
                    <a:lnTo>
                      <a:pt x="1835" y="3369"/>
                    </a:lnTo>
                    <a:lnTo>
                      <a:pt x="3403" y="1835"/>
                    </a:lnTo>
                    <a:lnTo>
                      <a:pt x="1568" y="0"/>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4"/>
              <p:cNvSpPr/>
              <p:nvPr/>
            </p:nvSpPr>
            <p:spPr>
              <a:xfrm>
                <a:off x="5343150" y="991975"/>
                <a:ext cx="85100" cy="85100"/>
              </a:xfrm>
              <a:custGeom>
                <a:rect b="b" l="l" r="r" t="t"/>
                <a:pathLst>
                  <a:path extrusionOk="0" h="3404" w="3404">
                    <a:moveTo>
                      <a:pt x="1835" y="1"/>
                    </a:moveTo>
                    <a:lnTo>
                      <a:pt x="1" y="1836"/>
                    </a:lnTo>
                    <a:lnTo>
                      <a:pt x="1568" y="3403"/>
                    </a:lnTo>
                    <a:lnTo>
                      <a:pt x="3403" y="1569"/>
                    </a:lnTo>
                    <a:lnTo>
                      <a:pt x="1835" y="1"/>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4"/>
              <p:cNvSpPr/>
              <p:nvPr/>
            </p:nvSpPr>
            <p:spPr>
              <a:xfrm>
                <a:off x="5508275" y="826875"/>
                <a:ext cx="85075" cy="85075"/>
              </a:xfrm>
              <a:custGeom>
                <a:rect b="b" l="l" r="r" t="t"/>
                <a:pathLst>
                  <a:path extrusionOk="0" h="3403" w="3403">
                    <a:moveTo>
                      <a:pt x="1835" y="0"/>
                    </a:moveTo>
                    <a:lnTo>
                      <a:pt x="0" y="1835"/>
                    </a:lnTo>
                    <a:lnTo>
                      <a:pt x="1568" y="3403"/>
                    </a:lnTo>
                    <a:lnTo>
                      <a:pt x="3403" y="1568"/>
                    </a:lnTo>
                    <a:lnTo>
                      <a:pt x="1835" y="0"/>
                    </a:ln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54"/>
            <p:cNvGrpSpPr/>
            <p:nvPr/>
          </p:nvGrpSpPr>
          <p:grpSpPr>
            <a:xfrm>
              <a:off x="1302408" y="3981876"/>
              <a:ext cx="213103" cy="213103"/>
              <a:chOff x="2215075" y="3684750"/>
              <a:chExt cx="342775" cy="342775"/>
            </a:xfrm>
          </p:grpSpPr>
          <p:sp>
            <p:nvSpPr>
              <p:cNvPr id="931" name="Google Shape;931;p54"/>
              <p:cNvSpPr/>
              <p:nvPr/>
            </p:nvSpPr>
            <p:spPr>
              <a:xfrm>
                <a:off x="2254275" y="3723950"/>
                <a:ext cx="265225" cy="263550"/>
              </a:xfrm>
              <a:custGeom>
                <a:rect b="b" l="l" r="r" t="t"/>
                <a:pathLst>
                  <a:path extrusionOk="0" h="10542" w="10609">
                    <a:moveTo>
                      <a:pt x="5305" y="2535"/>
                    </a:moveTo>
                    <a:cubicBezTo>
                      <a:pt x="6806" y="2535"/>
                      <a:pt x="8073" y="3770"/>
                      <a:pt x="8073" y="5304"/>
                    </a:cubicBezTo>
                    <a:cubicBezTo>
                      <a:pt x="8073" y="6805"/>
                      <a:pt x="6806" y="8039"/>
                      <a:pt x="5305" y="8039"/>
                    </a:cubicBezTo>
                    <a:cubicBezTo>
                      <a:pt x="3803" y="8039"/>
                      <a:pt x="2569" y="6805"/>
                      <a:pt x="2569" y="5304"/>
                    </a:cubicBezTo>
                    <a:cubicBezTo>
                      <a:pt x="2569" y="3803"/>
                      <a:pt x="3803" y="2535"/>
                      <a:pt x="5305" y="2535"/>
                    </a:cubicBezTo>
                    <a:close/>
                    <a:moveTo>
                      <a:pt x="5305" y="0"/>
                    </a:moveTo>
                    <a:cubicBezTo>
                      <a:pt x="2402" y="0"/>
                      <a:pt x="1" y="2335"/>
                      <a:pt x="1" y="5271"/>
                    </a:cubicBezTo>
                    <a:cubicBezTo>
                      <a:pt x="1" y="8173"/>
                      <a:pt x="2402" y="10541"/>
                      <a:pt x="5305" y="10541"/>
                    </a:cubicBezTo>
                    <a:cubicBezTo>
                      <a:pt x="8240" y="10541"/>
                      <a:pt x="10575" y="8173"/>
                      <a:pt x="10608" y="5271"/>
                    </a:cubicBezTo>
                    <a:cubicBezTo>
                      <a:pt x="10608" y="2369"/>
                      <a:pt x="8240" y="0"/>
                      <a:pt x="5305" y="0"/>
                    </a:cubicBez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4"/>
              <p:cNvSpPr/>
              <p:nvPr/>
            </p:nvSpPr>
            <p:spPr>
              <a:xfrm>
                <a:off x="2354350" y="3684750"/>
                <a:ext cx="63400" cy="73400"/>
              </a:xfrm>
              <a:custGeom>
                <a:rect b="b" l="l" r="r" t="t"/>
                <a:pathLst>
                  <a:path extrusionOk="0" h="2936" w="2536">
                    <a:moveTo>
                      <a:pt x="1" y="0"/>
                    </a:moveTo>
                    <a:lnTo>
                      <a:pt x="1" y="2936"/>
                    </a:lnTo>
                    <a:lnTo>
                      <a:pt x="2536" y="2936"/>
                    </a:lnTo>
                    <a:lnTo>
                      <a:pt x="2536" y="0"/>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4"/>
              <p:cNvSpPr/>
              <p:nvPr/>
            </p:nvSpPr>
            <p:spPr>
              <a:xfrm>
                <a:off x="2354350" y="3953275"/>
                <a:ext cx="63400" cy="74250"/>
              </a:xfrm>
              <a:custGeom>
                <a:rect b="b" l="l" r="r" t="t"/>
                <a:pathLst>
                  <a:path extrusionOk="0" h="2970" w="2536">
                    <a:moveTo>
                      <a:pt x="1" y="0"/>
                    </a:moveTo>
                    <a:lnTo>
                      <a:pt x="1" y="2969"/>
                    </a:lnTo>
                    <a:lnTo>
                      <a:pt x="2536" y="2969"/>
                    </a:lnTo>
                    <a:lnTo>
                      <a:pt x="2536" y="0"/>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4"/>
              <p:cNvSpPr/>
              <p:nvPr/>
            </p:nvSpPr>
            <p:spPr>
              <a:xfrm>
                <a:off x="2215075" y="3824025"/>
                <a:ext cx="74250" cy="63400"/>
              </a:xfrm>
              <a:custGeom>
                <a:rect b="b" l="l" r="r" t="t"/>
                <a:pathLst>
                  <a:path extrusionOk="0" h="2536" w="2970">
                    <a:moveTo>
                      <a:pt x="1" y="0"/>
                    </a:moveTo>
                    <a:lnTo>
                      <a:pt x="1" y="2535"/>
                    </a:lnTo>
                    <a:lnTo>
                      <a:pt x="2970" y="2535"/>
                    </a:lnTo>
                    <a:lnTo>
                      <a:pt x="2970" y="0"/>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4"/>
              <p:cNvSpPr/>
              <p:nvPr/>
            </p:nvSpPr>
            <p:spPr>
              <a:xfrm>
                <a:off x="2483600" y="3824025"/>
                <a:ext cx="74250" cy="63400"/>
              </a:xfrm>
              <a:custGeom>
                <a:rect b="b" l="l" r="r" t="t"/>
                <a:pathLst>
                  <a:path extrusionOk="0" h="2536" w="2970">
                    <a:moveTo>
                      <a:pt x="1" y="0"/>
                    </a:moveTo>
                    <a:lnTo>
                      <a:pt x="1" y="2535"/>
                    </a:lnTo>
                    <a:lnTo>
                      <a:pt x="2970" y="2535"/>
                    </a:lnTo>
                    <a:lnTo>
                      <a:pt x="2970" y="0"/>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4"/>
              <p:cNvSpPr/>
              <p:nvPr/>
            </p:nvSpPr>
            <p:spPr>
              <a:xfrm>
                <a:off x="2242600" y="3712275"/>
                <a:ext cx="97600" cy="97575"/>
              </a:xfrm>
              <a:custGeom>
                <a:rect b="b" l="l" r="r" t="t"/>
                <a:pathLst>
                  <a:path extrusionOk="0" h="3903" w="3904">
                    <a:moveTo>
                      <a:pt x="1802" y="0"/>
                    </a:moveTo>
                    <a:lnTo>
                      <a:pt x="1" y="1801"/>
                    </a:lnTo>
                    <a:lnTo>
                      <a:pt x="2102" y="3903"/>
                    </a:lnTo>
                    <a:lnTo>
                      <a:pt x="3904" y="2102"/>
                    </a:lnTo>
                    <a:lnTo>
                      <a:pt x="1802" y="0"/>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4"/>
              <p:cNvSpPr/>
              <p:nvPr/>
            </p:nvSpPr>
            <p:spPr>
              <a:xfrm>
                <a:off x="2434400" y="3902400"/>
                <a:ext cx="96775" cy="97600"/>
              </a:xfrm>
              <a:custGeom>
                <a:rect b="b" l="l" r="r" t="t"/>
                <a:pathLst>
                  <a:path extrusionOk="0" h="3904" w="3871">
                    <a:moveTo>
                      <a:pt x="1802" y="1"/>
                    </a:moveTo>
                    <a:lnTo>
                      <a:pt x="1" y="1802"/>
                    </a:lnTo>
                    <a:lnTo>
                      <a:pt x="2069" y="3903"/>
                    </a:lnTo>
                    <a:lnTo>
                      <a:pt x="3870" y="2102"/>
                    </a:lnTo>
                    <a:lnTo>
                      <a:pt x="1802" y="1"/>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4"/>
              <p:cNvSpPr/>
              <p:nvPr/>
            </p:nvSpPr>
            <p:spPr>
              <a:xfrm>
                <a:off x="2243450" y="3903225"/>
                <a:ext cx="96750" cy="96775"/>
              </a:xfrm>
              <a:custGeom>
                <a:rect b="b" l="l" r="r" t="t"/>
                <a:pathLst>
                  <a:path extrusionOk="0" h="3871" w="3870">
                    <a:moveTo>
                      <a:pt x="2102" y="1"/>
                    </a:moveTo>
                    <a:lnTo>
                      <a:pt x="0" y="2069"/>
                    </a:lnTo>
                    <a:lnTo>
                      <a:pt x="1801" y="3870"/>
                    </a:lnTo>
                    <a:lnTo>
                      <a:pt x="3870" y="1769"/>
                    </a:lnTo>
                    <a:lnTo>
                      <a:pt x="2102" y="1"/>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4"/>
              <p:cNvSpPr/>
              <p:nvPr/>
            </p:nvSpPr>
            <p:spPr>
              <a:xfrm>
                <a:off x="2433575" y="3712275"/>
                <a:ext cx="96750" cy="96750"/>
              </a:xfrm>
              <a:custGeom>
                <a:rect b="b" l="l" r="r" t="t"/>
                <a:pathLst>
                  <a:path extrusionOk="0" h="3870" w="3870">
                    <a:moveTo>
                      <a:pt x="2102" y="0"/>
                    </a:moveTo>
                    <a:lnTo>
                      <a:pt x="1" y="2068"/>
                    </a:lnTo>
                    <a:lnTo>
                      <a:pt x="1802" y="3870"/>
                    </a:lnTo>
                    <a:lnTo>
                      <a:pt x="3870" y="1801"/>
                    </a:lnTo>
                    <a:lnTo>
                      <a:pt x="2102" y="0"/>
                    </a:lnTo>
                    <a:close/>
                  </a:path>
                </a:pathLst>
              </a:custGeom>
              <a:solidFill>
                <a:schemeClr val="dk1"/>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54"/>
            <p:cNvGrpSpPr/>
            <p:nvPr/>
          </p:nvGrpSpPr>
          <p:grpSpPr>
            <a:xfrm>
              <a:off x="3412515" y="3278257"/>
              <a:ext cx="313679" cy="211145"/>
              <a:chOff x="5549975" y="3214075"/>
              <a:chExt cx="504550" cy="339625"/>
            </a:xfrm>
          </p:grpSpPr>
          <p:sp>
            <p:nvSpPr>
              <p:cNvPr id="941" name="Google Shape;941;p54"/>
              <p:cNvSpPr/>
              <p:nvPr/>
            </p:nvSpPr>
            <p:spPr>
              <a:xfrm>
                <a:off x="5549975" y="3214075"/>
                <a:ext cx="312750" cy="286725"/>
              </a:xfrm>
              <a:custGeom>
                <a:rect b="b" l="l" r="r" t="t"/>
                <a:pathLst>
                  <a:path extrusionOk="0" h="11469" w="12510">
                    <a:moveTo>
                      <a:pt x="6464" y="1264"/>
                    </a:moveTo>
                    <a:cubicBezTo>
                      <a:pt x="7202" y="1264"/>
                      <a:pt x="7937" y="1452"/>
                      <a:pt x="8606" y="1815"/>
                    </a:cubicBezTo>
                    <a:cubicBezTo>
                      <a:pt x="9674" y="2349"/>
                      <a:pt x="10441" y="3316"/>
                      <a:pt x="10775" y="4417"/>
                    </a:cubicBezTo>
                    <a:cubicBezTo>
                      <a:pt x="11108" y="5585"/>
                      <a:pt x="11008" y="6819"/>
                      <a:pt x="10441" y="7853"/>
                    </a:cubicBezTo>
                    <a:cubicBezTo>
                      <a:pt x="9941" y="8753"/>
                      <a:pt x="9173" y="9521"/>
                      <a:pt x="8206" y="9888"/>
                    </a:cubicBezTo>
                    <a:cubicBezTo>
                      <a:pt x="7647" y="10108"/>
                      <a:pt x="7068" y="10219"/>
                      <a:pt x="6496" y="10219"/>
                    </a:cubicBezTo>
                    <a:cubicBezTo>
                      <a:pt x="5771" y="10219"/>
                      <a:pt x="5056" y="10042"/>
                      <a:pt x="4403" y="9687"/>
                    </a:cubicBezTo>
                    <a:cubicBezTo>
                      <a:pt x="2235" y="8520"/>
                      <a:pt x="1401" y="5785"/>
                      <a:pt x="2569" y="3650"/>
                    </a:cubicBezTo>
                    <a:cubicBezTo>
                      <a:pt x="3069" y="2716"/>
                      <a:pt x="3870" y="1982"/>
                      <a:pt x="4837" y="1582"/>
                    </a:cubicBezTo>
                    <a:cubicBezTo>
                      <a:pt x="5364" y="1368"/>
                      <a:pt x="5915" y="1264"/>
                      <a:pt x="6464" y="1264"/>
                    </a:cubicBezTo>
                    <a:close/>
                    <a:moveTo>
                      <a:pt x="6544" y="1"/>
                    </a:moveTo>
                    <a:cubicBezTo>
                      <a:pt x="5825" y="1"/>
                      <a:pt x="5102" y="138"/>
                      <a:pt x="4403" y="414"/>
                    </a:cubicBezTo>
                    <a:cubicBezTo>
                      <a:pt x="3136" y="915"/>
                      <a:pt x="2102" y="1882"/>
                      <a:pt x="1468" y="3049"/>
                    </a:cubicBezTo>
                    <a:cubicBezTo>
                      <a:pt x="0" y="5851"/>
                      <a:pt x="1034" y="9287"/>
                      <a:pt x="3836" y="10788"/>
                    </a:cubicBezTo>
                    <a:cubicBezTo>
                      <a:pt x="4683" y="11240"/>
                      <a:pt x="5603" y="11468"/>
                      <a:pt x="6532" y="11468"/>
                    </a:cubicBezTo>
                    <a:cubicBezTo>
                      <a:pt x="7251" y="11468"/>
                      <a:pt x="7975" y="11332"/>
                      <a:pt x="8673" y="11055"/>
                    </a:cubicBezTo>
                    <a:cubicBezTo>
                      <a:pt x="9907" y="10555"/>
                      <a:pt x="10908" y="9654"/>
                      <a:pt x="11608" y="8387"/>
                    </a:cubicBezTo>
                    <a:cubicBezTo>
                      <a:pt x="12309" y="7052"/>
                      <a:pt x="12509" y="5518"/>
                      <a:pt x="12042" y="4050"/>
                    </a:cubicBezTo>
                    <a:cubicBezTo>
                      <a:pt x="11575" y="2582"/>
                      <a:pt x="10574" y="1382"/>
                      <a:pt x="9240" y="681"/>
                    </a:cubicBezTo>
                    <a:cubicBezTo>
                      <a:pt x="8394" y="230"/>
                      <a:pt x="7473" y="1"/>
                      <a:pt x="6544" y="1"/>
                    </a:cubicBezTo>
                    <a:close/>
                  </a:path>
                </a:pathLst>
              </a:custGeom>
              <a:solidFill>
                <a:schemeClr val="lt2"/>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4"/>
              <p:cNvSpPr/>
              <p:nvPr/>
            </p:nvSpPr>
            <p:spPr>
              <a:xfrm>
                <a:off x="5810975" y="3397850"/>
                <a:ext cx="243550" cy="155850"/>
              </a:xfrm>
              <a:custGeom>
                <a:rect b="b" l="l" r="r" t="t"/>
                <a:pathLst>
                  <a:path extrusionOk="0" h="6234" w="9742">
                    <a:moveTo>
                      <a:pt x="1235" y="1"/>
                    </a:moveTo>
                    <a:cubicBezTo>
                      <a:pt x="972" y="1"/>
                      <a:pt x="740" y="125"/>
                      <a:pt x="601" y="402"/>
                    </a:cubicBezTo>
                    <a:lnTo>
                      <a:pt x="268" y="1036"/>
                    </a:lnTo>
                    <a:cubicBezTo>
                      <a:pt x="1" y="1503"/>
                      <a:pt x="268" y="1903"/>
                      <a:pt x="701" y="2170"/>
                    </a:cubicBezTo>
                    <a:lnTo>
                      <a:pt x="7840" y="6106"/>
                    </a:lnTo>
                    <a:cubicBezTo>
                      <a:pt x="7991" y="6192"/>
                      <a:pt x="8156" y="6233"/>
                      <a:pt x="8319" y="6233"/>
                    </a:cubicBezTo>
                    <a:cubicBezTo>
                      <a:pt x="8657" y="6233"/>
                      <a:pt x="8983" y="6055"/>
                      <a:pt x="9141" y="5739"/>
                    </a:cubicBezTo>
                    <a:lnTo>
                      <a:pt x="9474" y="5105"/>
                    </a:lnTo>
                    <a:cubicBezTo>
                      <a:pt x="9741" y="4705"/>
                      <a:pt x="9575" y="4138"/>
                      <a:pt x="9108" y="3871"/>
                    </a:cubicBezTo>
                    <a:lnTo>
                      <a:pt x="1802" y="168"/>
                    </a:lnTo>
                    <a:cubicBezTo>
                      <a:pt x="1612" y="60"/>
                      <a:pt x="1416" y="1"/>
                      <a:pt x="1235" y="1"/>
                    </a:cubicBezTo>
                    <a:close/>
                  </a:path>
                </a:pathLst>
              </a:custGeom>
              <a:solidFill>
                <a:schemeClr val="lt2"/>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54"/>
            <p:cNvGrpSpPr/>
            <p:nvPr/>
          </p:nvGrpSpPr>
          <p:grpSpPr>
            <a:xfrm>
              <a:off x="1141440" y="1610840"/>
              <a:ext cx="255612" cy="255612"/>
              <a:chOff x="1594650" y="976150"/>
              <a:chExt cx="411150" cy="411150"/>
            </a:xfrm>
          </p:grpSpPr>
          <p:sp>
            <p:nvSpPr>
              <p:cNvPr id="944" name="Google Shape;944;p54"/>
              <p:cNvSpPr/>
              <p:nvPr/>
            </p:nvSpPr>
            <p:spPr>
              <a:xfrm>
                <a:off x="1594650" y="976150"/>
                <a:ext cx="411150" cy="411150"/>
              </a:xfrm>
              <a:custGeom>
                <a:rect b="b" l="l" r="r" t="t"/>
                <a:pathLst>
                  <a:path extrusionOk="0" h="16446" w="16446">
                    <a:moveTo>
                      <a:pt x="8206" y="1201"/>
                    </a:moveTo>
                    <a:cubicBezTo>
                      <a:pt x="12109" y="1201"/>
                      <a:pt x="15211" y="4337"/>
                      <a:pt x="15211" y="8206"/>
                    </a:cubicBezTo>
                    <a:cubicBezTo>
                      <a:pt x="15211" y="12109"/>
                      <a:pt x="12109" y="15211"/>
                      <a:pt x="8206" y="15211"/>
                    </a:cubicBezTo>
                    <a:cubicBezTo>
                      <a:pt x="4337" y="15211"/>
                      <a:pt x="1201" y="12109"/>
                      <a:pt x="1201" y="8206"/>
                    </a:cubicBezTo>
                    <a:cubicBezTo>
                      <a:pt x="1201" y="4337"/>
                      <a:pt x="4337" y="1201"/>
                      <a:pt x="8206" y="1201"/>
                    </a:cubicBezTo>
                    <a:close/>
                    <a:moveTo>
                      <a:pt x="8206" y="0"/>
                    </a:moveTo>
                    <a:cubicBezTo>
                      <a:pt x="3670" y="0"/>
                      <a:pt x="0" y="3669"/>
                      <a:pt x="0" y="8206"/>
                    </a:cubicBezTo>
                    <a:cubicBezTo>
                      <a:pt x="0" y="12776"/>
                      <a:pt x="3670" y="16445"/>
                      <a:pt x="8206" y="16445"/>
                    </a:cubicBezTo>
                    <a:cubicBezTo>
                      <a:pt x="12776" y="16445"/>
                      <a:pt x="16445" y="12776"/>
                      <a:pt x="16445" y="8206"/>
                    </a:cubicBezTo>
                    <a:cubicBezTo>
                      <a:pt x="16445" y="3669"/>
                      <a:pt x="12776" y="0"/>
                      <a:pt x="8206" y="0"/>
                    </a:cubicBez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4"/>
              <p:cNvSpPr/>
              <p:nvPr/>
            </p:nvSpPr>
            <p:spPr>
              <a:xfrm>
                <a:off x="1735575" y="1056200"/>
                <a:ext cx="129275" cy="129275"/>
              </a:xfrm>
              <a:custGeom>
                <a:rect b="b" l="l" r="r" t="t"/>
                <a:pathLst>
                  <a:path extrusionOk="0" h="5171" w="5171">
                    <a:moveTo>
                      <a:pt x="2569" y="0"/>
                    </a:moveTo>
                    <a:cubicBezTo>
                      <a:pt x="1168" y="0"/>
                      <a:pt x="1" y="1168"/>
                      <a:pt x="1" y="2602"/>
                    </a:cubicBezTo>
                    <a:cubicBezTo>
                      <a:pt x="1" y="4003"/>
                      <a:pt x="1168" y="5171"/>
                      <a:pt x="2569" y="5171"/>
                    </a:cubicBezTo>
                    <a:cubicBezTo>
                      <a:pt x="4003" y="5171"/>
                      <a:pt x="5171" y="4003"/>
                      <a:pt x="5171" y="2602"/>
                    </a:cubicBezTo>
                    <a:cubicBezTo>
                      <a:pt x="5171" y="1135"/>
                      <a:pt x="4003" y="0"/>
                      <a:pt x="2569" y="0"/>
                    </a:cubicBez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4"/>
              <p:cNvSpPr/>
              <p:nvPr/>
            </p:nvSpPr>
            <p:spPr>
              <a:xfrm>
                <a:off x="1689700" y="1196300"/>
                <a:ext cx="221025" cy="100925"/>
              </a:xfrm>
              <a:custGeom>
                <a:rect b="b" l="l" r="r" t="t"/>
                <a:pathLst>
                  <a:path extrusionOk="0" h="4037" w="8841">
                    <a:moveTo>
                      <a:pt x="2670" y="0"/>
                    </a:moveTo>
                    <a:cubicBezTo>
                      <a:pt x="1202" y="0"/>
                      <a:pt x="1" y="1201"/>
                      <a:pt x="1" y="2669"/>
                    </a:cubicBezTo>
                    <a:lnTo>
                      <a:pt x="1" y="4037"/>
                    </a:lnTo>
                    <a:lnTo>
                      <a:pt x="8841" y="4037"/>
                    </a:lnTo>
                    <a:lnTo>
                      <a:pt x="8841" y="2669"/>
                    </a:lnTo>
                    <a:cubicBezTo>
                      <a:pt x="8841" y="1201"/>
                      <a:pt x="7606" y="0"/>
                      <a:pt x="6172" y="0"/>
                    </a:cubicBezTo>
                    <a:close/>
                  </a:path>
                </a:pathLst>
              </a:custGeom>
              <a:solidFill>
                <a:schemeClr val="accent6"/>
              </a:solidFill>
              <a:ln>
                <a:noFill/>
              </a:ln>
              <a:effectLst>
                <a:outerShdw blurRad="85725" rotWithShape="0" algn="bl" dir="5400000" dist="762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47" name="Google Shape;947;p54"/>
          <p:cNvPicPr preferRelativeResize="0"/>
          <p:nvPr/>
        </p:nvPicPr>
        <p:blipFill rotWithShape="1">
          <a:blip r:embed="rId3">
            <a:alphaModFix/>
          </a:blip>
          <a:srcRect b="8600" l="0" r="0" t="0"/>
          <a:stretch/>
        </p:blipFill>
        <p:spPr>
          <a:xfrm>
            <a:off x="1206975" y="1147100"/>
            <a:ext cx="3314625" cy="3272000"/>
          </a:xfrm>
          <a:prstGeom prst="rect">
            <a:avLst/>
          </a:prstGeom>
          <a:noFill/>
          <a:ln cap="flat" cmpd="sng" w="9525">
            <a:solidFill>
              <a:srgbClr val="9E9E9E"/>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7"/>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THE PROBLEM IS IMPORTANT?</a:t>
            </a:r>
            <a:endParaRPr/>
          </a:p>
        </p:txBody>
      </p:sp>
      <p:sp>
        <p:nvSpPr>
          <p:cNvPr id="671" name="Google Shape;671;p37"/>
          <p:cNvSpPr txBox="1"/>
          <p:nvPr>
            <p:ph idx="4294967295" type="body"/>
          </p:nvPr>
        </p:nvSpPr>
        <p:spPr>
          <a:xfrm>
            <a:off x="1518300" y="2075275"/>
            <a:ext cx="6107400" cy="17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There are a lot of factors to consider when </a:t>
            </a:r>
            <a:r>
              <a:rPr lang="en" sz="1900"/>
              <a:t>choosing</a:t>
            </a:r>
            <a:r>
              <a:rPr lang="en" sz="1900"/>
              <a:t> an ambassador for your company -  public perception, popularity, nationality, interest in product type etc. </a:t>
            </a:r>
            <a:endParaRPr sz="1900"/>
          </a:p>
          <a:p>
            <a:pPr indent="0" lvl="0" marL="0" rtl="0" algn="l">
              <a:spcBef>
                <a:spcPts val="1200"/>
              </a:spcBef>
              <a:spcAft>
                <a:spcPts val="1200"/>
              </a:spcAft>
              <a:buNone/>
            </a:pPr>
            <a:r>
              <a:rPr lang="en" sz="1900"/>
              <a:t>Our product makes the decision making process simple and efficient.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8"/>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WE MAKE A DIFFERENCE</a:t>
            </a:r>
            <a:endParaRPr/>
          </a:p>
        </p:txBody>
      </p:sp>
      <p:sp>
        <p:nvSpPr>
          <p:cNvPr id="677" name="Google Shape;677;p38"/>
          <p:cNvSpPr txBox="1"/>
          <p:nvPr>
            <p:ph idx="4294967295" type="body"/>
          </p:nvPr>
        </p:nvSpPr>
        <p:spPr>
          <a:xfrm>
            <a:off x="1518300" y="2075275"/>
            <a:ext cx="6107400" cy="20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Hundreds of </a:t>
            </a:r>
            <a:r>
              <a:rPr lang="en" sz="1900"/>
              <a:t>hours would be spent by companies to research a perfect ambassador. Our product makes the process smart and efficient. </a:t>
            </a:r>
            <a:endParaRPr sz="1900"/>
          </a:p>
          <a:p>
            <a:pPr indent="0" lvl="0" marL="0" rtl="0" algn="l">
              <a:spcBef>
                <a:spcPts val="1200"/>
              </a:spcBef>
              <a:spcAft>
                <a:spcPts val="1200"/>
              </a:spcAft>
              <a:buNone/>
            </a:pPr>
            <a:r>
              <a:rPr lang="en" sz="1900"/>
              <a:t>Companies can decide what factors they want to consider for their match.</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9"/>
          <p:cNvSpPr txBox="1"/>
          <p:nvPr>
            <p:ph type="title"/>
          </p:nvPr>
        </p:nvSpPr>
        <p:spPr>
          <a:xfrm>
            <a:off x="726454" y="809850"/>
            <a:ext cx="32514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IDEA</a:t>
            </a:r>
            <a:endParaRPr/>
          </a:p>
        </p:txBody>
      </p:sp>
      <p:sp>
        <p:nvSpPr>
          <p:cNvPr id="683" name="Google Shape;683;p39"/>
          <p:cNvSpPr txBox="1"/>
          <p:nvPr>
            <p:ph idx="1" type="body"/>
          </p:nvPr>
        </p:nvSpPr>
        <p:spPr>
          <a:xfrm>
            <a:off x="579550" y="1734450"/>
            <a:ext cx="7851300" cy="24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WHAT KIND OF DRIVER DOES THE COMPANY WANT TO SPONSOR/ WHAT ARE THE COMPANIES INTERESTS?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BASED ON THEIR INTERESTS, MATCH THE COMPANY WITH THE PERFECT SPONSOR.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RANK THE DRIVERS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0"/>
          <p:cNvSpPr txBox="1"/>
          <p:nvPr>
            <p:ph type="ctrTitle"/>
          </p:nvPr>
        </p:nvSpPr>
        <p:spPr>
          <a:xfrm>
            <a:off x="5236681" y="1048407"/>
            <a:ext cx="3387000" cy="3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VIEWERSHIP PER RACE</a:t>
            </a:r>
            <a:endParaRPr/>
          </a:p>
        </p:txBody>
      </p:sp>
      <p:sp>
        <p:nvSpPr>
          <p:cNvPr id="689" name="Google Shape;689;p40"/>
          <p:cNvSpPr txBox="1"/>
          <p:nvPr>
            <p:ph idx="2" type="title"/>
          </p:nvPr>
        </p:nvSpPr>
        <p:spPr>
          <a:xfrm>
            <a:off x="3868350" y="833375"/>
            <a:ext cx="1407300" cy="8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500"/>
              <a:t>430 M</a:t>
            </a:r>
            <a:endParaRPr sz="2500"/>
          </a:p>
        </p:txBody>
      </p:sp>
      <p:sp>
        <p:nvSpPr>
          <p:cNvPr id="690" name="Google Shape;690;p40"/>
          <p:cNvSpPr txBox="1"/>
          <p:nvPr>
            <p:ph idx="3" type="ctrTitle"/>
          </p:nvPr>
        </p:nvSpPr>
        <p:spPr>
          <a:xfrm>
            <a:off x="5275650" y="1882574"/>
            <a:ext cx="3387000" cy="3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INDUSTRY</a:t>
            </a:r>
            <a:endParaRPr/>
          </a:p>
        </p:txBody>
      </p:sp>
      <p:sp>
        <p:nvSpPr>
          <p:cNvPr id="691" name="Google Shape;691;p40"/>
          <p:cNvSpPr txBox="1"/>
          <p:nvPr>
            <p:ph idx="5" type="title"/>
          </p:nvPr>
        </p:nvSpPr>
        <p:spPr>
          <a:xfrm>
            <a:off x="4032750" y="1631088"/>
            <a:ext cx="1242900" cy="8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 B</a:t>
            </a:r>
            <a:endParaRPr/>
          </a:p>
        </p:txBody>
      </p:sp>
      <p:sp>
        <p:nvSpPr>
          <p:cNvPr id="692" name="Google Shape;692;p40"/>
          <p:cNvSpPr txBox="1"/>
          <p:nvPr>
            <p:ph idx="6" type="ctrTitle"/>
          </p:nvPr>
        </p:nvSpPr>
        <p:spPr>
          <a:xfrm>
            <a:off x="4032748" y="2961825"/>
            <a:ext cx="4590900" cy="3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GLOBAL REACH AND AUDIENCE</a:t>
            </a:r>
            <a:endParaRPr/>
          </a:p>
        </p:txBody>
      </p:sp>
      <p:sp>
        <p:nvSpPr>
          <p:cNvPr id="693" name="Google Shape;693;p40"/>
          <p:cNvSpPr txBox="1"/>
          <p:nvPr>
            <p:ph idx="15" type="title"/>
          </p:nvPr>
        </p:nvSpPr>
        <p:spPr>
          <a:xfrm>
            <a:off x="822750" y="2035128"/>
            <a:ext cx="2835900" cy="105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SHOULD YOU INVEST?</a:t>
            </a:r>
            <a:endParaRPr/>
          </a:p>
        </p:txBody>
      </p:sp>
      <p:sp>
        <p:nvSpPr>
          <p:cNvPr id="694" name="Google Shape;694;p40"/>
          <p:cNvSpPr txBox="1"/>
          <p:nvPr>
            <p:ph idx="7" type="subTitle"/>
          </p:nvPr>
        </p:nvSpPr>
        <p:spPr>
          <a:xfrm>
            <a:off x="5275656" y="2115633"/>
            <a:ext cx="3387000" cy="4929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WITH HUGE ROOM FOR GROWTH</a:t>
            </a:r>
            <a:endParaRPr/>
          </a:p>
        </p:txBody>
      </p:sp>
      <p:sp>
        <p:nvSpPr>
          <p:cNvPr id="695" name="Google Shape;695;p40"/>
          <p:cNvSpPr txBox="1"/>
          <p:nvPr>
            <p:ph idx="6" type="ctrTitle"/>
          </p:nvPr>
        </p:nvSpPr>
        <p:spPr>
          <a:xfrm>
            <a:off x="4071825" y="3724825"/>
            <a:ext cx="4590900" cy="3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CAN BE TUNED TO FIT ANY SPORTING EVENT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1"/>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OUR PRODUCT WORKS</a:t>
            </a:r>
            <a:endParaRPr/>
          </a:p>
        </p:txBody>
      </p:sp>
      <p:sp>
        <p:nvSpPr>
          <p:cNvPr id="701" name="Google Shape;701;p41"/>
          <p:cNvSpPr txBox="1"/>
          <p:nvPr>
            <p:ph idx="1" type="body"/>
          </p:nvPr>
        </p:nvSpPr>
        <p:spPr>
          <a:xfrm>
            <a:off x="258725" y="1493425"/>
            <a:ext cx="7647900" cy="2163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Quicksand SemiBold"/>
              <a:buChar char="-"/>
            </a:pPr>
            <a:r>
              <a:rPr lang="en" sz="2500">
                <a:latin typeface="Quicksand SemiBold"/>
                <a:ea typeface="Quicksand SemiBold"/>
                <a:cs typeface="Quicksand SemiBold"/>
                <a:sym typeface="Quicksand SemiBold"/>
              </a:rPr>
              <a:t>COMBINES TWITTER DATA AND DATASET </a:t>
            </a:r>
            <a:endParaRPr sz="2500">
              <a:latin typeface="Quicksand SemiBold"/>
              <a:ea typeface="Quicksand SemiBold"/>
              <a:cs typeface="Quicksand SemiBold"/>
              <a:sym typeface="Quicksand SemiBold"/>
            </a:endParaRPr>
          </a:p>
          <a:p>
            <a:pPr indent="-387350" lvl="0" marL="457200" rtl="0" algn="l">
              <a:spcBef>
                <a:spcPts val="0"/>
              </a:spcBef>
              <a:spcAft>
                <a:spcPts val="0"/>
              </a:spcAft>
              <a:buSzPts val="2500"/>
              <a:buFont typeface="Quicksand SemiBold"/>
              <a:buChar char="-"/>
            </a:pPr>
            <a:r>
              <a:rPr lang="en" sz="2500">
                <a:latin typeface="Quicksand SemiBold"/>
                <a:ea typeface="Quicksand SemiBold"/>
                <a:cs typeface="Quicksand SemiBold"/>
                <a:sym typeface="Quicksand SemiBold"/>
              </a:rPr>
              <a:t>LOOKS AT INTERESTS/TYPE OF COMPANY</a:t>
            </a:r>
            <a:endParaRPr sz="2500">
              <a:latin typeface="Quicksand SemiBold"/>
              <a:ea typeface="Quicksand SemiBold"/>
              <a:cs typeface="Quicksand SemiBold"/>
              <a:sym typeface="Quicksand SemiBold"/>
            </a:endParaRPr>
          </a:p>
          <a:p>
            <a:pPr indent="-387350" lvl="0" marL="457200" rtl="0" algn="l">
              <a:spcBef>
                <a:spcPts val="0"/>
              </a:spcBef>
              <a:spcAft>
                <a:spcPts val="0"/>
              </a:spcAft>
              <a:buSzPts val="2500"/>
              <a:buFont typeface="Quicksand SemiBold"/>
              <a:buChar char="-"/>
            </a:pPr>
            <a:r>
              <a:rPr lang="en" sz="2500">
                <a:latin typeface="Quicksand SemiBold"/>
                <a:ea typeface="Quicksand SemiBold"/>
                <a:cs typeface="Quicksand SemiBold"/>
                <a:sym typeface="Quicksand SemiBold"/>
              </a:rPr>
              <a:t>SCORES DRIVERS BASED ON VARIOUS FACTORS</a:t>
            </a:r>
            <a:endParaRPr sz="2500">
              <a:latin typeface="Quicksand SemiBold"/>
              <a:ea typeface="Quicksand SemiBold"/>
              <a:cs typeface="Quicksand SemiBold"/>
              <a:sym typeface="Quicksand SemiBold"/>
            </a:endParaRPr>
          </a:p>
          <a:p>
            <a:pPr indent="-387350" lvl="0" marL="457200" rtl="0" algn="l">
              <a:spcBef>
                <a:spcPts val="0"/>
              </a:spcBef>
              <a:spcAft>
                <a:spcPts val="0"/>
              </a:spcAft>
              <a:buSzPts val="2500"/>
              <a:buFont typeface="Quicksand SemiBold"/>
              <a:buChar char="-"/>
            </a:pPr>
            <a:r>
              <a:rPr lang="en" sz="2500">
                <a:latin typeface="Quicksand SemiBold"/>
                <a:ea typeface="Quicksand SemiBold"/>
                <a:cs typeface="Quicksand SemiBold"/>
                <a:sym typeface="Quicksand SemiBold"/>
              </a:rPr>
              <a:t>PROVIDES FINAL RANKING AND SCORE</a:t>
            </a:r>
            <a:endParaRPr sz="2500">
              <a:latin typeface="Quicksand SemiBold"/>
              <a:ea typeface="Quicksand SemiBold"/>
              <a:cs typeface="Quicksand SemiBold"/>
              <a:sym typeface="Quicksand SemiBold"/>
            </a:endParaRPr>
          </a:p>
        </p:txBody>
      </p:sp>
      <p:pic>
        <p:nvPicPr>
          <p:cNvPr id="702" name="Google Shape;702;p41"/>
          <p:cNvPicPr preferRelativeResize="0"/>
          <p:nvPr/>
        </p:nvPicPr>
        <p:blipFill>
          <a:blip r:embed="rId3">
            <a:alphaModFix/>
          </a:blip>
          <a:stretch>
            <a:fillRect/>
          </a:stretch>
        </p:blipFill>
        <p:spPr>
          <a:xfrm>
            <a:off x="6766600" y="2797375"/>
            <a:ext cx="1984099" cy="2059901"/>
          </a:xfrm>
          <a:prstGeom prst="rect">
            <a:avLst/>
          </a:prstGeom>
          <a:noFill/>
          <a:ln>
            <a:noFill/>
          </a:ln>
        </p:spPr>
      </p:pic>
      <p:sp>
        <p:nvSpPr>
          <p:cNvPr id="703" name="Google Shape;703;p41"/>
          <p:cNvSpPr txBox="1"/>
          <p:nvPr/>
        </p:nvSpPr>
        <p:spPr>
          <a:xfrm>
            <a:off x="5091575" y="3882325"/>
            <a:ext cx="173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icksand"/>
                <a:ea typeface="Quicksand"/>
                <a:cs typeface="Quicksand"/>
                <a:sym typeface="Quicksand"/>
              </a:rPr>
              <a:t>INITIAL LIST OF DRIVERS SET WITH SCORE = 0 </a:t>
            </a:r>
            <a:endParaRPr>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2"/>
          <p:cNvSpPr txBox="1"/>
          <p:nvPr>
            <p:ph type="title"/>
          </p:nvPr>
        </p:nvSpPr>
        <p:spPr>
          <a:xfrm>
            <a:off x="821700" y="982397"/>
            <a:ext cx="7500600" cy="4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WE USE NORMAL FOR OUR SCORING</a:t>
            </a:r>
            <a:endParaRPr/>
          </a:p>
        </p:txBody>
      </p:sp>
      <p:sp>
        <p:nvSpPr>
          <p:cNvPr id="709" name="Google Shape;709;p42"/>
          <p:cNvSpPr txBox="1"/>
          <p:nvPr>
            <p:ph idx="1" type="body"/>
          </p:nvPr>
        </p:nvSpPr>
        <p:spPr>
          <a:xfrm>
            <a:off x="579475" y="2032350"/>
            <a:ext cx="7851300" cy="24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To compare or add varying sizes of numbers</a:t>
            </a:r>
            <a:endParaRPr sz="1900"/>
          </a:p>
          <a:p>
            <a:pPr indent="-349250" lvl="0" marL="457200" rtl="0" algn="l">
              <a:spcBef>
                <a:spcPts val="1200"/>
              </a:spcBef>
              <a:spcAft>
                <a:spcPts val="0"/>
              </a:spcAft>
              <a:buSzPts val="1900"/>
              <a:buChar char="-"/>
            </a:pPr>
            <a:r>
              <a:rPr lang="en" sz="1900"/>
              <a:t>Tweet density is much smaller</a:t>
            </a:r>
            <a:endParaRPr sz="1900"/>
          </a:p>
          <a:p>
            <a:pPr indent="-349250" lvl="0" marL="457200" rtl="0" algn="l">
              <a:spcBef>
                <a:spcPts val="0"/>
              </a:spcBef>
              <a:spcAft>
                <a:spcPts val="0"/>
              </a:spcAft>
              <a:buSzPts val="1900"/>
              <a:buChar char="-"/>
            </a:pPr>
            <a:r>
              <a:rPr lang="en" sz="1900"/>
              <a:t>Numbers like popularity or location are bigger</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3"/>
          <p:cNvSpPr/>
          <p:nvPr/>
        </p:nvSpPr>
        <p:spPr>
          <a:xfrm>
            <a:off x="2846029" y="3173971"/>
            <a:ext cx="3459000" cy="808200"/>
          </a:xfrm>
          <a:prstGeom prst="roundRect">
            <a:avLst>
              <a:gd fmla="val 31653" name="adj"/>
            </a:avLst>
          </a:prstGeom>
          <a:solidFill>
            <a:schemeClr val="lt2"/>
          </a:solidFill>
          <a:ln cap="flat" cmpd="sng" w="9525">
            <a:solidFill>
              <a:srgbClr val="D2D6FF"/>
            </a:solidFill>
            <a:prstDash val="solid"/>
            <a:round/>
            <a:headEnd len="sm" w="sm" type="none"/>
            <a:tailEnd len="sm" w="sm" type="none"/>
          </a:ln>
          <a:effectLst>
            <a:outerShdw blurRad="57150" rotWithShape="0" algn="bl" dir="5400000" dist="47625">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txBox="1"/>
          <p:nvPr>
            <p:ph type="title"/>
          </p:nvPr>
        </p:nvSpPr>
        <p:spPr>
          <a:xfrm>
            <a:off x="2477237" y="1522954"/>
            <a:ext cx="4205400" cy="16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16" name="Google Shape;716;p43"/>
          <p:cNvSpPr txBox="1"/>
          <p:nvPr>
            <p:ph idx="1" type="subTitle"/>
          </p:nvPr>
        </p:nvSpPr>
        <p:spPr>
          <a:xfrm>
            <a:off x="2846025" y="3218550"/>
            <a:ext cx="34590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400"/>
              <a:t>AND THE FUTURE OF OUR PRODUCT</a:t>
            </a:r>
            <a:endParaRPr sz="1400"/>
          </a:p>
        </p:txBody>
      </p:sp>
      <p:grpSp>
        <p:nvGrpSpPr>
          <p:cNvPr id="717" name="Google Shape;717;p43"/>
          <p:cNvGrpSpPr/>
          <p:nvPr/>
        </p:nvGrpSpPr>
        <p:grpSpPr>
          <a:xfrm>
            <a:off x="6782222" y="3381976"/>
            <a:ext cx="1514782" cy="1006855"/>
            <a:chOff x="4981963" y="3755000"/>
            <a:chExt cx="1001575" cy="735575"/>
          </a:xfrm>
        </p:grpSpPr>
        <p:sp>
          <p:nvSpPr>
            <p:cNvPr id="718" name="Google Shape;718;p43"/>
            <p:cNvSpPr/>
            <p:nvPr/>
          </p:nvSpPr>
          <p:spPr>
            <a:xfrm>
              <a:off x="4981963" y="3755000"/>
              <a:ext cx="1001575" cy="735575"/>
            </a:xfrm>
            <a:custGeom>
              <a:rect b="b" l="l" r="r" t="t"/>
              <a:pathLst>
                <a:path extrusionOk="0" h="29423" w="40063">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rotWithShape="0" algn="bl" dir="5400000" dist="76200">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3"/>
            <p:cNvSpPr/>
            <p:nvPr/>
          </p:nvSpPr>
          <p:spPr>
            <a:xfrm>
              <a:off x="5092913" y="3848450"/>
              <a:ext cx="357950" cy="289550"/>
            </a:xfrm>
            <a:custGeom>
              <a:rect b="b" l="l" r="r" t="t"/>
              <a:pathLst>
                <a:path extrusionOk="0" h="11582" w="14318">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rotWithShape="0" algn="bl" dir="5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3"/>
            <p:cNvSpPr/>
            <p:nvPr/>
          </p:nvSpPr>
          <p:spPr>
            <a:xfrm>
              <a:off x="5092913" y="4207125"/>
              <a:ext cx="779675" cy="30425"/>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3"/>
            <p:cNvSpPr/>
            <p:nvPr/>
          </p:nvSpPr>
          <p:spPr>
            <a:xfrm>
              <a:off x="5092913" y="4286900"/>
              <a:ext cx="779675" cy="30425"/>
            </a:xfrm>
            <a:custGeom>
              <a:rect b="b" l="l" r="r" t="t"/>
              <a:pathLst>
                <a:path extrusionOk="0" h="1217" w="31187">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5092913" y="4365950"/>
              <a:ext cx="295625" cy="30400"/>
            </a:xfrm>
            <a:custGeom>
              <a:rect b="b" l="l" r="r" t="t"/>
              <a:pathLst>
                <a:path extrusionOk="0" h="1216" w="11825">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5515413" y="3848450"/>
              <a:ext cx="357950" cy="289550"/>
            </a:xfrm>
            <a:custGeom>
              <a:rect b="b" l="l" r="r" t="t"/>
              <a:pathLst>
                <a:path extrusionOk="0" h="11582" w="14318">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rotWithShape="0" algn="bl" dir="5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43"/>
          <p:cNvGrpSpPr/>
          <p:nvPr/>
        </p:nvGrpSpPr>
        <p:grpSpPr>
          <a:xfrm flipH="1">
            <a:off x="7908792" y="2620556"/>
            <a:ext cx="789081" cy="515055"/>
            <a:chOff x="4842900" y="2922987"/>
            <a:chExt cx="436632" cy="284986"/>
          </a:xfrm>
        </p:grpSpPr>
        <p:sp>
          <p:nvSpPr>
            <p:cNvPr id="725" name="Google Shape;725;p43"/>
            <p:cNvSpPr/>
            <p:nvPr/>
          </p:nvSpPr>
          <p:spPr>
            <a:xfrm>
              <a:off x="4842900" y="2922987"/>
              <a:ext cx="436632" cy="284986"/>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p:nvPr/>
          </p:nvSpPr>
          <p:spPr>
            <a:xfrm>
              <a:off x="4917676" y="3006198"/>
              <a:ext cx="287065" cy="60824"/>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43"/>
          <p:cNvGrpSpPr/>
          <p:nvPr/>
        </p:nvGrpSpPr>
        <p:grpSpPr>
          <a:xfrm>
            <a:off x="847750" y="801150"/>
            <a:ext cx="7480100" cy="3679625"/>
            <a:chOff x="2801325" y="949275"/>
            <a:chExt cx="7480100" cy="3679625"/>
          </a:xfrm>
        </p:grpSpPr>
        <p:sp>
          <p:nvSpPr>
            <p:cNvPr id="728" name="Google Shape;728;p43"/>
            <p:cNvSpPr/>
            <p:nvPr/>
          </p:nvSpPr>
          <p:spPr>
            <a:xfrm>
              <a:off x="2801325" y="427325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3"/>
            <p:cNvSpPr/>
            <p:nvPr/>
          </p:nvSpPr>
          <p:spPr>
            <a:xfrm>
              <a:off x="10030650" y="9492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43"/>
          <p:cNvGrpSpPr/>
          <p:nvPr/>
        </p:nvGrpSpPr>
        <p:grpSpPr>
          <a:xfrm>
            <a:off x="1762104" y="1210779"/>
            <a:ext cx="588878" cy="410243"/>
            <a:chOff x="7718626" y="1238667"/>
            <a:chExt cx="627000" cy="436800"/>
          </a:xfrm>
        </p:grpSpPr>
        <p:sp>
          <p:nvSpPr>
            <p:cNvPr id="731" name="Google Shape;731;p43"/>
            <p:cNvSpPr/>
            <p:nvPr/>
          </p:nvSpPr>
          <p:spPr>
            <a:xfrm>
              <a:off x="7718626" y="1238667"/>
              <a:ext cx="627000" cy="436800"/>
            </a:xfrm>
            <a:prstGeom prst="wedgeRoundRectCallout">
              <a:avLst>
                <a:gd fmla="val -17374" name="adj1"/>
                <a:gd fmla="val 73101" name="adj2"/>
                <a:gd fmla="val 0" name="adj3"/>
              </a:avLst>
            </a:prstGeom>
            <a:solidFill>
              <a:schemeClr val="accent3"/>
            </a:solidFill>
            <a:ln>
              <a:noFill/>
            </a:ln>
            <a:effectLst>
              <a:outerShdw blurRad="57150" rotWithShape="0" algn="bl" dir="5400000" dist="47625">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a:off x="7973613" y="1296725"/>
              <a:ext cx="212025" cy="294850"/>
            </a:xfrm>
            <a:custGeom>
              <a:rect b="b" l="l" r="r" t="t"/>
              <a:pathLst>
                <a:path extrusionOk="0" h="11794" w="8481">
                  <a:moveTo>
                    <a:pt x="3496" y="0"/>
                  </a:moveTo>
                  <a:cubicBezTo>
                    <a:pt x="3161" y="0"/>
                    <a:pt x="2888" y="274"/>
                    <a:pt x="2888" y="608"/>
                  </a:cubicBezTo>
                  <a:lnTo>
                    <a:pt x="2888" y="1733"/>
                  </a:lnTo>
                  <a:lnTo>
                    <a:pt x="91" y="5411"/>
                  </a:lnTo>
                  <a:cubicBezTo>
                    <a:pt x="31" y="5471"/>
                    <a:pt x="0" y="5563"/>
                    <a:pt x="0" y="5623"/>
                  </a:cubicBezTo>
                  <a:lnTo>
                    <a:pt x="0" y="11399"/>
                  </a:lnTo>
                  <a:cubicBezTo>
                    <a:pt x="0" y="11642"/>
                    <a:pt x="152" y="11794"/>
                    <a:pt x="395" y="11794"/>
                  </a:cubicBezTo>
                  <a:lnTo>
                    <a:pt x="6870" y="11794"/>
                  </a:lnTo>
                  <a:cubicBezTo>
                    <a:pt x="7325" y="11794"/>
                    <a:pt x="7721" y="11399"/>
                    <a:pt x="7721" y="10943"/>
                  </a:cubicBezTo>
                  <a:cubicBezTo>
                    <a:pt x="7721" y="10487"/>
                    <a:pt x="7325" y="10122"/>
                    <a:pt x="6870" y="10122"/>
                  </a:cubicBezTo>
                  <a:lnTo>
                    <a:pt x="7173" y="10122"/>
                  </a:lnTo>
                  <a:cubicBezTo>
                    <a:pt x="7690" y="10122"/>
                    <a:pt x="8085" y="9696"/>
                    <a:pt x="8085" y="9210"/>
                  </a:cubicBezTo>
                  <a:cubicBezTo>
                    <a:pt x="8085" y="8724"/>
                    <a:pt x="7690" y="8298"/>
                    <a:pt x="7173" y="8298"/>
                  </a:cubicBezTo>
                  <a:lnTo>
                    <a:pt x="7325" y="8298"/>
                  </a:lnTo>
                  <a:cubicBezTo>
                    <a:pt x="7873" y="8298"/>
                    <a:pt x="8298" y="7873"/>
                    <a:pt x="8298" y="7356"/>
                  </a:cubicBezTo>
                  <a:cubicBezTo>
                    <a:pt x="8298" y="6809"/>
                    <a:pt x="7873" y="6383"/>
                    <a:pt x="7325" y="6383"/>
                  </a:cubicBezTo>
                  <a:lnTo>
                    <a:pt x="7477" y="6383"/>
                  </a:lnTo>
                  <a:cubicBezTo>
                    <a:pt x="7541" y="6397"/>
                    <a:pt x="7604" y="6403"/>
                    <a:pt x="7663" y="6403"/>
                  </a:cubicBezTo>
                  <a:cubicBezTo>
                    <a:pt x="8144" y="6403"/>
                    <a:pt x="8481" y="5992"/>
                    <a:pt x="8481" y="5532"/>
                  </a:cubicBezTo>
                  <a:cubicBezTo>
                    <a:pt x="8481" y="4985"/>
                    <a:pt x="8025" y="4529"/>
                    <a:pt x="7477" y="4529"/>
                  </a:cubicBezTo>
                  <a:lnTo>
                    <a:pt x="3982" y="4529"/>
                  </a:lnTo>
                  <a:cubicBezTo>
                    <a:pt x="4529" y="3739"/>
                    <a:pt x="4803" y="2797"/>
                    <a:pt x="4803" y="1794"/>
                  </a:cubicBezTo>
                  <a:lnTo>
                    <a:pt x="4803" y="1307"/>
                  </a:lnTo>
                  <a:cubicBezTo>
                    <a:pt x="4803" y="578"/>
                    <a:pt x="4225" y="0"/>
                    <a:pt x="3496" y="0"/>
                  </a:cubicBezTo>
                  <a:close/>
                </a:path>
              </a:pathLst>
            </a:custGeom>
            <a:gradFill>
              <a:gsLst>
                <a:gs pos="0">
                  <a:schemeClr val="lt1"/>
                </a:gs>
                <a:gs pos="100000">
                  <a:srgbClr val="F9F8FF">
                    <a:alpha val="86666"/>
                  </a:srgbClr>
                </a:gs>
              </a:gsLst>
              <a:lin ang="5400700" scaled="0"/>
            </a:gradFill>
            <a:ln>
              <a:noFill/>
            </a:ln>
            <a:effectLst>
              <a:outerShdw blurRad="57150" rotWithShape="0" algn="bl" dir="5400000" dist="38100">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a:off x="7878613" y="1426650"/>
              <a:ext cx="80575" cy="190775"/>
            </a:xfrm>
            <a:custGeom>
              <a:rect b="b" l="l" r="r" t="t"/>
              <a:pathLst>
                <a:path extrusionOk="0" h="7631" w="3223">
                  <a:moveTo>
                    <a:pt x="487" y="1"/>
                  </a:moveTo>
                  <a:cubicBezTo>
                    <a:pt x="244" y="1"/>
                    <a:pt x="1" y="244"/>
                    <a:pt x="1" y="518"/>
                  </a:cubicBezTo>
                  <a:lnTo>
                    <a:pt x="1" y="7113"/>
                  </a:lnTo>
                  <a:cubicBezTo>
                    <a:pt x="1" y="7387"/>
                    <a:pt x="244" y="7630"/>
                    <a:pt x="487" y="7630"/>
                  </a:cubicBezTo>
                  <a:lnTo>
                    <a:pt x="2706" y="7630"/>
                  </a:lnTo>
                  <a:cubicBezTo>
                    <a:pt x="3010" y="7630"/>
                    <a:pt x="3223" y="7387"/>
                    <a:pt x="3192" y="7113"/>
                  </a:cubicBezTo>
                  <a:lnTo>
                    <a:pt x="3192" y="518"/>
                  </a:lnTo>
                  <a:cubicBezTo>
                    <a:pt x="3192" y="244"/>
                    <a:pt x="2979" y="1"/>
                    <a:pt x="2706" y="1"/>
                  </a:cubicBezTo>
                  <a:close/>
                </a:path>
              </a:pathLst>
            </a:custGeom>
            <a:gradFill>
              <a:gsLst>
                <a:gs pos="0">
                  <a:schemeClr val="lt1"/>
                </a:gs>
                <a:gs pos="100000">
                  <a:srgbClr val="F9F8FF">
                    <a:alpha val="86666"/>
                  </a:srgbClr>
                </a:gs>
              </a:gsLst>
              <a:lin ang="5400700" scaled="0"/>
            </a:gradFill>
            <a:ln>
              <a:noFill/>
            </a:ln>
            <a:effectLst>
              <a:outerShdw blurRad="57150" rotWithShape="0" algn="bl" dir="5400000" dist="190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