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1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DM Serif Text"/>
      <p:regular r:id="rId7"/>
      <p:italic r:id="rId8"/>
    </p:embeddedFont>
    <p:embeddedFont>
      <p:font typeface="Quicksand"/>
      <p:regular r:id="rId9"/>
      <p:bold r:id="rId10"/>
    </p:embeddedFont>
    <p:embeddedFont>
      <p:font typeface="Denk One"/>
      <p:regular r:id="rId11"/>
    </p:embeddedFont>
    <p:embeddedFont>
      <p:font typeface="Orbitron"/>
      <p:regular r:id="rId12"/>
      <p:bold r:id="rId13"/>
    </p:embeddedFont>
    <p:embeddedFont>
      <p:font typeface="Fira Sans Extra Condensed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Quicksan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DMSerifText-regular.fntdata"/><Relationship Id="rId8" Type="http://schemas.openxmlformats.org/officeDocument/2006/relationships/font" Target="fonts/DMSerifText-italic.fntdata"/><Relationship Id="rId11" Type="http://schemas.openxmlformats.org/officeDocument/2006/relationships/font" Target="fonts/DenkOne-regular.fntdata"/><Relationship Id="rId10" Type="http://schemas.openxmlformats.org/officeDocument/2006/relationships/font" Target="fonts/Quicksand-bold.fntdata"/><Relationship Id="rId13" Type="http://schemas.openxmlformats.org/officeDocument/2006/relationships/font" Target="fonts/Orbitron-bold.fntdata"/><Relationship Id="rId12" Type="http://schemas.openxmlformats.org/officeDocument/2006/relationships/font" Target="fonts/Orbitron-regular.fntdata"/><Relationship Id="rId15" Type="http://schemas.openxmlformats.org/officeDocument/2006/relationships/font" Target="fonts/FiraSansExtraCondensed-bold.fntdata"/><Relationship Id="rId14" Type="http://schemas.openxmlformats.org/officeDocument/2006/relationships/font" Target="fonts/FiraSansExtraCondensed-regular.fntdata"/><Relationship Id="rId17" Type="http://schemas.openxmlformats.org/officeDocument/2006/relationships/font" Target="fonts/FiraSansExtraCondensed-boldItalic.fntdata"/><Relationship Id="rId16" Type="http://schemas.openxmlformats.org/officeDocument/2006/relationships/font" Target="fonts/FiraSansExtraCondensed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10" name="Google Shape;10;p2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fmla="val 5555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fmla="val 5555" name="adj"/>
              </a:avLst>
            </a:prstGeom>
            <a:gradFill>
              <a:gsLst>
                <a:gs pos="0">
                  <a:schemeClr val="lt1"/>
                </a:gs>
                <a:gs pos="100000">
                  <a:srgbClr val="66BEE9">
                    <a:alpha val="34509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720000" y="407061"/>
              <a:ext cx="7704000" cy="2625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 cap="flat" cmpd="sng" w="9525">
              <a:solidFill>
                <a:srgbClr val="D2D6F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" name="Google Shape;13;p2"/>
            <p:cNvGrpSpPr/>
            <p:nvPr/>
          </p:nvGrpSpPr>
          <p:grpSpPr>
            <a:xfrm flipH="1" rot="10800000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720000" y="1185650"/>
            <a:ext cx="3852000" cy="23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790635" y="3761000"/>
            <a:ext cx="3909900" cy="41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oogle Shape;141;p11"/>
          <p:cNvGrpSpPr/>
          <p:nvPr/>
        </p:nvGrpSpPr>
        <p:grpSpPr>
          <a:xfrm>
            <a:off x="719282" y="771352"/>
            <a:ext cx="6880555" cy="2625711"/>
            <a:chOff x="358361" y="258062"/>
            <a:chExt cx="8428954" cy="3216600"/>
          </a:xfrm>
        </p:grpSpPr>
        <p:sp>
          <p:nvSpPr>
            <p:cNvPr id="142" name="Google Shape;142;p11"/>
            <p:cNvSpPr/>
            <p:nvPr/>
          </p:nvSpPr>
          <p:spPr>
            <a:xfrm>
              <a:off x="358361" y="258062"/>
              <a:ext cx="8427300" cy="3216600"/>
            </a:xfrm>
            <a:prstGeom prst="roundRect">
              <a:avLst>
                <a:gd fmla="val 5555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1"/>
            <p:cNvSpPr/>
            <p:nvPr/>
          </p:nvSpPr>
          <p:spPr>
            <a:xfrm>
              <a:off x="360015" y="258062"/>
              <a:ext cx="8427300" cy="3216600"/>
            </a:xfrm>
            <a:prstGeom prst="roundRect">
              <a:avLst>
                <a:gd fmla="val 5555" name="adj"/>
              </a:avLst>
            </a:prstGeom>
            <a:gradFill>
              <a:gsLst>
                <a:gs pos="0">
                  <a:schemeClr val="lt1"/>
                </a:gs>
                <a:gs pos="100000">
                  <a:srgbClr val="66BEE9">
                    <a:alpha val="34509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4" name="Google Shape;144;p11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145" name="Google Shape;145;p11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fmla="val 50000" name="adj"/>
                </a:avLst>
              </a:prstGeom>
              <a:solidFill>
                <a:schemeClr val="dk2"/>
              </a:solidFill>
              <a:ln cap="flat" cmpd="sng" w="9525">
                <a:solidFill>
                  <a:srgbClr val="D2D6FF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46" name="Google Shape;146;p11"/>
              <p:cNvGrpSpPr/>
              <p:nvPr/>
            </p:nvGrpSpPr>
            <p:grpSpPr>
              <a:xfrm flipH="1" rot="10800000">
                <a:off x="543498" y="483688"/>
                <a:ext cx="429322" cy="93999"/>
                <a:chOff x="5840230" y="744468"/>
                <a:chExt cx="431653" cy="94500"/>
              </a:xfrm>
            </p:grpSpPr>
            <p:sp>
              <p:nvSpPr>
                <p:cNvPr id="147" name="Google Shape;147;p11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8" name="Google Shape;148;p11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9" name="Google Shape;149;p11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150" name="Google Shape;150;p11"/>
          <p:cNvGrpSpPr/>
          <p:nvPr/>
        </p:nvGrpSpPr>
        <p:grpSpPr>
          <a:xfrm>
            <a:off x="3521825" y="2937975"/>
            <a:ext cx="4695887" cy="1063125"/>
            <a:chOff x="486920" y="1114962"/>
            <a:chExt cx="5350828" cy="1211400"/>
          </a:xfrm>
        </p:grpSpPr>
        <p:sp>
          <p:nvSpPr>
            <p:cNvPr id="151" name="Google Shape;151;p11"/>
            <p:cNvSpPr/>
            <p:nvPr/>
          </p:nvSpPr>
          <p:spPr>
            <a:xfrm>
              <a:off x="486920" y="1114962"/>
              <a:ext cx="5350800" cy="1211400"/>
            </a:xfrm>
            <a:prstGeom prst="roundRect">
              <a:avLst>
                <a:gd fmla="val 14925" name="adj"/>
              </a:avLst>
            </a:prstGeom>
            <a:gradFill>
              <a:gsLst>
                <a:gs pos="0">
                  <a:schemeClr val="lt1"/>
                </a:gs>
                <a:gs pos="100000">
                  <a:srgbClr val="F9F8FF">
                    <a:alpha val="86666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60000" dist="47625">
                <a:schemeClr val="dk1">
                  <a:alpha val="2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1"/>
            <p:cNvSpPr/>
            <p:nvPr/>
          </p:nvSpPr>
          <p:spPr>
            <a:xfrm>
              <a:off x="486949" y="1114991"/>
              <a:ext cx="5350800" cy="3552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47625">
                <a:schemeClr val="dk1">
                  <a:alpha val="1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3" name="Google Shape;153;p11"/>
            <p:cNvGrpSpPr/>
            <p:nvPr/>
          </p:nvGrpSpPr>
          <p:grpSpPr>
            <a:xfrm flipH="1" rot="10800000">
              <a:off x="620929" y="1244995"/>
              <a:ext cx="429322" cy="93999"/>
              <a:chOff x="5578333" y="744468"/>
              <a:chExt cx="431653" cy="94500"/>
            </a:xfrm>
          </p:grpSpPr>
          <p:sp>
            <p:nvSpPr>
              <p:cNvPr id="154" name="Google Shape;154;p11"/>
              <p:cNvSpPr/>
              <p:nvPr/>
            </p:nvSpPr>
            <p:spPr>
              <a:xfrm>
                <a:off x="5578333" y="744468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11"/>
              <p:cNvSpPr/>
              <p:nvPr/>
            </p:nvSpPr>
            <p:spPr>
              <a:xfrm>
                <a:off x="5746910" y="744468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>
                <a:off x="5915486" y="744468"/>
                <a:ext cx="94500" cy="94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57" name="Google Shape;157;p11"/>
          <p:cNvSpPr txBox="1"/>
          <p:nvPr>
            <p:ph hasCustomPrompt="1" type="title"/>
          </p:nvPr>
        </p:nvSpPr>
        <p:spPr>
          <a:xfrm>
            <a:off x="870732" y="1117196"/>
            <a:ext cx="6576000" cy="151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58" name="Google Shape;158;p11"/>
          <p:cNvSpPr txBox="1"/>
          <p:nvPr>
            <p:ph idx="1" type="subTitle"/>
          </p:nvPr>
        </p:nvSpPr>
        <p:spPr>
          <a:xfrm>
            <a:off x="3674050" y="3404742"/>
            <a:ext cx="4507500" cy="4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2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oogle Shape;161;p13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162" name="Google Shape;162;p13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fmla="val 5555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3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fmla="val 5555" name="adj"/>
              </a:avLst>
            </a:prstGeom>
            <a:gradFill>
              <a:gsLst>
                <a:gs pos="0">
                  <a:schemeClr val="lt1"/>
                </a:gs>
                <a:gs pos="100000">
                  <a:srgbClr val="66BEE9">
                    <a:alpha val="34509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4" name="Google Shape;164;p13"/>
            <p:cNvGrpSpPr/>
            <p:nvPr/>
          </p:nvGrpSpPr>
          <p:grpSpPr>
            <a:xfrm flipH="1" rot="10800000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165" name="Google Shape;165;p13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3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3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3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3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170" name="Google Shape;170;p13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fmla="val 50000" name="adj"/>
                </a:avLst>
              </a:prstGeom>
              <a:solidFill>
                <a:schemeClr val="dk2"/>
              </a:solidFill>
              <a:ln cap="flat" cmpd="sng" w="9525">
                <a:solidFill>
                  <a:srgbClr val="D2D6FF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71" name="Google Shape;171;p13"/>
              <p:cNvGrpSpPr/>
              <p:nvPr/>
            </p:nvGrpSpPr>
            <p:grpSpPr>
              <a:xfrm flipH="1" rot="10800000">
                <a:off x="543498" y="483688"/>
                <a:ext cx="429322" cy="93999"/>
                <a:chOff x="5840230" y="744468"/>
                <a:chExt cx="431653" cy="94500"/>
              </a:xfrm>
            </p:grpSpPr>
            <p:sp>
              <p:nvSpPr>
                <p:cNvPr id="172" name="Google Shape;172;p13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3" name="Google Shape;173;p13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4" name="Google Shape;174;p13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175" name="Google Shape;175;p13"/>
          <p:cNvSpPr txBox="1"/>
          <p:nvPr>
            <p:ph type="ctrTitle"/>
          </p:nvPr>
        </p:nvSpPr>
        <p:spPr>
          <a:xfrm>
            <a:off x="4884806" y="687907"/>
            <a:ext cx="3387000" cy="3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9pPr>
          </a:lstStyle>
          <a:p/>
        </p:txBody>
      </p:sp>
      <p:sp>
        <p:nvSpPr>
          <p:cNvPr id="176" name="Google Shape;176;p13"/>
          <p:cNvSpPr txBox="1"/>
          <p:nvPr>
            <p:ph idx="1" type="subTitle"/>
          </p:nvPr>
        </p:nvSpPr>
        <p:spPr>
          <a:xfrm>
            <a:off x="4884806" y="1054907"/>
            <a:ext cx="3387000" cy="49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77" name="Google Shape;177;p13"/>
          <p:cNvSpPr txBox="1"/>
          <p:nvPr>
            <p:ph hasCustomPrompt="1" idx="2" type="title"/>
          </p:nvPr>
        </p:nvSpPr>
        <p:spPr>
          <a:xfrm>
            <a:off x="3900975" y="685907"/>
            <a:ext cx="983700" cy="86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178" name="Google Shape;178;p13"/>
          <p:cNvSpPr txBox="1"/>
          <p:nvPr>
            <p:ph idx="3" type="ctrTitle"/>
          </p:nvPr>
        </p:nvSpPr>
        <p:spPr>
          <a:xfrm>
            <a:off x="4884825" y="1702324"/>
            <a:ext cx="3387000" cy="3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9pPr>
          </a:lstStyle>
          <a:p/>
        </p:txBody>
      </p:sp>
      <p:sp>
        <p:nvSpPr>
          <p:cNvPr id="179" name="Google Shape;179;p13"/>
          <p:cNvSpPr txBox="1"/>
          <p:nvPr>
            <p:ph idx="4" type="subTitle"/>
          </p:nvPr>
        </p:nvSpPr>
        <p:spPr>
          <a:xfrm>
            <a:off x="4884825" y="2072152"/>
            <a:ext cx="3386700" cy="49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80" name="Google Shape;180;p13"/>
          <p:cNvSpPr txBox="1"/>
          <p:nvPr>
            <p:ph hasCustomPrompt="1" idx="5" type="title"/>
          </p:nvPr>
        </p:nvSpPr>
        <p:spPr>
          <a:xfrm>
            <a:off x="3900975" y="1703097"/>
            <a:ext cx="983700" cy="86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181" name="Google Shape;181;p13"/>
          <p:cNvSpPr txBox="1"/>
          <p:nvPr>
            <p:ph idx="6" type="ctrTitle"/>
          </p:nvPr>
        </p:nvSpPr>
        <p:spPr>
          <a:xfrm>
            <a:off x="4884806" y="2716760"/>
            <a:ext cx="3387000" cy="3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9pPr>
          </a:lstStyle>
          <a:p/>
        </p:txBody>
      </p:sp>
      <p:sp>
        <p:nvSpPr>
          <p:cNvPr id="182" name="Google Shape;182;p13"/>
          <p:cNvSpPr txBox="1"/>
          <p:nvPr>
            <p:ph idx="7" type="subTitle"/>
          </p:nvPr>
        </p:nvSpPr>
        <p:spPr>
          <a:xfrm>
            <a:off x="4884806" y="3082546"/>
            <a:ext cx="3387000" cy="49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83" name="Google Shape;183;p13"/>
          <p:cNvSpPr txBox="1"/>
          <p:nvPr>
            <p:ph hasCustomPrompt="1" idx="8" type="title"/>
          </p:nvPr>
        </p:nvSpPr>
        <p:spPr>
          <a:xfrm>
            <a:off x="3900975" y="2708167"/>
            <a:ext cx="983700" cy="86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184" name="Google Shape;184;p13"/>
          <p:cNvSpPr txBox="1"/>
          <p:nvPr>
            <p:ph idx="9" type="subTitle"/>
          </p:nvPr>
        </p:nvSpPr>
        <p:spPr>
          <a:xfrm>
            <a:off x="4884804" y="4105722"/>
            <a:ext cx="3386700" cy="492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85" name="Google Shape;185;p13"/>
          <p:cNvSpPr txBox="1"/>
          <p:nvPr>
            <p:ph hasCustomPrompt="1" idx="13" type="title"/>
          </p:nvPr>
        </p:nvSpPr>
        <p:spPr>
          <a:xfrm>
            <a:off x="3900975" y="3731625"/>
            <a:ext cx="983400" cy="867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186" name="Google Shape;186;p13"/>
          <p:cNvSpPr txBox="1"/>
          <p:nvPr>
            <p:ph idx="14" type="ctrTitle"/>
          </p:nvPr>
        </p:nvSpPr>
        <p:spPr>
          <a:xfrm>
            <a:off x="4884804" y="3737197"/>
            <a:ext cx="3386700" cy="3675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9pPr>
          </a:lstStyle>
          <a:p/>
        </p:txBody>
      </p:sp>
      <p:sp>
        <p:nvSpPr>
          <p:cNvPr id="187" name="Google Shape;187;p13"/>
          <p:cNvSpPr txBox="1"/>
          <p:nvPr>
            <p:ph idx="15" type="title"/>
          </p:nvPr>
        </p:nvSpPr>
        <p:spPr>
          <a:xfrm>
            <a:off x="822750" y="2035128"/>
            <a:ext cx="2835900" cy="105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Denk One"/>
              <a:buNone/>
              <a:defRPr sz="3600"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Denk One"/>
              <a:buNone/>
              <a:defRPr sz="3600"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Denk One"/>
              <a:buNone/>
              <a:defRPr sz="3600"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Denk One"/>
              <a:buNone/>
              <a:defRPr sz="3600"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Denk One"/>
              <a:buNone/>
              <a:defRPr sz="3600"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Denk One"/>
              <a:buNone/>
              <a:defRPr sz="3600"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Denk One"/>
              <a:buNone/>
              <a:defRPr sz="3600"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Denk One"/>
              <a:buNone/>
              <a:defRPr sz="3600">
                <a:latin typeface="Denk One"/>
                <a:ea typeface="Denk One"/>
                <a:cs typeface="Denk One"/>
                <a:sym typeface="Denk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oogle Shape;189;p14"/>
          <p:cNvGrpSpPr/>
          <p:nvPr/>
        </p:nvGrpSpPr>
        <p:grpSpPr>
          <a:xfrm>
            <a:off x="358350" y="702407"/>
            <a:ext cx="8428950" cy="3896700"/>
            <a:chOff x="358350" y="258050"/>
            <a:chExt cx="8428950" cy="3896700"/>
          </a:xfrm>
        </p:grpSpPr>
        <p:sp>
          <p:nvSpPr>
            <p:cNvPr id="190" name="Google Shape;190;p14"/>
            <p:cNvSpPr/>
            <p:nvPr/>
          </p:nvSpPr>
          <p:spPr>
            <a:xfrm>
              <a:off x="358350" y="258050"/>
              <a:ext cx="8427300" cy="3896700"/>
            </a:xfrm>
            <a:prstGeom prst="roundRect">
              <a:avLst>
                <a:gd fmla="val 5555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4"/>
            <p:cNvSpPr/>
            <p:nvPr/>
          </p:nvSpPr>
          <p:spPr>
            <a:xfrm>
              <a:off x="360000" y="258050"/>
              <a:ext cx="8427300" cy="3896700"/>
            </a:xfrm>
            <a:prstGeom prst="roundRect">
              <a:avLst>
                <a:gd fmla="val 5555" name="adj"/>
              </a:avLst>
            </a:prstGeom>
            <a:gradFill>
              <a:gsLst>
                <a:gs pos="0">
                  <a:schemeClr val="lt1"/>
                </a:gs>
                <a:gs pos="100000">
                  <a:srgbClr val="66BEE9">
                    <a:alpha val="34509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2" name="Google Shape;192;p14"/>
            <p:cNvGrpSpPr/>
            <p:nvPr/>
          </p:nvGrpSpPr>
          <p:grpSpPr>
            <a:xfrm flipH="1" rot="10800000">
              <a:off x="4159199" y="3876195"/>
              <a:ext cx="825589" cy="93999"/>
              <a:chOff x="5718423" y="1594450"/>
              <a:chExt cx="830071" cy="94500"/>
            </a:xfrm>
          </p:grpSpPr>
          <p:sp>
            <p:nvSpPr>
              <p:cNvPr id="193" name="Google Shape;193;p14"/>
              <p:cNvSpPr/>
              <p:nvPr/>
            </p:nvSpPr>
            <p:spPr>
              <a:xfrm>
                <a:off x="5718423" y="1594450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14"/>
              <p:cNvSpPr/>
              <p:nvPr/>
            </p:nvSpPr>
            <p:spPr>
              <a:xfrm>
                <a:off x="5963614" y="1594450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14"/>
              <p:cNvSpPr/>
              <p:nvPr/>
            </p:nvSpPr>
            <p:spPr>
              <a:xfrm>
                <a:off x="6208804" y="1594450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4"/>
              <p:cNvSpPr/>
              <p:nvPr/>
            </p:nvSpPr>
            <p:spPr>
              <a:xfrm>
                <a:off x="6453994" y="1594450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7" name="Google Shape;197;p14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198" name="Google Shape;198;p14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fmla="val 50000" name="adj"/>
                </a:avLst>
              </a:prstGeom>
              <a:solidFill>
                <a:schemeClr val="dk2"/>
              </a:solidFill>
              <a:ln cap="flat" cmpd="sng" w="9525">
                <a:solidFill>
                  <a:srgbClr val="D2D6FF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99" name="Google Shape;199;p14"/>
              <p:cNvGrpSpPr/>
              <p:nvPr/>
            </p:nvGrpSpPr>
            <p:grpSpPr>
              <a:xfrm flipH="1" rot="10800000">
                <a:off x="543498" y="483688"/>
                <a:ext cx="429322" cy="93999"/>
                <a:chOff x="5840230" y="744468"/>
                <a:chExt cx="431653" cy="94500"/>
              </a:xfrm>
            </p:grpSpPr>
            <p:sp>
              <p:nvSpPr>
                <p:cNvPr id="200" name="Google Shape;200;p14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1" name="Google Shape;201;p14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2" name="Google Shape;202;p14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203" name="Google Shape;203;p14"/>
          <p:cNvSpPr txBox="1"/>
          <p:nvPr>
            <p:ph type="title"/>
          </p:nvPr>
        </p:nvSpPr>
        <p:spPr>
          <a:xfrm>
            <a:off x="2866621" y="3590050"/>
            <a:ext cx="3414000" cy="29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04" name="Google Shape;204;p14"/>
          <p:cNvSpPr txBox="1"/>
          <p:nvPr>
            <p:ph idx="1" type="subTitle"/>
          </p:nvPr>
        </p:nvSpPr>
        <p:spPr>
          <a:xfrm>
            <a:off x="1909325" y="1464950"/>
            <a:ext cx="5332200" cy="198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2_1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" name="Google Shape;206;p15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207" name="Google Shape;207;p15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fmla="val 5555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5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fmla="val 5555" name="adj"/>
              </a:avLst>
            </a:prstGeom>
            <a:gradFill>
              <a:gsLst>
                <a:gs pos="0">
                  <a:schemeClr val="lt1"/>
                </a:gs>
                <a:gs pos="100000">
                  <a:srgbClr val="66BEE9">
                    <a:alpha val="34509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9" name="Google Shape;209;p15"/>
            <p:cNvGrpSpPr/>
            <p:nvPr/>
          </p:nvGrpSpPr>
          <p:grpSpPr>
            <a:xfrm flipH="1" rot="10800000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210" name="Google Shape;210;p15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5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5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5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5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215" name="Google Shape;215;p15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fmla="val 50000" name="adj"/>
                </a:avLst>
              </a:prstGeom>
              <a:solidFill>
                <a:schemeClr val="dk2"/>
              </a:solidFill>
              <a:ln cap="flat" cmpd="sng" w="9525">
                <a:solidFill>
                  <a:srgbClr val="D2D6FF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16" name="Google Shape;216;p15"/>
              <p:cNvGrpSpPr/>
              <p:nvPr/>
            </p:nvGrpSpPr>
            <p:grpSpPr>
              <a:xfrm flipH="1" rot="10800000">
                <a:off x="543498" y="483688"/>
                <a:ext cx="429322" cy="93999"/>
                <a:chOff x="5840230" y="744468"/>
                <a:chExt cx="431653" cy="94500"/>
              </a:xfrm>
            </p:grpSpPr>
            <p:sp>
              <p:nvSpPr>
                <p:cNvPr id="217" name="Google Shape;217;p15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8" name="Google Shape;218;p15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9" name="Google Shape;219;p15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220" name="Google Shape;220;p15"/>
          <p:cNvSpPr txBox="1"/>
          <p:nvPr>
            <p:ph type="title"/>
          </p:nvPr>
        </p:nvSpPr>
        <p:spPr>
          <a:xfrm>
            <a:off x="726425" y="1404007"/>
            <a:ext cx="3558900" cy="162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1" name="Google Shape;221;p15"/>
          <p:cNvSpPr txBox="1"/>
          <p:nvPr>
            <p:ph idx="1" type="subTitle"/>
          </p:nvPr>
        </p:nvSpPr>
        <p:spPr>
          <a:xfrm>
            <a:off x="726425" y="3047207"/>
            <a:ext cx="2668200" cy="11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2_1_1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3" name="Google Shape;223;p16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224" name="Google Shape;224;p16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fmla="val 5555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6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fmla="val 5555" name="adj"/>
              </a:avLst>
            </a:prstGeom>
            <a:gradFill>
              <a:gsLst>
                <a:gs pos="0">
                  <a:schemeClr val="lt1"/>
                </a:gs>
                <a:gs pos="100000">
                  <a:srgbClr val="66BEE9">
                    <a:alpha val="34509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6" name="Google Shape;226;p16"/>
            <p:cNvGrpSpPr/>
            <p:nvPr/>
          </p:nvGrpSpPr>
          <p:grpSpPr>
            <a:xfrm flipH="1" rot="10800000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227" name="Google Shape;227;p16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Google Shape;228;p16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" name="Google Shape;229;p16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6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1" name="Google Shape;231;p16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232" name="Google Shape;232;p16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fmla="val 50000" name="adj"/>
                </a:avLst>
              </a:prstGeom>
              <a:solidFill>
                <a:schemeClr val="dk2"/>
              </a:solidFill>
              <a:ln cap="flat" cmpd="sng" w="9525">
                <a:solidFill>
                  <a:srgbClr val="D2D6FF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33" name="Google Shape;233;p16"/>
              <p:cNvGrpSpPr/>
              <p:nvPr/>
            </p:nvGrpSpPr>
            <p:grpSpPr>
              <a:xfrm flipH="1" rot="10800000">
                <a:off x="543498" y="483688"/>
                <a:ext cx="429322" cy="93999"/>
                <a:chOff x="5840230" y="744468"/>
                <a:chExt cx="431653" cy="94500"/>
              </a:xfrm>
            </p:grpSpPr>
            <p:sp>
              <p:nvSpPr>
                <p:cNvPr id="234" name="Google Shape;234;p16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5" name="Google Shape;235;p16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6" name="Google Shape;236;p16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237" name="Google Shape;237;p16"/>
          <p:cNvSpPr txBox="1"/>
          <p:nvPr>
            <p:ph type="title"/>
          </p:nvPr>
        </p:nvSpPr>
        <p:spPr>
          <a:xfrm>
            <a:off x="1755450" y="1674196"/>
            <a:ext cx="2811000" cy="7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8" name="Google Shape;238;p16"/>
          <p:cNvSpPr txBox="1"/>
          <p:nvPr>
            <p:ph idx="1" type="subTitle"/>
          </p:nvPr>
        </p:nvSpPr>
        <p:spPr>
          <a:xfrm>
            <a:off x="1755375" y="2424696"/>
            <a:ext cx="2811000" cy="140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2_1_1_1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oogle Shape;240;p17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241" name="Google Shape;241;p17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fmla="val 5555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7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fmla="val 5555" name="adj"/>
              </a:avLst>
            </a:prstGeom>
            <a:gradFill>
              <a:gsLst>
                <a:gs pos="0">
                  <a:schemeClr val="lt1"/>
                </a:gs>
                <a:gs pos="100000">
                  <a:srgbClr val="66BEE9">
                    <a:alpha val="34509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3" name="Google Shape;243;p17"/>
            <p:cNvGrpSpPr/>
            <p:nvPr/>
          </p:nvGrpSpPr>
          <p:grpSpPr>
            <a:xfrm flipH="1" rot="10800000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244" name="Google Shape;244;p17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7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7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7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8" name="Google Shape;248;p17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249" name="Google Shape;249;p17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fmla="val 50000" name="adj"/>
                </a:avLst>
              </a:prstGeom>
              <a:solidFill>
                <a:schemeClr val="dk2"/>
              </a:solidFill>
              <a:ln cap="flat" cmpd="sng" w="9525">
                <a:solidFill>
                  <a:srgbClr val="D2D6FF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50" name="Google Shape;250;p17"/>
              <p:cNvGrpSpPr/>
              <p:nvPr/>
            </p:nvGrpSpPr>
            <p:grpSpPr>
              <a:xfrm flipH="1" rot="10800000">
                <a:off x="543498" y="483688"/>
                <a:ext cx="429322" cy="93999"/>
                <a:chOff x="5840230" y="744468"/>
                <a:chExt cx="431653" cy="94500"/>
              </a:xfrm>
            </p:grpSpPr>
            <p:sp>
              <p:nvSpPr>
                <p:cNvPr id="251" name="Google Shape;251;p17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2" name="Google Shape;252;p17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3" name="Google Shape;253;p17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254" name="Google Shape;254;p17"/>
          <p:cNvSpPr txBox="1"/>
          <p:nvPr>
            <p:ph type="title"/>
          </p:nvPr>
        </p:nvSpPr>
        <p:spPr>
          <a:xfrm>
            <a:off x="4574850" y="1674196"/>
            <a:ext cx="2811000" cy="7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5" name="Google Shape;255;p17"/>
          <p:cNvSpPr txBox="1"/>
          <p:nvPr>
            <p:ph idx="1" type="subTitle"/>
          </p:nvPr>
        </p:nvSpPr>
        <p:spPr>
          <a:xfrm>
            <a:off x="4574775" y="2424696"/>
            <a:ext cx="2811000" cy="140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2_1_1_1_1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" name="Google Shape;257;p18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258" name="Google Shape;258;p18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fmla="val 5555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8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fmla="val 5555" name="adj"/>
              </a:avLst>
            </a:prstGeom>
            <a:gradFill>
              <a:gsLst>
                <a:gs pos="0">
                  <a:schemeClr val="lt1"/>
                </a:gs>
                <a:gs pos="100000">
                  <a:srgbClr val="66BEE9">
                    <a:alpha val="34509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0" name="Google Shape;260;p18"/>
            <p:cNvGrpSpPr/>
            <p:nvPr/>
          </p:nvGrpSpPr>
          <p:grpSpPr>
            <a:xfrm flipH="1" rot="10800000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261" name="Google Shape;261;p18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8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" name="Google Shape;263;p18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" name="Google Shape;264;p18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5" name="Google Shape;265;p18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266" name="Google Shape;266;p18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fmla="val 50000" name="adj"/>
                </a:avLst>
              </a:prstGeom>
              <a:solidFill>
                <a:schemeClr val="dk2"/>
              </a:solidFill>
              <a:ln cap="flat" cmpd="sng" w="9525">
                <a:solidFill>
                  <a:srgbClr val="D2D6FF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67" name="Google Shape;267;p18"/>
              <p:cNvGrpSpPr/>
              <p:nvPr/>
            </p:nvGrpSpPr>
            <p:grpSpPr>
              <a:xfrm flipH="1" rot="10800000">
                <a:off x="543498" y="483688"/>
                <a:ext cx="429322" cy="93999"/>
                <a:chOff x="5840230" y="744468"/>
                <a:chExt cx="431653" cy="94500"/>
              </a:xfrm>
            </p:grpSpPr>
            <p:sp>
              <p:nvSpPr>
                <p:cNvPr id="268" name="Google Shape;268;p18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9" name="Google Shape;269;p18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0" name="Google Shape;270;p18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271" name="Google Shape;271;p18"/>
          <p:cNvSpPr txBox="1"/>
          <p:nvPr>
            <p:ph idx="1" type="subTitle"/>
          </p:nvPr>
        </p:nvSpPr>
        <p:spPr>
          <a:xfrm>
            <a:off x="4072200" y="2281539"/>
            <a:ext cx="4121400" cy="117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2" name="Google Shape;272;p18"/>
          <p:cNvSpPr txBox="1"/>
          <p:nvPr>
            <p:ph type="title"/>
          </p:nvPr>
        </p:nvSpPr>
        <p:spPr>
          <a:xfrm>
            <a:off x="4072200" y="1704639"/>
            <a:ext cx="4121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2_1_1_1_1_1_1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" name="Google Shape;274;p19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275" name="Google Shape;275;p19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fmla="val 5555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9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fmla="val 5555" name="adj"/>
              </a:avLst>
            </a:prstGeom>
            <a:gradFill>
              <a:gsLst>
                <a:gs pos="0">
                  <a:schemeClr val="lt1"/>
                </a:gs>
                <a:gs pos="100000">
                  <a:srgbClr val="66BEE9">
                    <a:alpha val="34509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9"/>
            <p:cNvSpPr/>
            <p:nvPr/>
          </p:nvSpPr>
          <p:spPr>
            <a:xfrm>
              <a:off x="720000" y="407061"/>
              <a:ext cx="7704000" cy="2625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 cap="flat" cmpd="sng" w="9525">
              <a:solidFill>
                <a:srgbClr val="D2D6F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78" name="Google Shape;278;p19"/>
            <p:cNvGrpSpPr/>
            <p:nvPr/>
          </p:nvGrpSpPr>
          <p:grpSpPr>
            <a:xfrm flipH="1" rot="10800000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279" name="Google Shape;279;p19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" name="Google Shape;280;p19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" name="Google Shape;281;p19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" name="Google Shape;282;p19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83" name="Google Shape;283;p19"/>
          <p:cNvSpPr txBox="1"/>
          <p:nvPr>
            <p:ph type="title"/>
          </p:nvPr>
        </p:nvSpPr>
        <p:spPr>
          <a:xfrm>
            <a:off x="720000" y="694814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4" name="Google Shape;284;p19"/>
          <p:cNvSpPr txBox="1"/>
          <p:nvPr>
            <p:ph idx="1" type="body"/>
          </p:nvPr>
        </p:nvSpPr>
        <p:spPr>
          <a:xfrm>
            <a:off x="720000" y="1559925"/>
            <a:ext cx="3852000" cy="7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●"/>
              <a:defRPr sz="12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0"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" name="Google Shape;286;p20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287" name="Google Shape;287;p20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fmla="val 5555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0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fmla="val 5555" name="adj"/>
              </a:avLst>
            </a:prstGeom>
            <a:gradFill>
              <a:gsLst>
                <a:gs pos="0">
                  <a:schemeClr val="lt1"/>
                </a:gs>
                <a:gs pos="100000">
                  <a:srgbClr val="66BEE9">
                    <a:alpha val="34509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0"/>
            <p:cNvSpPr/>
            <p:nvPr/>
          </p:nvSpPr>
          <p:spPr>
            <a:xfrm>
              <a:off x="720000" y="407061"/>
              <a:ext cx="7704000" cy="2625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 cap="flat" cmpd="sng" w="9525">
              <a:solidFill>
                <a:srgbClr val="D2D6F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90" name="Google Shape;290;p20"/>
            <p:cNvGrpSpPr/>
            <p:nvPr/>
          </p:nvGrpSpPr>
          <p:grpSpPr>
            <a:xfrm flipH="1" rot="10800000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291" name="Google Shape;291;p20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20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" name="Google Shape;293;p20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" name="Google Shape;294;p20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95" name="Google Shape;295;p20"/>
          <p:cNvSpPr txBox="1"/>
          <p:nvPr>
            <p:ph type="title"/>
          </p:nvPr>
        </p:nvSpPr>
        <p:spPr>
          <a:xfrm>
            <a:off x="720000" y="692400"/>
            <a:ext cx="7704000" cy="572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6" name="Google Shape;296;p20"/>
          <p:cNvSpPr txBox="1"/>
          <p:nvPr>
            <p:ph idx="1" type="body"/>
          </p:nvPr>
        </p:nvSpPr>
        <p:spPr>
          <a:xfrm>
            <a:off x="720000" y="1549770"/>
            <a:ext cx="3852000" cy="224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■"/>
              <a:defRPr/>
            </a:lvl9pPr>
          </a:lstStyle>
          <a:p/>
        </p:txBody>
      </p:sp>
      <p:sp>
        <p:nvSpPr>
          <p:cNvPr id="297" name="Google Shape;297;p20"/>
          <p:cNvSpPr txBox="1"/>
          <p:nvPr>
            <p:ph idx="2" type="body"/>
          </p:nvPr>
        </p:nvSpPr>
        <p:spPr>
          <a:xfrm>
            <a:off x="4572000" y="1549770"/>
            <a:ext cx="3852000" cy="224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3"/>
          <p:cNvGrpSpPr/>
          <p:nvPr/>
        </p:nvGrpSpPr>
        <p:grpSpPr>
          <a:xfrm>
            <a:off x="2038439" y="258000"/>
            <a:ext cx="5082995" cy="4627500"/>
            <a:chOff x="3704375" y="258050"/>
            <a:chExt cx="5082995" cy="4627500"/>
          </a:xfrm>
        </p:grpSpPr>
        <p:sp>
          <p:nvSpPr>
            <p:cNvPr id="22" name="Google Shape;22;p3"/>
            <p:cNvSpPr/>
            <p:nvPr/>
          </p:nvSpPr>
          <p:spPr>
            <a:xfrm>
              <a:off x="3704375" y="258050"/>
              <a:ext cx="5082000" cy="4627500"/>
            </a:xfrm>
            <a:prstGeom prst="roundRect">
              <a:avLst>
                <a:gd fmla="val 5555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3705370" y="258050"/>
              <a:ext cx="5082000" cy="4627500"/>
            </a:xfrm>
            <a:prstGeom prst="roundRect">
              <a:avLst>
                <a:gd fmla="val 5555" name="adj"/>
              </a:avLst>
            </a:prstGeom>
            <a:gradFill>
              <a:gsLst>
                <a:gs pos="0">
                  <a:schemeClr val="lt1"/>
                </a:gs>
                <a:gs pos="100000">
                  <a:srgbClr val="66BEE9">
                    <a:alpha val="34509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" name="Google Shape;24;p3"/>
            <p:cNvGrpSpPr/>
            <p:nvPr/>
          </p:nvGrpSpPr>
          <p:grpSpPr>
            <a:xfrm flipH="1" rot="10800000">
              <a:off x="5829576" y="4657459"/>
              <a:ext cx="825589" cy="93999"/>
              <a:chOff x="5718423" y="809024"/>
              <a:chExt cx="830071" cy="94500"/>
            </a:xfrm>
          </p:grpSpPr>
          <p:sp>
            <p:nvSpPr>
              <p:cNvPr id="25" name="Google Shape;25;p3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3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3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3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" name="Google Shape;29;p3"/>
            <p:cNvGrpSpPr/>
            <p:nvPr/>
          </p:nvGrpSpPr>
          <p:grpSpPr>
            <a:xfrm>
              <a:off x="3932900" y="407050"/>
              <a:ext cx="4491000" cy="262500"/>
              <a:chOff x="3646108" y="393414"/>
              <a:chExt cx="4491000" cy="262500"/>
            </a:xfrm>
          </p:grpSpPr>
          <p:sp>
            <p:nvSpPr>
              <p:cNvPr id="30" name="Google Shape;30;p3"/>
              <p:cNvSpPr/>
              <p:nvPr/>
            </p:nvSpPr>
            <p:spPr>
              <a:xfrm>
                <a:off x="3646108" y="393414"/>
                <a:ext cx="4491000" cy="262500"/>
              </a:xfrm>
              <a:prstGeom prst="roundRect">
                <a:avLst>
                  <a:gd fmla="val 50000" name="adj"/>
                </a:avLst>
              </a:prstGeom>
              <a:solidFill>
                <a:schemeClr val="dk2"/>
              </a:solidFill>
              <a:ln cap="flat" cmpd="sng" w="9525">
                <a:solidFill>
                  <a:srgbClr val="D2D6FF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1" name="Google Shape;31;p3"/>
              <p:cNvGrpSpPr/>
              <p:nvPr/>
            </p:nvGrpSpPr>
            <p:grpSpPr>
              <a:xfrm flipH="1" rot="10800000">
                <a:off x="3850212" y="483688"/>
                <a:ext cx="429322" cy="93999"/>
                <a:chOff x="9164898" y="744468"/>
                <a:chExt cx="431653" cy="94500"/>
              </a:xfrm>
            </p:grpSpPr>
            <p:sp>
              <p:nvSpPr>
                <p:cNvPr id="32" name="Google Shape;32;p3"/>
                <p:cNvSpPr/>
                <p:nvPr/>
              </p:nvSpPr>
              <p:spPr>
                <a:xfrm>
                  <a:off x="9164898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rotWithShape="0" algn="bl" dir="5400000" dist="19050">
                    <a:srgbClr val="5352EE">
                      <a:alpha val="50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" name="Google Shape;33;p3"/>
                <p:cNvSpPr/>
                <p:nvPr/>
              </p:nvSpPr>
              <p:spPr>
                <a:xfrm>
                  <a:off x="9333475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rotWithShape="0" algn="bl" dir="5400000" dist="19050">
                    <a:srgbClr val="5352EE">
                      <a:alpha val="50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" name="Google Shape;34;p3"/>
                <p:cNvSpPr/>
                <p:nvPr/>
              </p:nvSpPr>
              <p:spPr>
                <a:xfrm>
                  <a:off x="9502051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rotWithShape="0" algn="bl" dir="5400000" dist="19050">
                    <a:srgbClr val="5352EE">
                      <a:alpha val="50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35" name="Google Shape;35;p3"/>
          <p:cNvSpPr txBox="1"/>
          <p:nvPr>
            <p:ph type="title"/>
          </p:nvPr>
        </p:nvSpPr>
        <p:spPr>
          <a:xfrm>
            <a:off x="2477237" y="1522954"/>
            <a:ext cx="4205400" cy="16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6" name="Google Shape;36;p3"/>
          <p:cNvSpPr txBox="1"/>
          <p:nvPr>
            <p:ph idx="1" type="subTitle"/>
          </p:nvPr>
        </p:nvSpPr>
        <p:spPr>
          <a:xfrm>
            <a:off x="3204287" y="3218546"/>
            <a:ext cx="27513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"/>
          <p:cNvSpPr txBox="1"/>
          <p:nvPr>
            <p:ph hasCustomPrompt="1" idx="2" type="title"/>
          </p:nvPr>
        </p:nvSpPr>
        <p:spPr>
          <a:xfrm>
            <a:off x="1639207" y="935175"/>
            <a:ext cx="969000" cy="71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3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3"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9" name="Google Shape;299;p21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300" name="Google Shape;300;p21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fmla="val 5555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1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fmla="val 5555" name="adj"/>
              </a:avLst>
            </a:prstGeom>
            <a:gradFill>
              <a:gsLst>
                <a:gs pos="0">
                  <a:schemeClr val="lt1"/>
                </a:gs>
                <a:gs pos="100000">
                  <a:srgbClr val="66BEE9">
                    <a:alpha val="34509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02" name="Google Shape;302;p21"/>
            <p:cNvGrpSpPr/>
            <p:nvPr/>
          </p:nvGrpSpPr>
          <p:grpSpPr>
            <a:xfrm flipH="1" rot="10800000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303" name="Google Shape;303;p21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" name="Google Shape;304;p21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" name="Google Shape;305;p21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" name="Google Shape;306;p21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7" name="Google Shape;307;p21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308" name="Google Shape;308;p21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fmla="val 50000" name="adj"/>
                </a:avLst>
              </a:prstGeom>
              <a:solidFill>
                <a:schemeClr val="dk2"/>
              </a:solidFill>
              <a:ln cap="flat" cmpd="sng" w="9525">
                <a:solidFill>
                  <a:srgbClr val="D2D6FF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09" name="Google Shape;309;p21"/>
              <p:cNvGrpSpPr/>
              <p:nvPr/>
            </p:nvGrpSpPr>
            <p:grpSpPr>
              <a:xfrm flipH="1" rot="10800000">
                <a:off x="543498" y="483688"/>
                <a:ext cx="429322" cy="93999"/>
                <a:chOff x="5840230" y="744468"/>
                <a:chExt cx="431653" cy="94500"/>
              </a:xfrm>
            </p:grpSpPr>
            <p:sp>
              <p:nvSpPr>
                <p:cNvPr id="310" name="Google Shape;310;p21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1" name="Google Shape;311;p21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2" name="Google Shape;312;p21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313" name="Google Shape;313;p21"/>
          <p:cNvSpPr txBox="1"/>
          <p:nvPr>
            <p:ph type="title"/>
          </p:nvPr>
        </p:nvSpPr>
        <p:spPr>
          <a:xfrm>
            <a:off x="720000" y="6924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4" name="Google Shape;314;p21"/>
          <p:cNvSpPr txBox="1"/>
          <p:nvPr>
            <p:ph idx="2" type="title"/>
          </p:nvPr>
        </p:nvSpPr>
        <p:spPr>
          <a:xfrm>
            <a:off x="906874" y="3252600"/>
            <a:ext cx="1948800" cy="22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15" name="Google Shape;315;p21"/>
          <p:cNvSpPr txBox="1"/>
          <p:nvPr>
            <p:ph idx="1" type="subTitle"/>
          </p:nvPr>
        </p:nvSpPr>
        <p:spPr>
          <a:xfrm>
            <a:off x="906875" y="3620706"/>
            <a:ext cx="19488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6" name="Google Shape;316;p21"/>
          <p:cNvSpPr txBox="1"/>
          <p:nvPr>
            <p:ph idx="3" type="title"/>
          </p:nvPr>
        </p:nvSpPr>
        <p:spPr>
          <a:xfrm>
            <a:off x="3602688" y="3252593"/>
            <a:ext cx="1948800" cy="22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17" name="Google Shape;317;p21"/>
          <p:cNvSpPr txBox="1"/>
          <p:nvPr>
            <p:ph idx="4" type="subTitle"/>
          </p:nvPr>
        </p:nvSpPr>
        <p:spPr>
          <a:xfrm>
            <a:off x="3602686" y="3620704"/>
            <a:ext cx="19488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8" name="Google Shape;318;p21"/>
          <p:cNvSpPr txBox="1"/>
          <p:nvPr>
            <p:ph idx="5" type="title"/>
          </p:nvPr>
        </p:nvSpPr>
        <p:spPr>
          <a:xfrm>
            <a:off x="6295930" y="3252550"/>
            <a:ext cx="1948800" cy="22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19" name="Google Shape;319;p21"/>
          <p:cNvSpPr txBox="1"/>
          <p:nvPr>
            <p:ph idx="6" type="subTitle"/>
          </p:nvPr>
        </p:nvSpPr>
        <p:spPr>
          <a:xfrm>
            <a:off x="6295925" y="3620706"/>
            <a:ext cx="19488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3_1"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1" name="Google Shape;321;p22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322" name="Google Shape;322;p22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fmla="val 5555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2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fmla="val 5555" name="adj"/>
              </a:avLst>
            </a:prstGeom>
            <a:gradFill>
              <a:gsLst>
                <a:gs pos="0">
                  <a:schemeClr val="lt1"/>
                </a:gs>
                <a:gs pos="100000">
                  <a:srgbClr val="66BEE9">
                    <a:alpha val="34509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4" name="Google Shape;324;p22"/>
            <p:cNvGrpSpPr/>
            <p:nvPr/>
          </p:nvGrpSpPr>
          <p:grpSpPr>
            <a:xfrm flipH="1" rot="10800000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325" name="Google Shape;325;p22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" name="Google Shape;326;p22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" name="Google Shape;327;p22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" name="Google Shape;328;p22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9" name="Google Shape;329;p22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330" name="Google Shape;330;p22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fmla="val 50000" name="adj"/>
                </a:avLst>
              </a:prstGeom>
              <a:solidFill>
                <a:schemeClr val="dk2"/>
              </a:solidFill>
              <a:ln cap="flat" cmpd="sng" w="9525">
                <a:solidFill>
                  <a:srgbClr val="D2D6FF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31" name="Google Shape;331;p22"/>
              <p:cNvGrpSpPr/>
              <p:nvPr/>
            </p:nvGrpSpPr>
            <p:grpSpPr>
              <a:xfrm flipH="1" rot="10800000">
                <a:off x="543498" y="483688"/>
                <a:ext cx="429322" cy="93999"/>
                <a:chOff x="5840230" y="744468"/>
                <a:chExt cx="431653" cy="94500"/>
              </a:xfrm>
            </p:grpSpPr>
            <p:sp>
              <p:nvSpPr>
                <p:cNvPr id="332" name="Google Shape;332;p22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3" name="Google Shape;333;p22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4" name="Google Shape;334;p22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335" name="Google Shape;335;p22"/>
          <p:cNvSpPr txBox="1"/>
          <p:nvPr>
            <p:ph type="title"/>
          </p:nvPr>
        </p:nvSpPr>
        <p:spPr>
          <a:xfrm>
            <a:off x="720000" y="6924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6" name="Google Shape;336;p22"/>
          <p:cNvSpPr txBox="1"/>
          <p:nvPr>
            <p:ph idx="2" type="title"/>
          </p:nvPr>
        </p:nvSpPr>
        <p:spPr>
          <a:xfrm>
            <a:off x="1005900" y="1544225"/>
            <a:ext cx="2336400" cy="36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37" name="Google Shape;337;p22"/>
          <p:cNvSpPr txBox="1"/>
          <p:nvPr>
            <p:ph idx="1" type="subTitle"/>
          </p:nvPr>
        </p:nvSpPr>
        <p:spPr>
          <a:xfrm>
            <a:off x="1005900" y="2059779"/>
            <a:ext cx="2336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8" name="Google Shape;338;p22"/>
          <p:cNvSpPr txBox="1"/>
          <p:nvPr>
            <p:ph idx="3" type="title"/>
          </p:nvPr>
        </p:nvSpPr>
        <p:spPr>
          <a:xfrm>
            <a:off x="3403800" y="3126775"/>
            <a:ext cx="2336400" cy="36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39" name="Google Shape;339;p22"/>
          <p:cNvSpPr txBox="1"/>
          <p:nvPr>
            <p:ph idx="4" type="subTitle"/>
          </p:nvPr>
        </p:nvSpPr>
        <p:spPr>
          <a:xfrm>
            <a:off x="3403800" y="3641923"/>
            <a:ext cx="2336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0" name="Google Shape;340;p22"/>
          <p:cNvSpPr txBox="1"/>
          <p:nvPr>
            <p:ph idx="5" type="title"/>
          </p:nvPr>
        </p:nvSpPr>
        <p:spPr>
          <a:xfrm>
            <a:off x="5801693" y="1544225"/>
            <a:ext cx="2336400" cy="36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41" name="Google Shape;341;p22"/>
          <p:cNvSpPr txBox="1"/>
          <p:nvPr>
            <p:ph idx="6" type="subTitle"/>
          </p:nvPr>
        </p:nvSpPr>
        <p:spPr>
          <a:xfrm>
            <a:off x="5801693" y="2059779"/>
            <a:ext cx="2336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4"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3" name="Google Shape;343;p23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344" name="Google Shape;344;p23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fmla="val 5555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3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fmla="val 5555" name="adj"/>
              </a:avLst>
            </a:prstGeom>
            <a:gradFill>
              <a:gsLst>
                <a:gs pos="0">
                  <a:schemeClr val="lt1"/>
                </a:gs>
                <a:gs pos="100000">
                  <a:srgbClr val="66BEE9">
                    <a:alpha val="34509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46" name="Google Shape;346;p23"/>
            <p:cNvGrpSpPr/>
            <p:nvPr/>
          </p:nvGrpSpPr>
          <p:grpSpPr>
            <a:xfrm flipH="1" rot="10800000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347" name="Google Shape;347;p23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" name="Google Shape;348;p23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" name="Google Shape;349;p23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" name="Google Shape;350;p23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51" name="Google Shape;351;p23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352" name="Google Shape;352;p23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fmla="val 50000" name="adj"/>
                </a:avLst>
              </a:prstGeom>
              <a:solidFill>
                <a:schemeClr val="dk2"/>
              </a:solidFill>
              <a:ln cap="flat" cmpd="sng" w="9525">
                <a:solidFill>
                  <a:srgbClr val="D2D6FF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53" name="Google Shape;353;p23"/>
              <p:cNvGrpSpPr/>
              <p:nvPr/>
            </p:nvGrpSpPr>
            <p:grpSpPr>
              <a:xfrm flipH="1" rot="10800000">
                <a:off x="543498" y="483688"/>
                <a:ext cx="429322" cy="93999"/>
                <a:chOff x="5840230" y="744468"/>
                <a:chExt cx="431653" cy="94500"/>
              </a:xfrm>
            </p:grpSpPr>
            <p:sp>
              <p:nvSpPr>
                <p:cNvPr id="354" name="Google Shape;354;p23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5" name="Google Shape;355;p23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6" name="Google Shape;356;p23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357" name="Google Shape;357;p23"/>
          <p:cNvSpPr txBox="1"/>
          <p:nvPr>
            <p:ph type="title"/>
          </p:nvPr>
        </p:nvSpPr>
        <p:spPr>
          <a:xfrm>
            <a:off x="720000" y="6924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8" name="Google Shape;358;p23"/>
          <p:cNvSpPr txBox="1"/>
          <p:nvPr>
            <p:ph idx="2" type="title"/>
          </p:nvPr>
        </p:nvSpPr>
        <p:spPr>
          <a:xfrm>
            <a:off x="1691750" y="1903017"/>
            <a:ext cx="2256900" cy="26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59" name="Google Shape;359;p23"/>
          <p:cNvSpPr txBox="1"/>
          <p:nvPr>
            <p:ph idx="1" type="subTitle"/>
          </p:nvPr>
        </p:nvSpPr>
        <p:spPr>
          <a:xfrm>
            <a:off x="1691739" y="2269375"/>
            <a:ext cx="2256900" cy="75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0" name="Google Shape;360;p23"/>
          <p:cNvSpPr txBox="1"/>
          <p:nvPr>
            <p:ph idx="3" type="title"/>
          </p:nvPr>
        </p:nvSpPr>
        <p:spPr>
          <a:xfrm>
            <a:off x="5199000" y="1903017"/>
            <a:ext cx="2256900" cy="26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61" name="Google Shape;361;p23"/>
          <p:cNvSpPr txBox="1"/>
          <p:nvPr>
            <p:ph idx="4" type="subTitle"/>
          </p:nvPr>
        </p:nvSpPr>
        <p:spPr>
          <a:xfrm>
            <a:off x="5198989" y="2269375"/>
            <a:ext cx="2256900" cy="75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2" name="Google Shape;362;p23"/>
          <p:cNvSpPr txBox="1"/>
          <p:nvPr>
            <p:ph idx="5" type="title"/>
          </p:nvPr>
        </p:nvSpPr>
        <p:spPr>
          <a:xfrm>
            <a:off x="1691750" y="3487204"/>
            <a:ext cx="2256900" cy="26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63" name="Google Shape;363;p23"/>
          <p:cNvSpPr txBox="1"/>
          <p:nvPr>
            <p:ph idx="6" type="subTitle"/>
          </p:nvPr>
        </p:nvSpPr>
        <p:spPr>
          <a:xfrm>
            <a:off x="1691739" y="3855175"/>
            <a:ext cx="2256900" cy="75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4" name="Google Shape;364;p23"/>
          <p:cNvSpPr txBox="1"/>
          <p:nvPr>
            <p:ph idx="7" type="title"/>
          </p:nvPr>
        </p:nvSpPr>
        <p:spPr>
          <a:xfrm>
            <a:off x="5199000" y="3487204"/>
            <a:ext cx="2256900" cy="26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65" name="Google Shape;365;p23"/>
          <p:cNvSpPr txBox="1"/>
          <p:nvPr>
            <p:ph idx="8" type="subTitle"/>
          </p:nvPr>
        </p:nvSpPr>
        <p:spPr>
          <a:xfrm>
            <a:off x="5198989" y="3855175"/>
            <a:ext cx="2256900" cy="75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4_1"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oogle Shape;367;p24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368" name="Google Shape;368;p24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fmla="val 5555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4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fmla="val 5555" name="adj"/>
              </a:avLst>
            </a:prstGeom>
            <a:gradFill>
              <a:gsLst>
                <a:gs pos="0">
                  <a:schemeClr val="lt1"/>
                </a:gs>
                <a:gs pos="100000">
                  <a:srgbClr val="66BEE9">
                    <a:alpha val="34509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0" name="Google Shape;370;p24"/>
            <p:cNvGrpSpPr/>
            <p:nvPr/>
          </p:nvGrpSpPr>
          <p:grpSpPr>
            <a:xfrm flipH="1" rot="10800000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371" name="Google Shape;371;p24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" name="Google Shape;372;p24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" name="Google Shape;373;p24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" name="Google Shape;374;p24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75" name="Google Shape;375;p24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376" name="Google Shape;376;p24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fmla="val 50000" name="adj"/>
                </a:avLst>
              </a:prstGeom>
              <a:solidFill>
                <a:schemeClr val="dk2"/>
              </a:solidFill>
              <a:ln cap="flat" cmpd="sng" w="9525">
                <a:solidFill>
                  <a:srgbClr val="D2D6FF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77" name="Google Shape;377;p24"/>
              <p:cNvGrpSpPr/>
              <p:nvPr/>
            </p:nvGrpSpPr>
            <p:grpSpPr>
              <a:xfrm flipH="1" rot="10800000">
                <a:off x="543498" y="483688"/>
                <a:ext cx="429322" cy="93999"/>
                <a:chOff x="5840230" y="744468"/>
                <a:chExt cx="431653" cy="94500"/>
              </a:xfrm>
            </p:grpSpPr>
            <p:sp>
              <p:nvSpPr>
                <p:cNvPr id="378" name="Google Shape;378;p24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9" name="Google Shape;379;p24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0" name="Google Shape;380;p24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381" name="Google Shape;381;p24"/>
          <p:cNvSpPr txBox="1"/>
          <p:nvPr>
            <p:ph type="title"/>
          </p:nvPr>
        </p:nvSpPr>
        <p:spPr>
          <a:xfrm>
            <a:off x="720000" y="6924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82" name="Google Shape;382;p24"/>
          <p:cNvSpPr txBox="1"/>
          <p:nvPr>
            <p:ph idx="2" type="title"/>
          </p:nvPr>
        </p:nvSpPr>
        <p:spPr>
          <a:xfrm>
            <a:off x="1691750" y="1468807"/>
            <a:ext cx="2256900" cy="26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83" name="Google Shape;383;p24"/>
          <p:cNvSpPr txBox="1"/>
          <p:nvPr>
            <p:ph idx="1" type="subTitle"/>
          </p:nvPr>
        </p:nvSpPr>
        <p:spPr>
          <a:xfrm>
            <a:off x="1691739" y="1823703"/>
            <a:ext cx="2256900" cy="75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4" name="Google Shape;384;p24"/>
          <p:cNvSpPr txBox="1"/>
          <p:nvPr>
            <p:ph idx="3" type="title"/>
          </p:nvPr>
        </p:nvSpPr>
        <p:spPr>
          <a:xfrm>
            <a:off x="5199000" y="1468807"/>
            <a:ext cx="2256900" cy="26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85" name="Google Shape;385;p24"/>
          <p:cNvSpPr txBox="1"/>
          <p:nvPr>
            <p:ph idx="4" type="subTitle"/>
          </p:nvPr>
        </p:nvSpPr>
        <p:spPr>
          <a:xfrm>
            <a:off x="5198989" y="1823703"/>
            <a:ext cx="2256900" cy="75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6" name="Google Shape;386;p24"/>
          <p:cNvSpPr txBox="1"/>
          <p:nvPr>
            <p:ph idx="5" type="title"/>
          </p:nvPr>
        </p:nvSpPr>
        <p:spPr>
          <a:xfrm>
            <a:off x="1691750" y="3106204"/>
            <a:ext cx="2256900" cy="26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87" name="Google Shape;387;p24"/>
          <p:cNvSpPr txBox="1"/>
          <p:nvPr>
            <p:ph idx="6" type="subTitle"/>
          </p:nvPr>
        </p:nvSpPr>
        <p:spPr>
          <a:xfrm>
            <a:off x="1691739" y="3461404"/>
            <a:ext cx="2256900" cy="75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8" name="Google Shape;388;p24"/>
          <p:cNvSpPr txBox="1"/>
          <p:nvPr>
            <p:ph idx="7" type="title"/>
          </p:nvPr>
        </p:nvSpPr>
        <p:spPr>
          <a:xfrm>
            <a:off x="5199000" y="3106204"/>
            <a:ext cx="2256900" cy="26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89" name="Google Shape;389;p24"/>
          <p:cNvSpPr txBox="1"/>
          <p:nvPr>
            <p:ph idx="8" type="subTitle"/>
          </p:nvPr>
        </p:nvSpPr>
        <p:spPr>
          <a:xfrm>
            <a:off x="5198989" y="3461404"/>
            <a:ext cx="2256900" cy="75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5"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1" name="Google Shape;391;p25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392" name="Google Shape;392;p25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fmla="val 5555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5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fmla="val 5555" name="adj"/>
              </a:avLst>
            </a:prstGeom>
            <a:gradFill>
              <a:gsLst>
                <a:gs pos="0">
                  <a:schemeClr val="lt1"/>
                </a:gs>
                <a:gs pos="100000">
                  <a:srgbClr val="66BEE9">
                    <a:alpha val="34509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94" name="Google Shape;394;p25"/>
            <p:cNvGrpSpPr/>
            <p:nvPr/>
          </p:nvGrpSpPr>
          <p:grpSpPr>
            <a:xfrm flipH="1" rot="10800000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395" name="Google Shape;395;p25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p25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25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25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9" name="Google Shape;399;p25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400" name="Google Shape;400;p25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fmla="val 50000" name="adj"/>
                </a:avLst>
              </a:prstGeom>
              <a:solidFill>
                <a:schemeClr val="dk2"/>
              </a:solidFill>
              <a:ln cap="flat" cmpd="sng" w="9525">
                <a:solidFill>
                  <a:srgbClr val="D2D6FF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01" name="Google Shape;401;p25"/>
              <p:cNvGrpSpPr/>
              <p:nvPr/>
            </p:nvGrpSpPr>
            <p:grpSpPr>
              <a:xfrm flipH="1" rot="10800000">
                <a:off x="543498" y="483688"/>
                <a:ext cx="429322" cy="93999"/>
                <a:chOff x="5840230" y="744468"/>
                <a:chExt cx="431653" cy="94500"/>
              </a:xfrm>
            </p:grpSpPr>
            <p:sp>
              <p:nvSpPr>
                <p:cNvPr id="402" name="Google Shape;402;p25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3" name="Google Shape;403;p25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4" name="Google Shape;404;p25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405" name="Google Shape;405;p25"/>
          <p:cNvSpPr txBox="1"/>
          <p:nvPr>
            <p:ph type="title"/>
          </p:nvPr>
        </p:nvSpPr>
        <p:spPr>
          <a:xfrm>
            <a:off x="720000" y="685946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6" name="Google Shape;406;p25"/>
          <p:cNvSpPr txBox="1"/>
          <p:nvPr>
            <p:ph idx="2" type="title"/>
          </p:nvPr>
        </p:nvSpPr>
        <p:spPr>
          <a:xfrm>
            <a:off x="954900" y="1907775"/>
            <a:ext cx="1835700" cy="25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07" name="Google Shape;407;p25"/>
          <p:cNvSpPr txBox="1"/>
          <p:nvPr>
            <p:ph idx="1" type="subTitle"/>
          </p:nvPr>
        </p:nvSpPr>
        <p:spPr>
          <a:xfrm>
            <a:off x="720000" y="2300121"/>
            <a:ext cx="2305500" cy="71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8" name="Google Shape;408;p25"/>
          <p:cNvSpPr txBox="1"/>
          <p:nvPr>
            <p:ph idx="3" type="title"/>
          </p:nvPr>
        </p:nvSpPr>
        <p:spPr>
          <a:xfrm>
            <a:off x="3654173" y="1907775"/>
            <a:ext cx="1835700" cy="25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09" name="Google Shape;409;p25"/>
          <p:cNvSpPr txBox="1"/>
          <p:nvPr>
            <p:ph idx="4" type="subTitle"/>
          </p:nvPr>
        </p:nvSpPr>
        <p:spPr>
          <a:xfrm>
            <a:off x="3419273" y="2296221"/>
            <a:ext cx="2305500" cy="71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0" name="Google Shape;410;p25"/>
          <p:cNvSpPr txBox="1"/>
          <p:nvPr>
            <p:ph idx="5" type="title"/>
          </p:nvPr>
        </p:nvSpPr>
        <p:spPr>
          <a:xfrm>
            <a:off x="954900" y="3491375"/>
            <a:ext cx="1835700" cy="25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11" name="Google Shape;411;p25"/>
          <p:cNvSpPr txBox="1"/>
          <p:nvPr>
            <p:ph idx="6" type="subTitle"/>
          </p:nvPr>
        </p:nvSpPr>
        <p:spPr>
          <a:xfrm>
            <a:off x="720000" y="3888453"/>
            <a:ext cx="2305500" cy="71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2" name="Google Shape;412;p25"/>
          <p:cNvSpPr txBox="1"/>
          <p:nvPr>
            <p:ph idx="7" type="title"/>
          </p:nvPr>
        </p:nvSpPr>
        <p:spPr>
          <a:xfrm>
            <a:off x="3654173" y="3491375"/>
            <a:ext cx="1835700" cy="25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13" name="Google Shape;413;p25"/>
          <p:cNvSpPr txBox="1"/>
          <p:nvPr>
            <p:ph idx="8" type="subTitle"/>
          </p:nvPr>
        </p:nvSpPr>
        <p:spPr>
          <a:xfrm>
            <a:off x="3419273" y="3888453"/>
            <a:ext cx="2305500" cy="71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4" name="Google Shape;414;p25"/>
          <p:cNvSpPr txBox="1"/>
          <p:nvPr>
            <p:ph idx="9" type="title"/>
          </p:nvPr>
        </p:nvSpPr>
        <p:spPr>
          <a:xfrm>
            <a:off x="6353444" y="1907775"/>
            <a:ext cx="1835700" cy="25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15" name="Google Shape;415;p25"/>
          <p:cNvSpPr txBox="1"/>
          <p:nvPr>
            <p:ph idx="13" type="subTitle"/>
          </p:nvPr>
        </p:nvSpPr>
        <p:spPr>
          <a:xfrm>
            <a:off x="6118544" y="2296221"/>
            <a:ext cx="2305500" cy="71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6" name="Google Shape;416;p25"/>
          <p:cNvSpPr txBox="1"/>
          <p:nvPr>
            <p:ph idx="14" type="title"/>
          </p:nvPr>
        </p:nvSpPr>
        <p:spPr>
          <a:xfrm>
            <a:off x="6353444" y="3491375"/>
            <a:ext cx="1835700" cy="25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17" name="Google Shape;417;p25"/>
          <p:cNvSpPr txBox="1"/>
          <p:nvPr>
            <p:ph idx="15" type="subTitle"/>
          </p:nvPr>
        </p:nvSpPr>
        <p:spPr>
          <a:xfrm>
            <a:off x="6118544" y="3888453"/>
            <a:ext cx="2305500" cy="71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6"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" name="Google Shape;419;p26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420" name="Google Shape;420;p26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fmla="val 5555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6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fmla="val 5555" name="adj"/>
              </a:avLst>
            </a:prstGeom>
            <a:gradFill>
              <a:gsLst>
                <a:gs pos="0">
                  <a:schemeClr val="lt1"/>
                </a:gs>
                <a:gs pos="100000">
                  <a:srgbClr val="66BEE9">
                    <a:alpha val="34509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22" name="Google Shape;422;p26"/>
            <p:cNvGrpSpPr/>
            <p:nvPr/>
          </p:nvGrpSpPr>
          <p:grpSpPr>
            <a:xfrm flipH="1" rot="10800000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423" name="Google Shape;423;p26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" name="Google Shape;424;p26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" name="Google Shape;425;p26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" name="Google Shape;426;p26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27" name="Google Shape;427;p26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428" name="Google Shape;428;p26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fmla="val 50000" name="adj"/>
                </a:avLst>
              </a:prstGeom>
              <a:solidFill>
                <a:schemeClr val="dk2"/>
              </a:solidFill>
              <a:ln cap="flat" cmpd="sng" w="9525">
                <a:solidFill>
                  <a:srgbClr val="D2D6FF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29" name="Google Shape;429;p26"/>
              <p:cNvGrpSpPr/>
              <p:nvPr/>
            </p:nvGrpSpPr>
            <p:grpSpPr>
              <a:xfrm flipH="1" rot="10800000">
                <a:off x="543498" y="483688"/>
                <a:ext cx="429322" cy="93999"/>
                <a:chOff x="5840230" y="744468"/>
                <a:chExt cx="431653" cy="94500"/>
              </a:xfrm>
            </p:grpSpPr>
            <p:sp>
              <p:nvSpPr>
                <p:cNvPr id="430" name="Google Shape;430;p26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1" name="Google Shape;431;p26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2" name="Google Shape;432;p26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433" name="Google Shape;433;p26"/>
          <p:cNvSpPr txBox="1"/>
          <p:nvPr>
            <p:ph hasCustomPrompt="1" type="title"/>
          </p:nvPr>
        </p:nvSpPr>
        <p:spPr>
          <a:xfrm>
            <a:off x="2011429" y="1813593"/>
            <a:ext cx="2069400" cy="69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Font typeface="DM Serif Text"/>
              <a:buNone/>
              <a:defRPr sz="7200">
                <a:latin typeface="DM Serif Text"/>
                <a:ea typeface="DM Serif Text"/>
                <a:cs typeface="DM Serif Text"/>
                <a:sym typeface="DM Serif Tex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Font typeface="DM Serif Text"/>
              <a:buNone/>
              <a:defRPr sz="7200">
                <a:latin typeface="DM Serif Text"/>
                <a:ea typeface="DM Serif Text"/>
                <a:cs typeface="DM Serif Text"/>
                <a:sym typeface="DM Serif Tex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Font typeface="DM Serif Text"/>
              <a:buNone/>
              <a:defRPr sz="7200">
                <a:latin typeface="DM Serif Text"/>
                <a:ea typeface="DM Serif Text"/>
                <a:cs typeface="DM Serif Text"/>
                <a:sym typeface="DM Serif Tex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Font typeface="DM Serif Text"/>
              <a:buNone/>
              <a:defRPr sz="7200">
                <a:latin typeface="DM Serif Text"/>
                <a:ea typeface="DM Serif Text"/>
                <a:cs typeface="DM Serif Text"/>
                <a:sym typeface="DM Serif Tex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Font typeface="DM Serif Text"/>
              <a:buNone/>
              <a:defRPr sz="7200">
                <a:latin typeface="DM Serif Text"/>
                <a:ea typeface="DM Serif Text"/>
                <a:cs typeface="DM Serif Text"/>
                <a:sym typeface="DM Serif Tex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Font typeface="DM Serif Text"/>
              <a:buNone/>
              <a:defRPr sz="7200">
                <a:latin typeface="DM Serif Text"/>
                <a:ea typeface="DM Serif Text"/>
                <a:cs typeface="DM Serif Text"/>
                <a:sym typeface="DM Serif Tex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Font typeface="DM Serif Text"/>
              <a:buNone/>
              <a:defRPr sz="7200">
                <a:latin typeface="DM Serif Text"/>
                <a:ea typeface="DM Serif Text"/>
                <a:cs typeface="DM Serif Text"/>
                <a:sym typeface="DM Serif Tex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Font typeface="DM Serif Text"/>
              <a:buNone/>
              <a:defRPr sz="7200">
                <a:latin typeface="DM Serif Text"/>
                <a:ea typeface="DM Serif Text"/>
                <a:cs typeface="DM Serif Text"/>
                <a:sym typeface="DM Serif Text"/>
              </a:defRPr>
            </a:lvl9pPr>
          </a:lstStyle>
          <a:p>
            <a:r>
              <a:t>xx%</a:t>
            </a:r>
          </a:p>
        </p:txBody>
      </p:sp>
      <p:sp>
        <p:nvSpPr>
          <p:cNvPr id="434" name="Google Shape;434;p26"/>
          <p:cNvSpPr txBox="1"/>
          <p:nvPr>
            <p:ph idx="1" type="subTitle"/>
          </p:nvPr>
        </p:nvSpPr>
        <p:spPr>
          <a:xfrm>
            <a:off x="2011579" y="2994376"/>
            <a:ext cx="20694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5" name="Google Shape;435;p26"/>
          <p:cNvSpPr txBox="1"/>
          <p:nvPr>
            <p:ph hasCustomPrompt="1" idx="2" type="title"/>
          </p:nvPr>
        </p:nvSpPr>
        <p:spPr>
          <a:xfrm>
            <a:off x="5072095" y="2283636"/>
            <a:ext cx="2069400" cy="69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Font typeface="DM Serif Text"/>
              <a:buNone/>
              <a:defRPr sz="7200">
                <a:latin typeface="DM Serif Text"/>
                <a:ea typeface="DM Serif Text"/>
                <a:cs typeface="DM Serif Text"/>
                <a:sym typeface="DM Serif Tex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Font typeface="DM Serif Text"/>
              <a:buNone/>
              <a:defRPr sz="7200">
                <a:latin typeface="DM Serif Text"/>
                <a:ea typeface="DM Serif Text"/>
                <a:cs typeface="DM Serif Text"/>
                <a:sym typeface="DM Serif Tex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Font typeface="DM Serif Text"/>
              <a:buNone/>
              <a:defRPr sz="7200">
                <a:latin typeface="DM Serif Text"/>
                <a:ea typeface="DM Serif Text"/>
                <a:cs typeface="DM Serif Text"/>
                <a:sym typeface="DM Serif Tex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Font typeface="DM Serif Text"/>
              <a:buNone/>
              <a:defRPr sz="7200">
                <a:latin typeface="DM Serif Text"/>
                <a:ea typeface="DM Serif Text"/>
                <a:cs typeface="DM Serif Text"/>
                <a:sym typeface="DM Serif Tex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Font typeface="DM Serif Text"/>
              <a:buNone/>
              <a:defRPr sz="7200">
                <a:latin typeface="DM Serif Text"/>
                <a:ea typeface="DM Serif Text"/>
                <a:cs typeface="DM Serif Text"/>
                <a:sym typeface="DM Serif Tex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Font typeface="DM Serif Text"/>
              <a:buNone/>
              <a:defRPr sz="7200">
                <a:latin typeface="DM Serif Text"/>
                <a:ea typeface="DM Serif Text"/>
                <a:cs typeface="DM Serif Text"/>
                <a:sym typeface="DM Serif Tex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Font typeface="DM Serif Text"/>
              <a:buNone/>
              <a:defRPr sz="7200">
                <a:latin typeface="DM Serif Text"/>
                <a:ea typeface="DM Serif Text"/>
                <a:cs typeface="DM Serif Text"/>
                <a:sym typeface="DM Serif Tex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Font typeface="DM Serif Text"/>
              <a:buNone/>
              <a:defRPr sz="7200">
                <a:latin typeface="DM Serif Text"/>
                <a:ea typeface="DM Serif Text"/>
                <a:cs typeface="DM Serif Text"/>
                <a:sym typeface="DM Serif Text"/>
              </a:defRPr>
            </a:lvl9pPr>
          </a:lstStyle>
          <a:p>
            <a:r>
              <a:t>xx%</a:t>
            </a:r>
          </a:p>
        </p:txBody>
      </p:sp>
      <p:sp>
        <p:nvSpPr>
          <p:cNvPr id="436" name="Google Shape;436;p26"/>
          <p:cNvSpPr txBox="1"/>
          <p:nvPr>
            <p:ph idx="3" type="subTitle"/>
          </p:nvPr>
        </p:nvSpPr>
        <p:spPr>
          <a:xfrm>
            <a:off x="5072095" y="3464418"/>
            <a:ext cx="20694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7" name="Google Shape;437;p26"/>
          <p:cNvSpPr txBox="1"/>
          <p:nvPr>
            <p:ph idx="4" type="subTitle"/>
          </p:nvPr>
        </p:nvSpPr>
        <p:spPr>
          <a:xfrm>
            <a:off x="2241046" y="2561682"/>
            <a:ext cx="1624800" cy="24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M Serif Text"/>
              <a:buNone/>
              <a:defRPr b="1" sz="18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M Serif Text"/>
              <a:buNone/>
              <a:defRPr sz="2000">
                <a:latin typeface="DM Serif Text"/>
                <a:ea typeface="DM Serif Text"/>
                <a:cs typeface="DM Serif Text"/>
                <a:sym typeface="DM Serif Tex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M Serif Text"/>
              <a:buNone/>
              <a:defRPr sz="2000">
                <a:latin typeface="DM Serif Text"/>
                <a:ea typeface="DM Serif Text"/>
                <a:cs typeface="DM Serif Text"/>
                <a:sym typeface="DM Serif Tex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M Serif Text"/>
              <a:buNone/>
              <a:defRPr sz="2000">
                <a:latin typeface="DM Serif Text"/>
                <a:ea typeface="DM Serif Text"/>
                <a:cs typeface="DM Serif Text"/>
                <a:sym typeface="DM Serif Tex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M Serif Text"/>
              <a:buNone/>
              <a:defRPr sz="2000">
                <a:latin typeface="DM Serif Text"/>
                <a:ea typeface="DM Serif Text"/>
                <a:cs typeface="DM Serif Text"/>
                <a:sym typeface="DM Serif Tex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M Serif Text"/>
              <a:buNone/>
              <a:defRPr sz="2000">
                <a:latin typeface="DM Serif Text"/>
                <a:ea typeface="DM Serif Text"/>
                <a:cs typeface="DM Serif Text"/>
                <a:sym typeface="DM Serif Tex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M Serif Text"/>
              <a:buNone/>
              <a:defRPr sz="2000">
                <a:latin typeface="DM Serif Text"/>
                <a:ea typeface="DM Serif Text"/>
                <a:cs typeface="DM Serif Text"/>
                <a:sym typeface="DM Serif Tex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M Serif Text"/>
              <a:buNone/>
              <a:defRPr sz="2000">
                <a:latin typeface="DM Serif Text"/>
                <a:ea typeface="DM Serif Text"/>
                <a:cs typeface="DM Serif Text"/>
                <a:sym typeface="DM Serif Tex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M Serif Text"/>
              <a:buNone/>
              <a:defRPr sz="2000">
                <a:latin typeface="DM Serif Text"/>
                <a:ea typeface="DM Serif Text"/>
                <a:cs typeface="DM Serif Text"/>
                <a:sym typeface="DM Serif Text"/>
              </a:defRPr>
            </a:lvl9pPr>
          </a:lstStyle>
          <a:p/>
        </p:txBody>
      </p:sp>
      <p:sp>
        <p:nvSpPr>
          <p:cNvPr id="438" name="Google Shape;438;p26"/>
          <p:cNvSpPr txBox="1"/>
          <p:nvPr>
            <p:ph idx="5" type="subTitle"/>
          </p:nvPr>
        </p:nvSpPr>
        <p:spPr>
          <a:xfrm>
            <a:off x="5300699" y="3031725"/>
            <a:ext cx="1624800" cy="24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M Serif Text"/>
              <a:buNone/>
              <a:defRPr b="1" sz="18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M Serif Text"/>
              <a:buNone/>
              <a:defRPr sz="2000">
                <a:latin typeface="DM Serif Text"/>
                <a:ea typeface="DM Serif Text"/>
                <a:cs typeface="DM Serif Text"/>
                <a:sym typeface="DM Serif Tex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M Serif Text"/>
              <a:buNone/>
              <a:defRPr sz="2000">
                <a:latin typeface="DM Serif Text"/>
                <a:ea typeface="DM Serif Text"/>
                <a:cs typeface="DM Serif Text"/>
                <a:sym typeface="DM Serif Tex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M Serif Text"/>
              <a:buNone/>
              <a:defRPr sz="2000">
                <a:latin typeface="DM Serif Text"/>
                <a:ea typeface="DM Serif Text"/>
                <a:cs typeface="DM Serif Text"/>
                <a:sym typeface="DM Serif Tex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M Serif Text"/>
              <a:buNone/>
              <a:defRPr sz="2000">
                <a:latin typeface="DM Serif Text"/>
                <a:ea typeface="DM Serif Text"/>
                <a:cs typeface="DM Serif Text"/>
                <a:sym typeface="DM Serif Tex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M Serif Text"/>
              <a:buNone/>
              <a:defRPr sz="2000">
                <a:latin typeface="DM Serif Text"/>
                <a:ea typeface="DM Serif Text"/>
                <a:cs typeface="DM Serif Text"/>
                <a:sym typeface="DM Serif Tex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M Serif Text"/>
              <a:buNone/>
              <a:defRPr sz="2000">
                <a:latin typeface="DM Serif Text"/>
                <a:ea typeface="DM Serif Text"/>
                <a:cs typeface="DM Serif Text"/>
                <a:sym typeface="DM Serif Tex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M Serif Text"/>
              <a:buNone/>
              <a:defRPr sz="2000">
                <a:latin typeface="DM Serif Text"/>
                <a:ea typeface="DM Serif Text"/>
                <a:cs typeface="DM Serif Text"/>
                <a:sym typeface="DM Serif Tex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M Serif Text"/>
              <a:buNone/>
              <a:defRPr sz="2000">
                <a:latin typeface="DM Serif Text"/>
                <a:ea typeface="DM Serif Text"/>
                <a:cs typeface="DM Serif Text"/>
                <a:sym typeface="DM Serif Tex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7"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" name="Google Shape;440;p27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441" name="Google Shape;441;p27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fmla="val 5555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7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fmla="val 5555" name="adj"/>
              </a:avLst>
            </a:prstGeom>
            <a:gradFill>
              <a:gsLst>
                <a:gs pos="0">
                  <a:schemeClr val="lt1"/>
                </a:gs>
                <a:gs pos="100000">
                  <a:srgbClr val="66BEE9">
                    <a:alpha val="34509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43" name="Google Shape;443;p27"/>
            <p:cNvGrpSpPr/>
            <p:nvPr/>
          </p:nvGrpSpPr>
          <p:grpSpPr>
            <a:xfrm flipH="1" rot="10800000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444" name="Google Shape;444;p27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" name="Google Shape;445;p27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" name="Google Shape;446;p27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7" name="Google Shape;447;p27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48" name="Google Shape;448;p27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449" name="Google Shape;449;p27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fmla="val 50000" name="adj"/>
                </a:avLst>
              </a:prstGeom>
              <a:solidFill>
                <a:schemeClr val="dk2"/>
              </a:solidFill>
              <a:ln cap="flat" cmpd="sng" w="9525">
                <a:solidFill>
                  <a:srgbClr val="D2D6FF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50" name="Google Shape;450;p27"/>
              <p:cNvGrpSpPr/>
              <p:nvPr/>
            </p:nvGrpSpPr>
            <p:grpSpPr>
              <a:xfrm flipH="1" rot="10800000">
                <a:off x="543498" y="483688"/>
                <a:ext cx="429322" cy="93999"/>
                <a:chOff x="5840230" y="744468"/>
                <a:chExt cx="431653" cy="94500"/>
              </a:xfrm>
            </p:grpSpPr>
            <p:sp>
              <p:nvSpPr>
                <p:cNvPr id="451" name="Google Shape;451;p27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2" name="Google Shape;452;p27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3" name="Google Shape;453;p27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454" name="Google Shape;454;p27"/>
          <p:cNvSpPr txBox="1"/>
          <p:nvPr>
            <p:ph type="title"/>
          </p:nvPr>
        </p:nvSpPr>
        <p:spPr>
          <a:xfrm>
            <a:off x="720000" y="6924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7_1"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6" name="Google Shape;456;p28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457" name="Google Shape;457;p28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fmla="val 5555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8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fmla="val 5555" name="adj"/>
              </a:avLst>
            </a:prstGeom>
            <a:gradFill>
              <a:gsLst>
                <a:gs pos="0">
                  <a:schemeClr val="lt1"/>
                </a:gs>
                <a:gs pos="100000">
                  <a:srgbClr val="66BEE9">
                    <a:alpha val="34509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59" name="Google Shape;459;p28"/>
            <p:cNvGrpSpPr/>
            <p:nvPr/>
          </p:nvGrpSpPr>
          <p:grpSpPr>
            <a:xfrm flipH="1" rot="10800000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460" name="Google Shape;460;p28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" name="Google Shape;461;p28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" name="Google Shape;462;p28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" name="Google Shape;463;p28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64" name="Google Shape;464;p28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465" name="Google Shape;465;p28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fmla="val 50000" name="adj"/>
                </a:avLst>
              </a:prstGeom>
              <a:solidFill>
                <a:schemeClr val="dk2"/>
              </a:solidFill>
              <a:ln cap="flat" cmpd="sng" w="9525">
                <a:solidFill>
                  <a:srgbClr val="D2D6FF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66" name="Google Shape;466;p28"/>
              <p:cNvGrpSpPr/>
              <p:nvPr/>
            </p:nvGrpSpPr>
            <p:grpSpPr>
              <a:xfrm flipH="1" rot="10800000">
                <a:off x="543498" y="483688"/>
                <a:ext cx="429322" cy="93999"/>
                <a:chOff x="5840230" y="744468"/>
                <a:chExt cx="431653" cy="94500"/>
              </a:xfrm>
            </p:grpSpPr>
            <p:sp>
              <p:nvSpPr>
                <p:cNvPr id="467" name="Google Shape;467;p28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8" name="Google Shape;468;p28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9" name="Google Shape;469;p28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470" name="Google Shape;470;p28"/>
          <p:cNvSpPr txBox="1"/>
          <p:nvPr>
            <p:ph type="title"/>
          </p:nvPr>
        </p:nvSpPr>
        <p:spPr>
          <a:xfrm>
            <a:off x="720000" y="6924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3"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2" name="Google Shape;472;p29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473" name="Google Shape;473;p29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fmla="val 5555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9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fmla="val 5555" name="adj"/>
              </a:avLst>
            </a:prstGeom>
            <a:gradFill>
              <a:gsLst>
                <a:gs pos="0">
                  <a:schemeClr val="lt1"/>
                </a:gs>
                <a:gs pos="100000">
                  <a:srgbClr val="66BEE9">
                    <a:alpha val="34509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75" name="Google Shape;475;p29"/>
            <p:cNvGrpSpPr/>
            <p:nvPr/>
          </p:nvGrpSpPr>
          <p:grpSpPr>
            <a:xfrm flipH="1" rot="10800000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476" name="Google Shape;476;p29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" name="Google Shape;477;p29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" name="Google Shape;478;p29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" name="Google Shape;479;p29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80" name="Google Shape;480;p29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481" name="Google Shape;481;p29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fmla="val 50000" name="adj"/>
                </a:avLst>
              </a:prstGeom>
              <a:solidFill>
                <a:schemeClr val="dk2"/>
              </a:solidFill>
              <a:ln cap="flat" cmpd="sng" w="9525">
                <a:solidFill>
                  <a:srgbClr val="D2D6FF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82" name="Google Shape;482;p29"/>
              <p:cNvGrpSpPr/>
              <p:nvPr/>
            </p:nvGrpSpPr>
            <p:grpSpPr>
              <a:xfrm flipH="1" rot="10800000">
                <a:off x="543498" y="483688"/>
                <a:ext cx="429322" cy="93999"/>
                <a:chOff x="5840230" y="744468"/>
                <a:chExt cx="431653" cy="94500"/>
              </a:xfrm>
            </p:grpSpPr>
            <p:sp>
              <p:nvSpPr>
                <p:cNvPr id="483" name="Google Shape;483;p29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4" name="Google Shape;484;p29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5" name="Google Shape;485;p29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486" name="Google Shape;486;p29"/>
          <p:cNvSpPr txBox="1"/>
          <p:nvPr>
            <p:ph type="title"/>
          </p:nvPr>
        </p:nvSpPr>
        <p:spPr>
          <a:xfrm>
            <a:off x="720000" y="6924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487" name="Google Shape;487;p29"/>
          <p:cNvGrpSpPr/>
          <p:nvPr/>
        </p:nvGrpSpPr>
        <p:grpSpPr>
          <a:xfrm>
            <a:off x="1131725" y="1445600"/>
            <a:ext cx="6880555" cy="2933782"/>
            <a:chOff x="358352" y="258060"/>
            <a:chExt cx="8428954" cy="3594000"/>
          </a:xfrm>
        </p:grpSpPr>
        <p:sp>
          <p:nvSpPr>
            <p:cNvPr id="488" name="Google Shape;488;p29"/>
            <p:cNvSpPr/>
            <p:nvPr/>
          </p:nvSpPr>
          <p:spPr>
            <a:xfrm>
              <a:off x="358352" y="258060"/>
              <a:ext cx="8427300" cy="3594000"/>
            </a:xfrm>
            <a:prstGeom prst="roundRect">
              <a:avLst>
                <a:gd fmla="val 5555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47625">
                <a:schemeClr val="dk1">
                  <a:alpha val="21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9"/>
            <p:cNvSpPr/>
            <p:nvPr/>
          </p:nvSpPr>
          <p:spPr>
            <a:xfrm>
              <a:off x="360006" y="258060"/>
              <a:ext cx="8427300" cy="3594000"/>
            </a:xfrm>
            <a:prstGeom prst="roundRect">
              <a:avLst>
                <a:gd fmla="val 5555" name="adj"/>
              </a:avLst>
            </a:prstGeom>
            <a:gradFill>
              <a:gsLst>
                <a:gs pos="0">
                  <a:schemeClr val="lt1"/>
                </a:gs>
                <a:gs pos="100000">
                  <a:srgbClr val="F9F8FF">
                    <a:alpha val="86666"/>
                  </a:srgbClr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47625">
                <a:schemeClr val="dk1">
                  <a:alpha val="21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90" name="Google Shape;490;p29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491" name="Google Shape;491;p29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fmla="val 50000" name="adj"/>
                </a:avLst>
              </a:prstGeom>
              <a:solidFill>
                <a:schemeClr val="dk2"/>
              </a:solidFill>
              <a:ln cap="flat" cmpd="sng" w="9525">
                <a:solidFill>
                  <a:srgbClr val="D2D6FF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47625">
                  <a:schemeClr val="dk1">
                    <a:alpha val="21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92" name="Google Shape;492;p29"/>
              <p:cNvGrpSpPr/>
              <p:nvPr/>
            </p:nvGrpSpPr>
            <p:grpSpPr>
              <a:xfrm flipH="1" rot="10800000">
                <a:off x="543498" y="483688"/>
                <a:ext cx="429322" cy="93999"/>
                <a:chOff x="5840230" y="744468"/>
                <a:chExt cx="431653" cy="94500"/>
              </a:xfrm>
            </p:grpSpPr>
            <p:sp>
              <p:nvSpPr>
                <p:cNvPr id="493" name="Google Shape;493;p29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rotWithShape="0" algn="bl" dir="5400000" dist="47625">
                    <a:schemeClr val="dk1">
                      <a:alpha val="21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4" name="Google Shape;494;p29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rotWithShape="0" algn="bl" dir="5400000" dist="47625">
                    <a:schemeClr val="dk1">
                      <a:alpha val="21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5" name="Google Shape;495;p29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rotWithShape="0" algn="bl" dir="5400000" dist="47625">
                    <a:schemeClr val="dk1">
                      <a:alpha val="21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8"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7" name="Google Shape;497;p30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498" name="Google Shape;498;p30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fmla="val 5555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30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fmla="val 5555" name="adj"/>
              </a:avLst>
            </a:prstGeom>
            <a:gradFill>
              <a:gsLst>
                <a:gs pos="0">
                  <a:schemeClr val="lt1"/>
                </a:gs>
                <a:gs pos="100000">
                  <a:srgbClr val="66BEE9">
                    <a:alpha val="34509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00" name="Google Shape;500;p30"/>
            <p:cNvGrpSpPr/>
            <p:nvPr/>
          </p:nvGrpSpPr>
          <p:grpSpPr>
            <a:xfrm flipH="1" rot="10800000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501" name="Google Shape;501;p30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2" name="Google Shape;502;p30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" name="Google Shape;503;p30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4" name="Google Shape;504;p30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05" name="Google Shape;505;p30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506" name="Google Shape;506;p30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fmla="val 50000" name="adj"/>
                </a:avLst>
              </a:prstGeom>
              <a:solidFill>
                <a:schemeClr val="dk2"/>
              </a:solidFill>
              <a:ln cap="flat" cmpd="sng" w="9525">
                <a:solidFill>
                  <a:srgbClr val="D2D6FF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07" name="Google Shape;507;p30"/>
              <p:cNvGrpSpPr/>
              <p:nvPr/>
            </p:nvGrpSpPr>
            <p:grpSpPr>
              <a:xfrm flipH="1" rot="10800000">
                <a:off x="543498" y="483688"/>
                <a:ext cx="429322" cy="93999"/>
                <a:chOff x="5840230" y="744468"/>
                <a:chExt cx="431653" cy="94500"/>
              </a:xfrm>
            </p:grpSpPr>
            <p:sp>
              <p:nvSpPr>
                <p:cNvPr id="508" name="Google Shape;508;p30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9" name="Google Shape;509;p30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0" name="Google Shape;510;p30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511" name="Google Shape;511;p30"/>
          <p:cNvSpPr txBox="1"/>
          <p:nvPr>
            <p:ph type="ctrTitle"/>
          </p:nvPr>
        </p:nvSpPr>
        <p:spPr>
          <a:xfrm>
            <a:off x="4572196" y="993025"/>
            <a:ext cx="3852000" cy="99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12" name="Google Shape;512;p30"/>
          <p:cNvSpPr txBox="1"/>
          <p:nvPr>
            <p:ph idx="1" type="subTitle"/>
          </p:nvPr>
        </p:nvSpPr>
        <p:spPr>
          <a:xfrm>
            <a:off x="4850896" y="1875358"/>
            <a:ext cx="3294600" cy="119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13" name="Google Shape;513;p30"/>
          <p:cNvSpPr txBox="1"/>
          <p:nvPr/>
        </p:nvSpPr>
        <p:spPr>
          <a:xfrm>
            <a:off x="4572000" y="4153200"/>
            <a:ext cx="3851100" cy="45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CREDITS: This presentation template was created by </a:t>
            </a: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9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, including icons by </a:t>
            </a: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</a:t>
            </a: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</a:t>
            </a:r>
            <a:r>
              <a:rPr lang="en" sz="9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and </a:t>
            </a:r>
            <a:r>
              <a:rPr lang="en" sz="9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infographics &amp; images by </a:t>
            </a: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9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14" name="Google Shape;514;p30"/>
          <p:cNvSpPr txBox="1"/>
          <p:nvPr>
            <p:ph idx="2" type="subTitle"/>
          </p:nvPr>
        </p:nvSpPr>
        <p:spPr>
          <a:xfrm>
            <a:off x="4643300" y="3705230"/>
            <a:ext cx="3709800" cy="33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oogle Shape;39;p4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40" name="Google Shape;40;p4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fmla="val 5555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fmla="val 5555" name="adj"/>
              </a:avLst>
            </a:prstGeom>
            <a:gradFill>
              <a:gsLst>
                <a:gs pos="0">
                  <a:schemeClr val="lt1"/>
                </a:gs>
                <a:gs pos="100000">
                  <a:srgbClr val="66BEE9">
                    <a:alpha val="34509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2" name="Google Shape;42;p4"/>
            <p:cNvGrpSpPr/>
            <p:nvPr/>
          </p:nvGrpSpPr>
          <p:grpSpPr>
            <a:xfrm flipH="1" rot="10800000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43" name="Google Shape;43;p4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" name="Google Shape;44;p4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" name="Google Shape;45;p4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" name="Google Shape;46;p4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7" name="Google Shape;47;p4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48" name="Google Shape;48;p4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fmla="val 50000" name="adj"/>
                </a:avLst>
              </a:prstGeom>
              <a:solidFill>
                <a:schemeClr val="dk2"/>
              </a:solidFill>
              <a:ln cap="flat" cmpd="sng" w="9525">
                <a:solidFill>
                  <a:srgbClr val="D2D6FF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9" name="Google Shape;49;p4"/>
              <p:cNvGrpSpPr/>
              <p:nvPr/>
            </p:nvGrpSpPr>
            <p:grpSpPr>
              <a:xfrm flipH="1" rot="10800000">
                <a:off x="543498" y="483688"/>
                <a:ext cx="429322" cy="93999"/>
                <a:chOff x="5840230" y="744468"/>
                <a:chExt cx="431653" cy="94500"/>
              </a:xfrm>
            </p:grpSpPr>
            <p:sp>
              <p:nvSpPr>
                <p:cNvPr id="50" name="Google Shape;50;p4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" name="Google Shape;51;p4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" name="Google Shape;52;p4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53" name="Google Shape;53;p4"/>
          <p:cNvSpPr txBox="1"/>
          <p:nvPr>
            <p:ph type="title"/>
          </p:nvPr>
        </p:nvSpPr>
        <p:spPr>
          <a:xfrm>
            <a:off x="720000" y="694814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1"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6" name="Google Shape;516;p31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517" name="Google Shape;517;p31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fmla="val 5555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31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fmla="val 5555" name="adj"/>
              </a:avLst>
            </a:prstGeom>
            <a:gradFill>
              <a:gsLst>
                <a:gs pos="0">
                  <a:schemeClr val="lt1"/>
                </a:gs>
                <a:gs pos="100000">
                  <a:srgbClr val="66BEE9">
                    <a:alpha val="34509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19" name="Google Shape;519;p31"/>
            <p:cNvGrpSpPr/>
            <p:nvPr/>
          </p:nvGrpSpPr>
          <p:grpSpPr>
            <a:xfrm flipH="1" rot="10800000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520" name="Google Shape;520;p31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1" name="Google Shape;521;p31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2" name="Google Shape;522;p31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3" name="Google Shape;523;p31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24" name="Google Shape;524;p31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525" name="Google Shape;525;p31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fmla="val 50000" name="adj"/>
                </a:avLst>
              </a:prstGeom>
              <a:solidFill>
                <a:schemeClr val="dk2"/>
              </a:solidFill>
              <a:ln cap="flat" cmpd="sng" w="9525">
                <a:solidFill>
                  <a:srgbClr val="D2D6FF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26" name="Google Shape;526;p31"/>
              <p:cNvGrpSpPr/>
              <p:nvPr/>
            </p:nvGrpSpPr>
            <p:grpSpPr>
              <a:xfrm flipH="1" rot="10800000">
                <a:off x="543498" y="483688"/>
                <a:ext cx="429322" cy="93999"/>
                <a:chOff x="5840230" y="744468"/>
                <a:chExt cx="431653" cy="94500"/>
              </a:xfrm>
            </p:grpSpPr>
            <p:sp>
              <p:nvSpPr>
                <p:cNvPr id="527" name="Google Shape;527;p31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8" name="Google Shape;528;p31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9" name="Google Shape;529;p31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530" name="Google Shape;530;p31"/>
          <p:cNvGrpSpPr/>
          <p:nvPr/>
        </p:nvGrpSpPr>
        <p:grpSpPr>
          <a:xfrm>
            <a:off x="952499" y="1113600"/>
            <a:ext cx="7240638" cy="3108284"/>
            <a:chOff x="952499" y="1418400"/>
            <a:chExt cx="7240638" cy="3108284"/>
          </a:xfrm>
        </p:grpSpPr>
        <p:grpSp>
          <p:nvGrpSpPr>
            <p:cNvPr id="531" name="Google Shape;531;p31"/>
            <p:cNvGrpSpPr/>
            <p:nvPr/>
          </p:nvGrpSpPr>
          <p:grpSpPr>
            <a:xfrm>
              <a:off x="952499" y="1418400"/>
              <a:ext cx="2299225" cy="3108284"/>
              <a:chOff x="486919" y="1114962"/>
              <a:chExt cx="2619901" cy="3541800"/>
            </a:xfrm>
          </p:grpSpPr>
          <p:sp>
            <p:nvSpPr>
              <p:cNvPr id="532" name="Google Shape;532;p31"/>
              <p:cNvSpPr/>
              <p:nvPr/>
            </p:nvSpPr>
            <p:spPr>
              <a:xfrm>
                <a:off x="486920" y="1114962"/>
                <a:ext cx="2619900" cy="3541800"/>
              </a:xfrm>
              <a:prstGeom prst="roundRect">
                <a:avLst>
                  <a:gd fmla="val 12355" name="adj"/>
                </a:avLst>
              </a:prstGeom>
              <a:gradFill>
                <a:gsLst>
                  <a:gs pos="0">
                    <a:schemeClr val="lt1"/>
                  </a:gs>
                  <a:gs pos="100000">
                    <a:srgbClr val="F9F8FF">
                      <a:alpha val="86666"/>
                    </a:srgbClr>
                  </a:gs>
                </a:gsLst>
                <a:lin ang="5400012" scaled="0"/>
              </a:gradFill>
              <a:ln>
                <a:noFill/>
              </a:ln>
              <a:effectLst>
                <a:outerShdw blurRad="57150" rotWithShape="0" algn="bl" dir="5460000" dist="47625">
                  <a:schemeClr val="dk1">
                    <a:alpha val="2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3" name="Google Shape;533;p31"/>
              <p:cNvSpPr/>
              <p:nvPr/>
            </p:nvSpPr>
            <p:spPr>
              <a:xfrm>
                <a:off x="486919" y="1114991"/>
                <a:ext cx="2619900" cy="35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dk2"/>
              </a:solidFill>
              <a:ln cap="flat" cmpd="sng" w="9525">
                <a:solidFill>
                  <a:srgbClr val="D2D6FF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47625">
                  <a:schemeClr val="dk1">
                    <a:alpha val="15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34" name="Google Shape;534;p31"/>
              <p:cNvGrpSpPr/>
              <p:nvPr/>
            </p:nvGrpSpPr>
            <p:grpSpPr>
              <a:xfrm flipH="1" rot="10800000">
                <a:off x="620929" y="1244995"/>
                <a:ext cx="429322" cy="93999"/>
                <a:chOff x="5578333" y="744468"/>
                <a:chExt cx="431653" cy="94500"/>
              </a:xfrm>
            </p:grpSpPr>
            <p:sp>
              <p:nvSpPr>
                <p:cNvPr id="535" name="Google Shape;535;p31"/>
                <p:cNvSpPr/>
                <p:nvPr/>
              </p:nvSpPr>
              <p:spPr>
                <a:xfrm>
                  <a:off x="5578333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6" name="Google Shape;536;p31"/>
                <p:cNvSpPr/>
                <p:nvPr/>
              </p:nvSpPr>
              <p:spPr>
                <a:xfrm>
                  <a:off x="5746910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7" name="Google Shape;537;p31"/>
                <p:cNvSpPr/>
                <p:nvPr/>
              </p:nvSpPr>
              <p:spPr>
                <a:xfrm>
                  <a:off x="5915486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538" name="Google Shape;538;p31"/>
            <p:cNvGrpSpPr/>
            <p:nvPr/>
          </p:nvGrpSpPr>
          <p:grpSpPr>
            <a:xfrm>
              <a:off x="3423211" y="1418400"/>
              <a:ext cx="2299225" cy="3108284"/>
              <a:chOff x="486919" y="1114962"/>
              <a:chExt cx="2619901" cy="3541800"/>
            </a:xfrm>
          </p:grpSpPr>
          <p:sp>
            <p:nvSpPr>
              <p:cNvPr id="539" name="Google Shape;539;p31"/>
              <p:cNvSpPr/>
              <p:nvPr/>
            </p:nvSpPr>
            <p:spPr>
              <a:xfrm>
                <a:off x="486920" y="1114962"/>
                <a:ext cx="2619900" cy="3541800"/>
              </a:xfrm>
              <a:prstGeom prst="roundRect">
                <a:avLst>
                  <a:gd fmla="val 12355" name="adj"/>
                </a:avLst>
              </a:prstGeom>
              <a:gradFill>
                <a:gsLst>
                  <a:gs pos="0">
                    <a:schemeClr val="lt1"/>
                  </a:gs>
                  <a:gs pos="100000">
                    <a:srgbClr val="F9F8FF">
                      <a:alpha val="86666"/>
                    </a:srgbClr>
                  </a:gs>
                </a:gsLst>
                <a:lin ang="5400012" scaled="0"/>
              </a:gradFill>
              <a:ln>
                <a:noFill/>
              </a:ln>
              <a:effectLst>
                <a:outerShdw blurRad="57150" rotWithShape="0" algn="bl" dir="5460000" dist="47625">
                  <a:schemeClr val="dk1">
                    <a:alpha val="2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0" name="Google Shape;540;p31"/>
              <p:cNvSpPr/>
              <p:nvPr/>
            </p:nvSpPr>
            <p:spPr>
              <a:xfrm>
                <a:off x="486919" y="1114991"/>
                <a:ext cx="2619900" cy="35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dk2"/>
              </a:solidFill>
              <a:ln cap="flat" cmpd="sng" w="9525">
                <a:solidFill>
                  <a:srgbClr val="D2D6FF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47625">
                  <a:schemeClr val="dk1">
                    <a:alpha val="15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41" name="Google Shape;541;p31"/>
              <p:cNvGrpSpPr/>
              <p:nvPr/>
            </p:nvGrpSpPr>
            <p:grpSpPr>
              <a:xfrm flipH="1" rot="10800000">
                <a:off x="620929" y="1244995"/>
                <a:ext cx="429322" cy="93999"/>
                <a:chOff x="5578333" y="744468"/>
                <a:chExt cx="431653" cy="94500"/>
              </a:xfrm>
            </p:grpSpPr>
            <p:sp>
              <p:nvSpPr>
                <p:cNvPr id="542" name="Google Shape;542;p31"/>
                <p:cNvSpPr/>
                <p:nvPr/>
              </p:nvSpPr>
              <p:spPr>
                <a:xfrm>
                  <a:off x="5578333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3" name="Google Shape;543;p31"/>
                <p:cNvSpPr/>
                <p:nvPr/>
              </p:nvSpPr>
              <p:spPr>
                <a:xfrm>
                  <a:off x="5746910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4" name="Google Shape;544;p31"/>
                <p:cNvSpPr/>
                <p:nvPr/>
              </p:nvSpPr>
              <p:spPr>
                <a:xfrm>
                  <a:off x="5915486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545" name="Google Shape;545;p31"/>
            <p:cNvGrpSpPr/>
            <p:nvPr/>
          </p:nvGrpSpPr>
          <p:grpSpPr>
            <a:xfrm>
              <a:off x="5893911" y="1418400"/>
              <a:ext cx="2299225" cy="3108284"/>
              <a:chOff x="486919" y="1114962"/>
              <a:chExt cx="2619901" cy="3541800"/>
            </a:xfrm>
          </p:grpSpPr>
          <p:sp>
            <p:nvSpPr>
              <p:cNvPr id="546" name="Google Shape;546;p31"/>
              <p:cNvSpPr/>
              <p:nvPr/>
            </p:nvSpPr>
            <p:spPr>
              <a:xfrm>
                <a:off x="486920" y="1114962"/>
                <a:ext cx="2619900" cy="3541800"/>
              </a:xfrm>
              <a:prstGeom prst="roundRect">
                <a:avLst>
                  <a:gd fmla="val 12355" name="adj"/>
                </a:avLst>
              </a:prstGeom>
              <a:gradFill>
                <a:gsLst>
                  <a:gs pos="0">
                    <a:schemeClr val="lt1"/>
                  </a:gs>
                  <a:gs pos="100000">
                    <a:srgbClr val="F9F8FF">
                      <a:alpha val="86666"/>
                    </a:srgbClr>
                  </a:gs>
                </a:gsLst>
                <a:lin ang="5400012" scaled="0"/>
              </a:gradFill>
              <a:ln>
                <a:noFill/>
              </a:ln>
              <a:effectLst>
                <a:outerShdw blurRad="57150" rotWithShape="0" algn="bl" dir="5460000" dist="47625">
                  <a:schemeClr val="dk1">
                    <a:alpha val="2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7" name="Google Shape;547;p31"/>
              <p:cNvSpPr/>
              <p:nvPr/>
            </p:nvSpPr>
            <p:spPr>
              <a:xfrm>
                <a:off x="486919" y="1114991"/>
                <a:ext cx="2619900" cy="35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dk2"/>
              </a:solidFill>
              <a:ln cap="flat" cmpd="sng" w="9525">
                <a:solidFill>
                  <a:srgbClr val="D2D6FF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47625">
                  <a:schemeClr val="dk1">
                    <a:alpha val="15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48" name="Google Shape;548;p31"/>
              <p:cNvGrpSpPr/>
              <p:nvPr/>
            </p:nvGrpSpPr>
            <p:grpSpPr>
              <a:xfrm flipH="1" rot="10800000">
                <a:off x="620929" y="1244995"/>
                <a:ext cx="429322" cy="93999"/>
                <a:chOff x="5578333" y="744468"/>
                <a:chExt cx="431653" cy="94500"/>
              </a:xfrm>
            </p:grpSpPr>
            <p:sp>
              <p:nvSpPr>
                <p:cNvPr id="549" name="Google Shape;549;p31"/>
                <p:cNvSpPr/>
                <p:nvPr/>
              </p:nvSpPr>
              <p:spPr>
                <a:xfrm>
                  <a:off x="5578333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0" name="Google Shape;550;p31"/>
                <p:cNvSpPr/>
                <p:nvPr/>
              </p:nvSpPr>
              <p:spPr>
                <a:xfrm>
                  <a:off x="5746910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1" name="Google Shape;551;p31"/>
                <p:cNvSpPr/>
                <p:nvPr/>
              </p:nvSpPr>
              <p:spPr>
                <a:xfrm>
                  <a:off x="5915486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1_2"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3" name="Google Shape;553;p32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554" name="Google Shape;554;p32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fmla="val 5555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2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fmla="val 5555" name="adj"/>
              </a:avLst>
            </a:prstGeom>
            <a:gradFill>
              <a:gsLst>
                <a:gs pos="0">
                  <a:schemeClr val="lt1"/>
                </a:gs>
                <a:gs pos="100000">
                  <a:srgbClr val="66BEE9">
                    <a:alpha val="34509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56" name="Google Shape;556;p32"/>
            <p:cNvGrpSpPr/>
            <p:nvPr/>
          </p:nvGrpSpPr>
          <p:grpSpPr>
            <a:xfrm flipH="1" rot="10800000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557" name="Google Shape;557;p32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8" name="Google Shape;558;p32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9" name="Google Shape;559;p32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0" name="Google Shape;560;p32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61" name="Google Shape;561;p32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562" name="Google Shape;562;p32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fmla="val 50000" name="adj"/>
                </a:avLst>
              </a:prstGeom>
              <a:solidFill>
                <a:schemeClr val="dk2"/>
              </a:solidFill>
              <a:ln cap="flat" cmpd="sng" w="9525">
                <a:solidFill>
                  <a:srgbClr val="D2D6FF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63" name="Google Shape;563;p32"/>
              <p:cNvGrpSpPr/>
              <p:nvPr/>
            </p:nvGrpSpPr>
            <p:grpSpPr>
              <a:xfrm flipH="1" rot="10800000">
                <a:off x="543498" y="483688"/>
                <a:ext cx="429322" cy="93999"/>
                <a:chOff x="5840230" y="744468"/>
                <a:chExt cx="431653" cy="94500"/>
              </a:xfrm>
            </p:grpSpPr>
            <p:sp>
              <p:nvSpPr>
                <p:cNvPr id="564" name="Google Shape;564;p32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rotWithShape="0" algn="bl" dir="5400000" dist="19050">
                    <a:srgbClr val="5352EE">
                      <a:alpha val="50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5" name="Google Shape;565;p32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rotWithShape="0" algn="bl" dir="5400000" dist="19050">
                    <a:srgbClr val="5352EE">
                      <a:alpha val="50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6" name="Google Shape;566;p32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rotWithShape="0" algn="bl" dir="5400000" dist="19050">
                    <a:srgbClr val="5352EE">
                      <a:alpha val="50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567" name="Google Shape;567;p32"/>
          <p:cNvGrpSpPr/>
          <p:nvPr/>
        </p:nvGrpSpPr>
        <p:grpSpPr>
          <a:xfrm>
            <a:off x="719282" y="1076152"/>
            <a:ext cx="6880555" cy="2625711"/>
            <a:chOff x="358361" y="258062"/>
            <a:chExt cx="8428954" cy="3216600"/>
          </a:xfrm>
        </p:grpSpPr>
        <p:sp>
          <p:nvSpPr>
            <p:cNvPr id="568" name="Google Shape;568;p32"/>
            <p:cNvSpPr/>
            <p:nvPr/>
          </p:nvSpPr>
          <p:spPr>
            <a:xfrm>
              <a:off x="358361" y="258062"/>
              <a:ext cx="8427300" cy="3216600"/>
            </a:xfrm>
            <a:prstGeom prst="roundRect">
              <a:avLst>
                <a:gd fmla="val 5555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 dir="5400000" dist="38100">
                <a:schemeClr val="dk1">
                  <a:alpha val="16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2"/>
            <p:cNvSpPr/>
            <p:nvPr/>
          </p:nvSpPr>
          <p:spPr>
            <a:xfrm>
              <a:off x="360015" y="258062"/>
              <a:ext cx="8427300" cy="3216600"/>
            </a:xfrm>
            <a:prstGeom prst="roundRect">
              <a:avLst>
                <a:gd fmla="val 5555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 dir="5400000" dist="38100">
                <a:schemeClr val="dk1">
                  <a:alpha val="16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70" name="Google Shape;570;p32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571" name="Google Shape;571;p32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fmla="val 50000" name="adj"/>
                </a:avLst>
              </a:prstGeom>
              <a:solidFill>
                <a:schemeClr val="dk2"/>
              </a:solidFill>
              <a:ln cap="flat" cmpd="sng" w="9525">
                <a:solidFill>
                  <a:srgbClr val="D2D6FF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85725" rotWithShape="0" algn="bl" dir="5400000" dist="38100">
                  <a:schemeClr val="dk1">
                    <a:alpha val="16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72" name="Google Shape;572;p32"/>
              <p:cNvGrpSpPr/>
              <p:nvPr/>
            </p:nvGrpSpPr>
            <p:grpSpPr>
              <a:xfrm flipH="1" rot="10800000">
                <a:off x="543498" y="483688"/>
                <a:ext cx="429322" cy="93999"/>
                <a:chOff x="5840230" y="744468"/>
                <a:chExt cx="431653" cy="94500"/>
              </a:xfrm>
            </p:grpSpPr>
            <p:sp>
              <p:nvSpPr>
                <p:cNvPr id="573" name="Google Shape;573;p32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85725" rotWithShape="0" algn="bl" dir="5400000" dist="38100">
                    <a:schemeClr val="dk1">
                      <a:alpha val="16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4" name="Google Shape;574;p32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85725" rotWithShape="0" algn="bl" dir="5400000" dist="38100">
                    <a:schemeClr val="dk1">
                      <a:alpha val="16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5" name="Google Shape;575;p32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85725" rotWithShape="0" algn="bl" dir="5400000" dist="38100">
                    <a:schemeClr val="dk1">
                      <a:alpha val="16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576" name="Google Shape;576;p32"/>
          <p:cNvGrpSpPr/>
          <p:nvPr/>
        </p:nvGrpSpPr>
        <p:grpSpPr>
          <a:xfrm>
            <a:off x="3521825" y="3242775"/>
            <a:ext cx="4695887" cy="1063125"/>
            <a:chOff x="486920" y="1114962"/>
            <a:chExt cx="5350828" cy="1211400"/>
          </a:xfrm>
        </p:grpSpPr>
        <p:sp>
          <p:nvSpPr>
            <p:cNvPr id="577" name="Google Shape;577;p32"/>
            <p:cNvSpPr/>
            <p:nvPr/>
          </p:nvSpPr>
          <p:spPr>
            <a:xfrm>
              <a:off x="486920" y="1114962"/>
              <a:ext cx="5350800" cy="1211400"/>
            </a:xfrm>
            <a:prstGeom prst="roundRect">
              <a:avLst>
                <a:gd fmla="val 14925" name="adj"/>
              </a:avLst>
            </a:prstGeom>
            <a:gradFill>
              <a:gsLst>
                <a:gs pos="0">
                  <a:schemeClr val="lt1"/>
                </a:gs>
                <a:gs pos="100000">
                  <a:srgbClr val="F9F8FF">
                    <a:alpha val="86666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60000" dist="47625">
                <a:schemeClr val="dk1">
                  <a:alpha val="2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2"/>
            <p:cNvSpPr/>
            <p:nvPr/>
          </p:nvSpPr>
          <p:spPr>
            <a:xfrm>
              <a:off x="486949" y="1114991"/>
              <a:ext cx="5350800" cy="3552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47625">
                <a:schemeClr val="dk1">
                  <a:alpha val="1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79" name="Google Shape;579;p32"/>
            <p:cNvGrpSpPr/>
            <p:nvPr/>
          </p:nvGrpSpPr>
          <p:grpSpPr>
            <a:xfrm flipH="1" rot="10800000">
              <a:off x="620929" y="1244995"/>
              <a:ext cx="429322" cy="93999"/>
              <a:chOff x="5578333" y="744468"/>
              <a:chExt cx="431653" cy="94500"/>
            </a:xfrm>
          </p:grpSpPr>
          <p:sp>
            <p:nvSpPr>
              <p:cNvPr id="580" name="Google Shape;580;p32"/>
              <p:cNvSpPr/>
              <p:nvPr/>
            </p:nvSpPr>
            <p:spPr>
              <a:xfrm>
                <a:off x="5578333" y="744468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1" name="Google Shape;581;p32"/>
              <p:cNvSpPr/>
              <p:nvPr/>
            </p:nvSpPr>
            <p:spPr>
              <a:xfrm>
                <a:off x="5746910" y="744468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2" name="Google Shape;582;p32"/>
              <p:cNvSpPr/>
              <p:nvPr/>
            </p:nvSpPr>
            <p:spPr>
              <a:xfrm>
                <a:off x="5915486" y="744468"/>
                <a:ext cx="94500" cy="94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1_1"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4" name="Google Shape;584;p33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585" name="Google Shape;585;p33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fmla="val 5555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3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fmla="val 5555" name="adj"/>
              </a:avLst>
            </a:prstGeom>
            <a:gradFill>
              <a:gsLst>
                <a:gs pos="0">
                  <a:schemeClr val="lt1"/>
                </a:gs>
                <a:gs pos="100000">
                  <a:srgbClr val="66BEE9">
                    <a:alpha val="34509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87" name="Google Shape;587;p33"/>
            <p:cNvGrpSpPr/>
            <p:nvPr/>
          </p:nvGrpSpPr>
          <p:grpSpPr>
            <a:xfrm flipH="1" rot="10800000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588" name="Google Shape;588;p33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9" name="Google Shape;589;p33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0" name="Google Shape;590;p33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1" name="Google Shape;591;p33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92" name="Google Shape;592;p33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593" name="Google Shape;593;p33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fmla="val 50000" name="adj"/>
                </a:avLst>
              </a:prstGeom>
              <a:solidFill>
                <a:schemeClr val="dk2"/>
              </a:solidFill>
              <a:ln cap="flat" cmpd="sng" w="9525">
                <a:solidFill>
                  <a:srgbClr val="D2D6FF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94" name="Google Shape;594;p33"/>
              <p:cNvGrpSpPr/>
              <p:nvPr/>
            </p:nvGrpSpPr>
            <p:grpSpPr>
              <a:xfrm flipH="1" rot="10800000">
                <a:off x="543498" y="483688"/>
                <a:ext cx="429322" cy="93999"/>
                <a:chOff x="5840230" y="744468"/>
                <a:chExt cx="431653" cy="94500"/>
              </a:xfrm>
            </p:grpSpPr>
            <p:sp>
              <p:nvSpPr>
                <p:cNvPr id="595" name="Google Shape;595;p33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6" name="Google Shape;596;p33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7" name="Google Shape;597;p33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598" name="Google Shape;598;p33"/>
          <p:cNvGrpSpPr/>
          <p:nvPr/>
        </p:nvGrpSpPr>
        <p:grpSpPr>
          <a:xfrm>
            <a:off x="1773576" y="1120075"/>
            <a:ext cx="2299225" cy="3108284"/>
            <a:chOff x="486919" y="1114962"/>
            <a:chExt cx="2619901" cy="3541800"/>
          </a:xfrm>
        </p:grpSpPr>
        <p:sp>
          <p:nvSpPr>
            <p:cNvPr id="599" name="Google Shape;599;p33"/>
            <p:cNvSpPr/>
            <p:nvPr/>
          </p:nvSpPr>
          <p:spPr>
            <a:xfrm>
              <a:off x="486920" y="1114962"/>
              <a:ext cx="2619900" cy="3541800"/>
            </a:xfrm>
            <a:prstGeom prst="roundRect">
              <a:avLst>
                <a:gd fmla="val 12355" name="adj"/>
              </a:avLst>
            </a:prstGeom>
            <a:gradFill>
              <a:gsLst>
                <a:gs pos="0">
                  <a:schemeClr val="lt1"/>
                </a:gs>
                <a:gs pos="100000">
                  <a:srgbClr val="F9F8FF">
                    <a:alpha val="86666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60000" dist="47625">
                <a:schemeClr val="dk1">
                  <a:alpha val="2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3"/>
            <p:cNvSpPr/>
            <p:nvPr/>
          </p:nvSpPr>
          <p:spPr>
            <a:xfrm>
              <a:off x="486919" y="1114991"/>
              <a:ext cx="2619900" cy="3552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dk2"/>
            </a:solidFill>
            <a:ln cap="flat" cmpd="sng" w="9525">
              <a:solidFill>
                <a:srgbClr val="D2D6F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47625">
                <a:schemeClr val="dk1">
                  <a:alpha val="1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01" name="Google Shape;601;p33"/>
            <p:cNvGrpSpPr/>
            <p:nvPr/>
          </p:nvGrpSpPr>
          <p:grpSpPr>
            <a:xfrm flipH="1" rot="10800000">
              <a:off x="620929" y="1244995"/>
              <a:ext cx="429322" cy="93999"/>
              <a:chOff x="5578333" y="744468"/>
              <a:chExt cx="431653" cy="94500"/>
            </a:xfrm>
          </p:grpSpPr>
          <p:sp>
            <p:nvSpPr>
              <p:cNvPr id="602" name="Google Shape;602;p33"/>
              <p:cNvSpPr/>
              <p:nvPr/>
            </p:nvSpPr>
            <p:spPr>
              <a:xfrm>
                <a:off x="5578333" y="744468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3" name="Google Shape;603;p33"/>
              <p:cNvSpPr/>
              <p:nvPr/>
            </p:nvSpPr>
            <p:spPr>
              <a:xfrm>
                <a:off x="5746910" y="744468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4" name="Google Shape;604;p33"/>
              <p:cNvSpPr/>
              <p:nvPr/>
            </p:nvSpPr>
            <p:spPr>
              <a:xfrm>
                <a:off x="5915486" y="744468"/>
                <a:ext cx="94500" cy="94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05" name="Google Shape;605;p33"/>
          <p:cNvGrpSpPr/>
          <p:nvPr/>
        </p:nvGrpSpPr>
        <p:grpSpPr>
          <a:xfrm>
            <a:off x="5083801" y="1120075"/>
            <a:ext cx="2299252" cy="3108284"/>
            <a:chOff x="91807" y="1114962"/>
            <a:chExt cx="2619932" cy="3541800"/>
          </a:xfrm>
        </p:grpSpPr>
        <p:sp>
          <p:nvSpPr>
            <p:cNvPr id="606" name="Google Shape;606;p33"/>
            <p:cNvSpPr/>
            <p:nvPr/>
          </p:nvSpPr>
          <p:spPr>
            <a:xfrm>
              <a:off x="91807" y="1114962"/>
              <a:ext cx="2619900" cy="3541800"/>
            </a:xfrm>
            <a:prstGeom prst="roundRect">
              <a:avLst>
                <a:gd fmla="val 12355" name="adj"/>
              </a:avLst>
            </a:prstGeom>
            <a:gradFill>
              <a:gsLst>
                <a:gs pos="0">
                  <a:schemeClr val="lt1"/>
                </a:gs>
                <a:gs pos="100000">
                  <a:srgbClr val="F9F8FF">
                    <a:alpha val="86666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60000" dist="47625">
                <a:schemeClr val="dk1">
                  <a:alpha val="2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3"/>
            <p:cNvSpPr/>
            <p:nvPr/>
          </p:nvSpPr>
          <p:spPr>
            <a:xfrm>
              <a:off x="91839" y="1114991"/>
              <a:ext cx="2619900" cy="3552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dk2"/>
            </a:solidFill>
            <a:ln cap="flat" cmpd="sng" w="9525">
              <a:solidFill>
                <a:srgbClr val="D2D6F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47625">
                <a:schemeClr val="dk1">
                  <a:alpha val="1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08" name="Google Shape;608;p33"/>
            <p:cNvGrpSpPr/>
            <p:nvPr/>
          </p:nvGrpSpPr>
          <p:grpSpPr>
            <a:xfrm flipH="1" rot="10800000">
              <a:off x="229496" y="1244995"/>
              <a:ext cx="429322" cy="93999"/>
              <a:chOff x="5184775" y="744468"/>
              <a:chExt cx="431653" cy="94500"/>
            </a:xfrm>
          </p:grpSpPr>
          <p:sp>
            <p:nvSpPr>
              <p:cNvPr id="609" name="Google Shape;609;p33"/>
              <p:cNvSpPr/>
              <p:nvPr/>
            </p:nvSpPr>
            <p:spPr>
              <a:xfrm>
                <a:off x="5184775" y="744468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0" name="Google Shape;610;p33"/>
              <p:cNvSpPr/>
              <p:nvPr/>
            </p:nvSpPr>
            <p:spPr>
              <a:xfrm>
                <a:off x="5353352" y="744468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1" name="Google Shape;611;p33"/>
              <p:cNvSpPr/>
              <p:nvPr/>
            </p:nvSpPr>
            <p:spPr>
              <a:xfrm>
                <a:off x="5521928" y="744468"/>
                <a:ext cx="94500" cy="94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11_1_1"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3" name="Google Shape;613;p34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614" name="Google Shape;614;p34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fmla="val 5555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4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fmla="val 5555" name="adj"/>
              </a:avLst>
            </a:prstGeom>
            <a:gradFill>
              <a:gsLst>
                <a:gs pos="0">
                  <a:schemeClr val="lt1"/>
                </a:gs>
                <a:gs pos="100000">
                  <a:srgbClr val="66BEE9">
                    <a:alpha val="34509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16" name="Google Shape;616;p34"/>
            <p:cNvGrpSpPr/>
            <p:nvPr/>
          </p:nvGrpSpPr>
          <p:grpSpPr>
            <a:xfrm flipH="1" rot="10800000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617" name="Google Shape;617;p34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8" name="Google Shape;618;p34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9" name="Google Shape;619;p34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0" name="Google Shape;620;p34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21" name="Google Shape;621;p34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622" name="Google Shape;622;p34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fmla="val 50000" name="adj"/>
                </a:avLst>
              </a:prstGeom>
              <a:solidFill>
                <a:schemeClr val="dk2"/>
              </a:solidFill>
              <a:ln cap="flat" cmpd="sng" w="9525">
                <a:solidFill>
                  <a:srgbClr val="D2D6FF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23" name="Google Shape;623;p34"/>
              <p:cNvGrpSpPr/>
              <p:nvPr/>
            </p:nvGrpSpPr>
            <p:grpSpPr>
              <a:xfrm flipH="1" rot="10800000">
                <a:off x="543498" y="483688"/>
                <a:ext cx="429322" cy="93999"/>
                <a:chOff x="5840230" y="744468"/>
                <a:chExt cx="431653" cy="94500"/>
              </a:xfrm>
            </p:grpSpPr>
            <p:sp>
              <p:nvSpPr>
                <p:cNvPr id="624" name="Google Shape;624;p34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5" name="Google Shape;625;p34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6" name="Google Shape;626;p34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627" name="Google Shape;627;p34"/>
          <p:cNvGrpSpPr/>
          <p:nvPr/>
        </p:nvGrpSpPr>
        <p:grpSpPr>
          <a:xfrm>
            <a:off x="6830653" y="1437528"/>
            <a:ext cx="1591816" cy="1122977"/>
            <a:chOff x="486931" y="1114949"/>
            <a:chExt cx="2517900" cy="1776300"/>
          </a:xfrm>
        </p:grpSpPr>
        <p:sp>
          <p:nvSpPr>
            <p:cNvPr id="628" name="Google Shape;628;p34"/>
            <p:cNvSpPr/>
            <p:nvPr/>
          </p:nvSpPr>
          <p:spPr>
            <a:xfrm>
              <a:off x="486931" y="1114949"/>
              <a:ext cx="2517900" cy="1776300"/>
            </a:xfrm>
            <a:prstGeom prst="roundRect">
              <a:avLst>
                <a:gd fmla="val 12355" name="adj"/>
              </a:avLst>
            </a:prstGeom>
            <a:gradFill>
              <a:gsLst>
                <a:gs pos="0">
                  <a:schemeClr val="lt1"/>
                </a:gs>
                <a:gs pos="100000">
                  <a:srgbClr val="F9F8FF">
                    <a:alpha val="86666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60000" dist="47625">
                <a:schemeClr val="dk1">
                  <a:alpha val="2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4"/>
            <p:cNvSpPr/>
            <p:nvPr/>
          </p:nvSpPr>
          <p:spPr>
            <a:xfrm>
              <a:off x="486931" y="1114988"/>
              <a:ext cx="2517900" cy="3552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dk2"/>
            </a:solidFill>
            <a:ln cap="flat" cmpd="sng" w="9525">
              <a:solidFill>
                <a:srgbClr val="D2D6F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47625">
                <a:schemeClr val="dk1">
                  <a:alpha val="1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30" name="Google Shape;630;p34"/>
            <p:cNvGrpSpPr/>
            <p:nvPr/>
          </p:nvGrpSpPr>
          <p:grpSpPr>
            <a:xfrm flipH="1" rot="10800000">
              <a:off x="620929" y="1244995"/>
              <a:ext cx="429322" cy="93999"/>
              <a:chOff x="5578333" y="744468"/>
              <a:chExt cx="431653" cy="94500"/>
            </a:xfrm>
          </p:grpSpPr>
          <p:sp>
            <p:nvSpPr>
              <p:cNvPr id="631" name="Google Shape;631;p34"/>
              <p:cNvSpPr/>
              <p:nvPr/>
            </p:nvSpPr>
            <p:spPr>
              <a:xfrm>
                <a:off x="5578333" y="744468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2" name="Google Shape;632;p34"/>
              <p:cNvSpPr/>
              <p:nvPr/>
            </p:nvSpPr>
            <p:spPr>
              <a:xfrm>
                <a:off x="5746910" y="744468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3" name="Google Shape;633;p34"/>
              <p:cNvSpPr/>
              <p:nvPr/>
            </p:nvSpPr>
            <p:spPr>
              <a:xfrm>
                <a:off x="5915486" y="744468"/>
                <a:ext cx="94500" cy="94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4" name="Google Shape;634;p34"/>
          <p:cNvGrpSpPr/>
          <p:nvPr/>
        </p:nvGrpSpPr>
        <p:grpSpPr>
          <a:xfrm>
            <a:off x="2497124" y="1208425"/>
            <a:ext cx="4166209" cy="2778904"/>
            <a:chOff x="486897" y="1114972"/>
            <a:chExt cx="5169635" cy="3448200"/>
          </a:xfrm>
        </p:grpSpPr>
        <p:sp>
          <p:nvSpPr>
            <p:cNvPr id="635" name="Google Shape;635;p34"/>
            <p:cNvSpPr/>
            <p:nvPr/>
          </p:nvSpPr>
          <p:spPr>
            <a:xfrm>
              <a:off x="486932" y="1114972"/>
              <a:ext cx="5169600" cy="3448200"/>
            </a:xfrm>
            <a:prstGeom prst="roundRect">
              <a:avLst>
                <a:gd fmla="val 7978" name="adj"/>
              </a:avLst>
            </a:prstGeom>
            <a:gradFill>
              <a:gsLst>
                <a:gs pos="0">
                  <a:schemeClr val="lt1"/>
                </a:gs>
                <a:gs pos="100000">
                  <a:srgbClr val="F9F8FF">
                    <a:alpha val="86666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60000" dist="47625">
                <a:schemeClr val="dk1">
                  <a:alpha val="2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4"/>
            <p:cNvSpPr/>
            <p:nvPr/>
          </p:nvSpPr>
          <p:spPr>
            <a:xfrm>
              <a:off x="486897" y="1115004"/>
              <a:ext cx="5169600" cy="3552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dk2"/>
            </a:solidFill>
            <a:ln cap="flat" cmpd="sng" w="9525">
              <a:solidFill>
                <a:srgbClr val="D2D6F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47625">
                <a:schemeClr val="dk1">
                  <a:alpha val="1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37" name="Google Shape;637;p34"/>
            <p:cNvGrpSpPr/>
            <p:nvPr/>
          </p:nvGrpSpPr>
          <p:grpSpPr>
            <a:xfrm flipH="1" rot="10800000">
              <a:off x="620929" y="1244995"/>
              <a:ext cx="429322" cy="93999"/>
              <a:chOff x="5578333" y="744468"/>
              <a:chExt cx="431653" cy="94500"/>
            </a:xfrm>
          </p:grpSpPr>
          <p:sp>
            <p:nvSpPr>
              <p:cNvPr id="638" name="Google Shape;638;p34"/>
              <p:cNvSpPr/>
              <p:nvPr/>
            </p:nvSpPr>
            <p:spPr>
              <a:xfrm>
                <a:off x="5578333" y="744468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9" name="Google Shape;639;p34"/>
              <p:cNvSpPr/>
              <p:nvPr/>
            </p:nvSpPr>
            <p:spPr>
              <a:xfrm>
                <a:off x="5746910" y="744468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0" name="Google Shape;640;p34"/>
              <p:cNvSpPr/>
              <p:nvPr/>
            </p:nvSpPr>
            <p:spPr>
              <a:xfrm>
                <a:off x="5915486" y="744468"/>
                <a:ext cx="94500" cy="94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41" name="Google Shape;641;p34"/>
          <p:cNvGrpSpPr/>
          <p:nvPr/>
        </p:nvGrpSpPr>
        <p:grpSpPr>
          <a:xfrm>
            <a:off x="730778" y="1437528"/>
            <a:ext cx="1591816" cy="1122977"/>
            <a:chOff x="486931" y="1114949"/>
            <a:chExt cx="2517900" cy="1776300"/>
          </a:xfrm>
        </p:grpSpPr>
        <p:sp>
          <p:nvSpPr>
            <p:cNvPr id="642" name="Google Shape;642;p34"/>
            <p:cNvSpPr/>
            <p:nvPr/>
          </p:nvSpPr>
          <p:spPr>
            <a:xfrm>
              <a:off x="486931" y="1114949"/>
              <a:ext cx="2517900" cy="1776300"/>
            </a:xfrm>
            <a:prstGeom prst="roundRect">
              <a:avLst>
                <a:gd fmla="val 12355" name="adj"/>
              </a:avLst>
            </a:prstGeom>
            <a:gradFill>
              <a:gsLst>
                <a:gs pos="0">
                  <a:schemeClr val="lt1"/>
                </a:gs>
                <a:gs pos="100000">
                  <a:srgbClr val="F9F8FF">
                    <a:alpha val="86666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60000" dist="47625">
                <a:schemeClr val="dk1">
                  <a:alpha val="2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4"/>
            <p:cNvSpPr/>
            <p:nvPr/>
          </p:nvSpPr>
          <p:spPr>
            <a:xfrm>
              <a:off x="486931" y="1114988"/>
              <a:ext cx="2517900" cy="3552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dk2"/>
            </a:solidFill>
            <a:ln cap="flat" cmpd="sng" w="9525">
              <a:solidFill>
                <a:srgbClr val="D2D6F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47625">
                <a:schemeClr val="dk1">
                  <a:alpha val="1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44" name="Google Shape;644;p34"/>
            <p:cNvGrpSpPr/>
            <p:nvPr/>
          </p:nvGrpSpPr>
          <p:grpSpPr>
            <a:xfrm flipH="1" rot="10800000">
              <a:off x="620929" y="1244995"/>
              <a:ext cx="429322" cy="93999"/>
              <a:chOff x="5578333" y="744468"/>
              <a:chExt cx="431653" cy="94500"/>
            </a:xfrm>
          </p:grpSpPr>
          <p:sp>
            <p:nvSpPr>
              <p:cNvPr id="645" name="Google Shape;645;p34"/>
              <p:cNvSpPr/>
              <p:nvPr/>
            </p:nvSpPr>
            <p:spPr>
              <a:xfrm>
                <a:off x="5578333" y="744468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6" name="Google Shape;646;p34"/>
              <p:cNvSpPr/>
              <p:nvPr/>
            </p:nvSpPr>
            <p:spPr>
              <a:xfrm>
                <a:off x="5746910" y="744468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7" name="Google Shape;647;p34"/>
              <p:cNvSpPr/>
              <p:nvPr/>
            </p:nvSpPr>
            <p:spPr>
              <a:xfrm>
                <a:off x="5915486" y="744468"/>
                <a:ext cx="94500" cy="94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5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57" name="Google Shape;57;p5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fmla="val 5555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5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fmla="val 5555" name="adj"/>
              </a:avLst>
            </a:prstGeom>
            <a:gradFill>
              <a:gsLst>
                <a:gs pos="0">
                  <a:schemeClr val="lt1"/>
                </a:gs>
                <a:gs pos="100000">
                  <a:srgbClr val="66BEE9">
                    <a:alpha val="34509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9" name="Google Shape;59;p5"/>
            <p:cNvGrpSpPr/>
            <p:nvPr/>
          </p:nvGrpSpPr>
          <p:grpSpPr>
            <a:xfrm flipH="1" rot="10800000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60" name="Google Shape;60;p5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5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5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5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4" name="Google Shape;64;p5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fmla="val 50000" name="adj"/>
                </a:avLst>
              </a:prstGeom>
              <a:solidFill>
                <a:schemeClr val="dk2"/>
              </a:solidFill>
              <a:ln cap="flat" cmpd="sng" w="9525">
                <a:solidFill>
                  <a:srgbClr val="D2D6FF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6" name="Google Shape;66;p5"/>
              <p:cNvGrpSpPr/>
              <p:nvPr/>
            </p:nvGrpSpPr>
            <p:grpSpPr>
              <a:xfrm flipH="1" rot="10800000">
                <a:off x="543498" y="483688"/>
                <a:ext cx="429322" cy="93999"/>
                <a:chOff x="5840230" y="744468"/>
                <a:chExt cx="431653" cy="94500"/>
              </a:xfrm>
            </p:grpSpPr>
            <p:sp>
              <p:nvSpPr>
                <p:cNvPr id="67" name="Google Shape;67;p5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" name="Google Shape;68;p5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" name="Google Shape;69;p5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70" name="Google Shape;70;p5"/>
          <p:cNvSpPr txBox="1"/>
          <p:nvPr>
            <p:ph type="title"/>
          </p:nvPr>
        </p:nvSpPr>
        <p:spPr>
          <a:xfrm>
            <a:off x="720050" y="6927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1" name="Google Shape;71;p5"/>
          <p:cNvSpPr txBox="1"/>
          <p:nvPr>
            <p:ph idx="1" type="subTitle"/>
          </p:nvPr>
        </p:nvSpPr>
        <p:spPr>
          <a:xfrm>
            <a:off x="1987512" y="3526750"/>
            <a:ext cx="1857000" cy="85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5"/>
          <p:cNvSpPr txBox="1"/>
          <p:nvPr>
            <p:ph idx="2" type="subTitle"/>
          </p:nvPr>
        </p:nvSpPr>
        <p:spPr>
          <a:xfrm>
            <a:off x="5297750" y="3526752"/>
            <a:ext cx="1857000" cy="85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5"/>
          <p:cNvSpPr txBox="1"/>
          <p:nvPr>
            <p:ph idx="3" type="subTitle"/>
          </p:nvPr>
        </p:nvSpPr>
        <p:spPr>
          <a:xfrm>
            <a:off x="1987512" y="3102825"/>
            <a:ext cx="1857000" cy="24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18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5"/>
          <p:cNvSpPr txBox="1"/>
          <p:nvPr>
            <p:ph idx="4" type="subTitle"/>
          </p:nvPr>
        </p:nvSpPr>
        <p:spPr>
          <a:xfrm>
            <a:off x="5297750" y="3102825"/>
            <a:ext cx="1857000" cy="24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18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6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77" name="Google Shape;77;p6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fmla="val 5555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6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fmla="val 5555" name="adj"/>
              </a:avLst>
            </a:prstGeom>
            <a:gradFill>
              <a:gsLst>
                <a:gs pos="0">
                  <a:schemeClr val="lt1"/>
                </a:gs>
                <a:gs pos="100000">
                  <a:srgbClr val="66BEE9">
                    <a:alpha val="34509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9" name="Google Shape;79;p6"/>
            <p:cNvGrpSpPr/>
            <p:nvPr/>
          </p:nvGrpSpPr>
          <p:grpSpPr>
            <a:xfrm flipH="1" rot="10800000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80" name="Google Shape;80;p6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6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" name="Google Shape;82;p6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" name="Google Shape;83;p6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4" name="Google Shape;84;p6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85" name="Google Shape;85;p6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fmla="val 50000" name="adj"/>
                </a:avLst>
              </a:prstGeom>
              <a:solidFill>
                <a:schemeClr val="dk2"/>
              </a:solidFill>
              <a:ln cap="flat" cmpd="sng" w="9525">
                <a:solidFill>
                  <a:srgbClr val="D2D6FF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6"/>
              <p:cNvSpPr/>
              <p:nvPr/>
            </p:nvSpPr>
            <p:spPr>
              <a:xfrm flipH="1" rot="10800000">
                <a:off x="543498" y="483787"/>
                <a:ext cx="93900" cy="939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7" name="Google Shape;87;p6"/>
          <p:cNvSpPr txBox="1"/>
          <p:nvPr>
            <p:ph type="title"/>
          </p:nvPr>
        </p:nvSpPr>
        <p:spPr>
          <a:xfrm>
            <a:off x="720000" y="6924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7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90" name="Google Shape;90;p7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fmla="val 5555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7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fmla="val 5555" name="adj"/>
              </a:avLst>
            </a:prstGeom>
            <a:gradFill>
              <a:gsLst>
                <a:gs pos="0">
                  <a:schemeClr val="lt1"/>
                </a:gs>
                <a:gs pos="100000">
                  <a:srgbClr val="66BEE9">
                    <a:alpha val="34509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2" name="Google Shape;92;p7"/>
            <p:cNvGrpSpPr/>
            <p:nvPr/>
          </p:nvGrpSpPr>
          <p:grpSpPr>
            <a:xfrm flipH="1" rot="10800000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93" name="Google Shape;93;p7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7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" name="Google Shape;95;p7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" name="Google Shape;96;p7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7" name="Google Shape;97;p7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98" name="Google Shape;98;p7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fmla="val 50000" name="adj"/>
                </a:avLst>
              </a:prstGeom>
              <a:solidFill>
                <a:schemeClr val="dk2"/>
              </a:solidFill>
              <a:ln cap="flat" cmpd="sng" w="9525">
                <a:solidFill>
                  <a:srgbClr val="D2D6FF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99" name="Google Shape;99;p7"/>
              <p:cNvGrpSpPr/>
              <p:nvPr/>
            </p:nvGrpSpPr>
            <p:grpSpPr>
              <a:xfrm flipH="1" rot="10800000">
                <a:off x="543498" y="483688"/>
                <a:ext cx="429322" cy="93999"/>
                <a:chOff x="5840230" y="744468"/>
                <a:chExt cx="431653" cy="94500"/>
              </a:xfrm>
            </p:grpSpPr>
            <p:sp>
              <p:nvSpPr>
                <p:cNvPr id="100" name="Google Shape;100;p7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1" name="Google Shape;101;p7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2" name="Google Shape;102;p7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103" name="Google Shape;103;p7"/>
          <p:cNvSpPr txBox="1"/>
          <p:nvPr>
            <p:ph type="title"/>
          </p:nvPr>
        </p:nvSpPr>
        <p:spPr>
          <a:xfrm>
            <a:off x="726454" y="1379050"/>
            <a:ext cx="3251400" cy="92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7"/>
          <p:cNvSpPr txBox="1"/>
          <p:nvPr>
            <p:ph idx="1" type="body"/>
          </p:nvPr>
        </p:nvSpPr>
        <p:spPr>
          <a:xfrm>
            <a:off x="726454" y="2297340"/>
            <a:ext cx="3251400" cy="147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11150" lvl="4" marL="228600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indent="-311150" lvl="5" marL="274320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indent="-311150" lvl="6" marL="32004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7pPr>
            <a:lvl8pPr indent="-311150" lvl="7" marL="365760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8pPr>
            <a:lvl9pPr indent="-311150" lvl="8" marL="411480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8"/>
          <p:cNvGrpSpPr/>
          <p:nvPr/>
        </p:nvGrpSpPr>
        <p:grpSpPr>
          <a:xfrm>
            <a:off x="1132541" y="872113"/>
            <a:ext cx="6880552" cy="3180876"/>
            <a:chOff x="358350" y="258050"/>
            <a:chExt cx="8428950" cy="3896700"/>
          </a:xfrm>
        </p:grpSpPr>
        <p:sp>
          <p:nvSpPr>
            <p:cNvPr id="107" name="Google Shape;107;p8"/>
            <p:cNvSpPr/>
            <p:nvPr/>
          </p:nvSpPr>
          <p:spPr>
            <a:xfrm>
              <a:off x="358350" y="258050"/>
              <a:ext cx="8427300" cy="3896700"/>
            </a:xfrm>
            <a:prstGeom prst="roundRect">
              <a:avLst>
                <a:gd fmla="val 5555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8"/>
            <p:cNvSpPr/>
            <p:nvPr/>
          </p:nvSpPr>
          <p:spPr>
            <a:xfrm>
              <a:off x="360000" y="258050"/>
              <a:ext cx="8427300" cy="3896700"/>
            </a:xfrm>
            <a:prstGeom prst="roundRect">
              <a:avLst>
                <a:gd fmla="val 5555" name="adj"/>
              </a:avLst>
            </a:prstGeom>
            <a:gradFill>
              <a:gsLst>
                <a:gs pos="0">
                  <a:schemeClr val="lt1"/>
                </a:gs>
                <a:gs pos="100000">
                  <a:srgbClr val="66BEE9">
                    <a:alpha val="34509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9" name="Google Shape;109;p8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110" name="Google Shape;110;p8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fmla="val 50000" name="adj"/>
                </a:avLst>
              </a:prstGeom>
              <a:solidFill>
                <a:schemeClr val="dk2"/>
              </a:solidFill>
              <a:ln cap="flat" cmpd="sng" w="9525">
                <a:solidFill>
                  <a:srgbClr val="D2D6FF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11" name="Google Shape;111;p8"/>
              <p:cNvGrpSpPr/>
              <p:nvPr/>
            </p:nvGrpSpPr>
            <p:grpSpPr>
              <a:xfrm flipH="1" rot="10800000">
                <a:off x="543498" y="483688"/>
                <a:ext cx="429322" cy="93999"/>
                <a:chOff x="5840230" y="744468"/>
                <a:chExt cx="431653" cy="94500"/>
              </a:xfrm>
            </p:grpSpPr>
            <p:sp>
              <p:nvSpPr>
                <p:cNvPr id="112" name="Google Shape;112;p8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" name="Google Shape;113;p8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" name="Google Shape;114;p8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115" name="Google Shape;115;p8"/>
          <p:cNvSpPr txBox="1"/>
          <p:nvPr>
            <p:ph type="title"/>
          </p:nvPr>
        </p:nvSpPr>
        <p:spPr>
          <a:xfrm>
            <a:off x="2060993" y="1717300"/>
            <a:ext cx="5016300" cy="173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5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116" name="Google Shape;116;p8"/>
          <p:cNvGrpSpPr/>
          <p:nvPr/>
        </p:nvGrpSpPr>
        <p:grpSpPr>
          <a:xfrm flipH="1" rot="10800000">
            <a:off x="4163640" y="3895409"/>
            <a:ext cx="825589" cy="93999"/>
            <a:chOff x="5718423" y="809024"/>
            <a:chExt cx="830071" cy="94500"/>
          </a:xfrm>
        </p:grpSpPr>
        <p:sp>
          <p:nvSpPr>
            <p:cNvPr id="117" name="Google Shape;117;p8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8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E27B83">
                <a:alpha val="44200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8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E27B83">
                <a:alpha val="44200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122;p9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123" name="Google Shape;123;p9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fmla="val 5555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9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fmla="val 5555" name="adj"/>
              </a:avLst>
            </a:prstGeom>
            <a:gradFill>
              <a:gsLst>
                <a:gs pos="0">
                  <a:schemeClr val="lt1"/>
                </a:gs>
                <a:gs pos="100000">
                  <a:srgbClr val="66BEE9">
                    <a:alpha val="34509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5" name="Google Shape;125;p9"/>
            <p:cNvGrpSpPr/>
            <p:nvPr/>
          </p:nvGrpSpPr>
          <p:grpSpPr>
            <a:xfrm flipH="1" rot="10800000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126" name="Google Shape;126;p9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9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9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9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0" name="Google Shape;130;p9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131" name="Google Shape;131;p9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fmla="val 50000" name="adj"/>
                </a:avLst>
              </a:prstGeom>
              <a:solidFill>
                <a:schemeClr val="dk2"/>
              </a:solidFill>
              <a:ln cap="flat" cmpd="sng" w="9525">
                <a:solidFill>
                  <a:srgbClr val="D2D6FF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32" name="Google Shape;132;p9"/>
              <p:cNvGrpSpPr/>
              <p:nvPr/>
            </p:nvGrpSpPr>
            <p:grpSpPr>
              <a:xfrm flipH="1" rot="10800000">
                <a:off x="543498" y="483688"/>
                <a:ext cx="429322" cy="93999"/>
                <a:chOff x="5840230" y="744468"/>
                <a:chExt cx="431653" cy="94500"/>
              </a:xfrm>
            </p:grpSpPr>
            <p:sp>
              <p:nvSpPr>
                <p:cNvPr id="133" name="Google Shape;133;p9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" name="Google Shape;134;p9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" name="Google Shape;135;p9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136" name="Google Shape;136;p9"/>
          <p:cNvSpPr txBox="1"/>
          <p:nvPr>
            <p:ph type="title"/>
          </p:nvPr>
        </p:nvSpPr>
        <p:spPr>
          <a:xfrm rot="625">
            <a:off x="720000" y="2140064"/>
            <a:ext cx="3297600" cy="142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7" name="Google Shape;137;p9"/>
          <p:cNvSpPr txBox="1"/>
          <p:nvPr>
            <p:ph idx="1" type="subTitle"/>
          </p:nvPr>
        </p:nvSpPr>
        <p:spPr>
          <a:xfrm>
            <a:off x="4712700" y="1444133"/>
            <a:ext cx="3458100" cy="224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0"/>
          <p:cNvSpPr txBox="1"/>
          <p:nvPr>
            <p:ph type="title"/>
          </p:nvPr>
        </p:nvSpPr>
        <p:spPr>
          <a:xfrm>
            <a:off x="892810" y="3310675"/>
            <a:ext cx="3793800" cy="951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34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chemeClr val="lt1"/>
            </a:gs>
            <a:gs pos="100000">
              <a:schemeClr val="lt2"/>
            </a:gs>
          </a:gsLst>
          <a:lin ang="540001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b="1" sz="28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●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○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■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●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○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■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●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○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■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C7E0EB"/>
            </a:gs>
            <a:gs pos="100000">
              <a:schemeClr val="lt2"/>
            </a:gs>
          </a:gsLst>
          <a:lin ang="5400012" scaled="0"/>
        </a:gradFill>
      </p:bgPr>
    </p:bg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35"/>
          <p:cNvSpPr/>
          <p:nvPr/>
        </p:nvSpPr>
        <p:spPr>
          <a:xfrm>
            <a:off x="2048100" y="640725"/>
            <a:ext cx="5047800" cy="4215000"/>
          </a:xfrm>
          <a:prstGeom prst="heart">
            <a:avLst/>
          </a:prstGeom>
          <a:solidFill>
            <a:srgbClr val="F4CCCC"/>
          </a:solidFill>
          <a:ln cap="flat" cmpd="sng" w="28575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35"/>
          <p:cNvSpPr/>
          <p:nvPr/>
        </p:nvSpPr>
        <p:spPr>
          <a:xfrm>
            <a:off x="1473350" y="856303"/>
            <a:ext cx="6197297" cy="674848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38100">
                  <a:solidFill>
                    <a:srgbClr val="C9DAF8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dk1"/>
                </a:solidFill>
                <a:latin typeface="Impact"/>
              </a:rPr>
              <a:t>ELITE MATCHMAKER</a:t>
            </a:r>
          </a:p>
        </p:txBody>
      </p:sp>
      <p:pic>
        <p:nvPicPr>
          <p:cNvPr id="654" name="Google Shape;654;p35"/>
          <p:cNvPicPr preferRelativeResize="0"/>
          <p:nvPr/>
        </p:nvPicPr>
        <p:blipFill rotWithShape="1">
          <a:blip r:embed="rId3">
            <a:alphaModFix/>
          </a:blip>
          <a:srcRect b="0" l="41591" r="755" t="0"/>
          <a:stretch/>
        </p:blipFill>
        <p:spPr>
          <a:xfrm>
            <a:off x="3445000" y="1722475"/>
            <a:ext cx="2253900" cy="22200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sp>
        <p:nvSpPr>
          <p:cNvPr id="655" name="Google Shape;655;p35"/>
          <p:cNvSpPr/>
          <p:nvPr/>
        </p:nvSpPr>
        <p:spPr>
          <a:xfrm>
            <a:off x="2036550" y="3264250"/>
            <a:ext cx="1881900" cy="1525500"/>
          </a:xfrm>
          <a:prstGeom prst="heart">
            <a:avLst/>
          </a:prstGeom>
          <a:solidFill>
            <a:srgbClr val="EA9999"/>
          </a:solidFill>
          <a:ln cap="flat" cmpd="sng" w="2857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56" name="Google Shape;656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11988" y="3739906"/>
            <a:ext cx="731034" cy="734074"/>
          </a:xfrm>
          <a:prstGeom prst="rect">
            <a:avLst/>
          </a:prstGeom>
          <a:noFill/>
          <a:ln>
            <a:noFill/>
          </a:ln>
        </p:spPr>
      </p:pic>
      <p:sp>
        <p:nvSpPr>
          <p:cNvPr id="657" name="Google Shape;657;p35"/>
          <p:cNvSpPr txBox="1"/>
          <p:nvPr/>
        </p:nvSpPr>
        <p:spPr>
          <a:xfrm>
            <a:off x="6095625" y="3866350"/>
            <a:ext cx="2473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FIND YOUR PERFECT MATCH!</a:t>
            </a:r>
            <a:endParaRPr sz="28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658" name="Google Shape;658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20750" y="3990625"/>
            <a:ext cx="674885" cy="67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 Online News App by Slidesgo">
  <a:themeElements>
    <a:clrScheme name="Simple Light">
      <a:dk1>
        <a:srgbClr val="17336B"/>
      </a:dk1>
      <a:lt1>
        <a:srgbClr val="F9F8FF"/>
      </a:lt1>
      <a:dk2>
        <a:srgbClr val="66BEE9"/>
      </a:dk2>
      <a:lt2>
        <a:srgbClr val="4EB3E4"/>
      </a:lt2>
      <a:accent1>
        <a:srgbClr val="FFD65F"/>
      </a:accent1>
      <a:accent2>
        <a:srgbClr val="FDA0B4"/>
      </a:accent2>
      <a:accent3>
        <a:srgbClr val="E951C2"/>
      </a:accent3>
      <a:accent4>
        <a:srgbClr val="60D8F4"/>
      </a:accent4>
      <a:accent5>
        <a:srgbClr val="81EEEB"/>
      </a:accent5>
      <a:accent6>
        <a:srgbClr val="DF5F69"/>
      </a:accent6>
      <a:hlink>
        <a:srgbClr val="0D285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