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0" r:id="rId4"/>
    <p:sldId id="257" r:id="rId5"/>
    <p:sldId id="258" r:id="rId6"/>
    <p:sldId id="259" r:id="rId7"/>
    <p:sldId id="262" r:id="rId8"/>
    <p:sldId id="261"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2BC4E-23D0-4A43-BA74-CE2753C1BE48}" type="datetimeFigureOut">
              <a:rPr lang="en-US" smtClean="0"/>
              <a:t>14-Jan-21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356802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2BC4E-23D0-4A43-BA74-CE2753C1BE48}" type="datetimeFigureOut">
              <a:rPr lang="en-US" smtClean="0"/>
              <a:t>14-Jan-21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157526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2BC4E-23D0-4A43-BA74-CE2753C1BE48}" type="datetimeFigureOut">
              <a:rPr lang="en-US" smtClean="0"/>
              <a:t>14-Jan-21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31545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2BC4E-23D0-4A43-BA74-CE2753C1BE48}" type="datetimeFigureOut">
              <a:rPr lang="en-US" smtClean="0"/>
              <a:t>14-Jan-21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164643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02BC4E-23D0-4A43-BA74-CE2753C1BE48}" type="datetimeFigureOut">
              <a:rPr lang="en-US" smtClean="0"/>
              <a:t>14-Jan-21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49200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2BC4E-23D0-4A43-BA74-CE2753C1BE48}" type="datetimeFigureOut">
              <a:rPr lang="en-US" smtClean="0"/>
              <a:t>14-Jan-21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331433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2BC4E-23D0-4A43-BA74-CE2753C1BE48}" type="datetimeFigureOut">
              <a:rPr lang="en-US" smtClean="0"/>
              <a:t>14-Jan-21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426443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2BC4E-23D0-4A43-BA74-CE2753C1BE48}" type="datetimeFigureOut">
              <a:rPr lang="en-US" smtClean="0"/>
              <a:t>14-Jan-21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185156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2BC4E-23D0-4A43-BA74-CE2753C1BE48}" type="datetimeFigureOut">
              <a:rPr lang="en-US" smtClean="0"/>
              <a:t>14-Jan-21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310131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02BC4E-23D0-4A43-BA74-CE2753C1BE48}" type="datetimeFigureOut">
              <a:rPr lang="en-US" smtClean="0"/>
              <a:t>14-Jan-21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68228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02BC4E-23D0-4A43-BA74-CE2753C1BE48}" type="datetimeFigureOut">
              <a:rPr lang="en-US" smtClean="0"/>
              <a:t>14-Jan-21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971CF-B4BB-4966-86DB-5216A6FBC2E5}" type="slidenum">
              <a:rPr lang="en-US" smtClean="0"/>
              <a:t>‹#›</a:t>
            </a:fld>
            <a:endParaRPr lang="en-US"/>
          </a:p>
        </p:txBody>
      </p:sp>
    </p:spTree>
    <p:extLst>
      <p:ext uri="{BB962C8B-B14F-4D97-AF65-F5344CB8AC3E}">
        <p14:creationId xmlns:p14="http://schemas.microsoft.com/office/powerpoint/2010/main" val="23018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2BC4E-23D0-4A43-BA74-CE2753C1BE48}" type="datetimeFigureOut">
              <a:rPr lang="en-US" smtClean="0"/>
              <a:t>14-Jan-21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971CF-B4BB-4966-86DB-5216A6FBC2E5}" type="slidenum">
              <a:rPr lang="en-US" smtClean="0"/>
              <a:t>‹#›</a:t>
            </a:fld>
            <a:endParaRPr lang="en-US"/>
          </a:p>
        </p:txBody>
      </p:sp>
    </p:spTree>
    <p:extLst>
      <p:ext uri="{BB962C8B-B14F-4D97-AF65-F5344CB8AC3E}">
        <p14:creationId xmlns:p14="http://schemas.microsoft.com/office/powerpoint/2010/main" val="351401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elp.github.com/en/desktop/getting-started-with-github-desktop/installing-github-deskt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Repository</a:t>
            </a:r>
            <a:endParaRPr lang="en-US" dirty="0"/>
          </a:p>
        </p:txBody>
      </p:sp>
      <p:sp>
        <p:nvSpPr>
          <p:cNvPr id="3" name="Subtitle 2"/>
          <p:cNvSpPr>
            <a:spLocks noGrp="1"/>
          </p:cNvSpPr>
          <p:nvPr>
            <p:ph type="subTitle" idx="1"/>
          </p:nvPr>
        </p:nvSpPr>
        <p:spPr/>
        <p:txBody>
          <a:bodyPr/>
          <a:lstStyle/>
          <a:p>
            <a:r>
              <a:rPr lang="en-US" dirty="0" smtClean="0"/>
              <a:t>AAM08C Computer Literacy through Coding</a:t>
            </a:r>
            <a:endParaRPr lang="en-US" dirty="0"/>
          </a:p>
        </p:txBody>
      </p:sp>
    </p:spTree>
    <p:extLst>
      <p:ext uri="{BB962C8B-B14F-4D97-AF65-F5344CB8AC3E}">
        <p14:creationId xmlns:p14="http://schemas.microsoft.com/office/powerpoint/2010/main" val="10057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files</a:t>
            </a:r>
            <a:endParaRPr lang="en-US" dirty="0"/>
          </a:p>
        </p:txBody>
      </p:sp>
      <p:sp>
        <p:nvSpPr>
          <p:cNvPr id="3" name="Content Placeholder 2"/>
          <p:cNvSpPr>
            <a:spLocks noGrp="1"/>
          </p:cNvSpPr>
          <p:nvPr>
            <p:ph idx="1"/>
          </p:nvPr>
        </p:nvSpPr>
        <p:spPr/>
        <p:txBody>
          <a:bodyPr/>
          <a:lstStyle/>
          <a:p>
            <a:r>
              <a:rPr lang="en-US" dirty="0" smtClean="0"/>
              <a:t>Click “Upload files”.</a:t>
            </a:r>
          </a:p>
          <a:p>
            <a:r>
              <a:rPr lang="en-US" dirty="0" smtClean="0"/>
              <a:t>Select the files to be uploaded, amongst which the main landing html file must be called </a:t>
            </a:r>
            <a:r>
              <a:rPr lang="en-US" b="1" dirty="0" smtClean="0"/>
              <a:t>index.html</a:t>
            </a:r>
            <a:r>
              <a:rPr lang="en-US" dirty="0" smtClean="0"/>
              <a:t>.</a:t>
            </a:r>
          </a:p>
          <a:p>
            <a:r>
              <a:rPr lang="en-US" dirty="0" smtClean="0"/>
              <a:t>Make sure </a:t>
            </a:r>
            <a:r>
              <a:rPr lang="en-US" dirty="0" smtClean="0">
                <a:solidFill>
                  <a:srgbClr val="FF0000"/>
                </a:solidFill>
              </a:rPr>
              <a:t>none</a:t>
            </a:r>
            <a:r>
              <a:rPr lang="en-US" dirty="0" smtClean="0"/>
              <a:t> of the files, including *.jpeg/jpg, have uppercase and special characters in their file names.</a:t>
            </a:r>
          </a:p>
          <a:p>
            <a:r>
              <a:rPr lang="en-US" dirty="0" smtClean="0"/>
              <a:t>After uploading all the files into the current repository, click “Commit”.</a:t>
            </a:r>
            <a:endParaRPr lang="en-US" dirty="0"/>
          </a:p>
        </p:txBody>
      </p:sp>
    </p:spTree>
    <p:extLst>
      <p:ext uri="{BB962C8B-B14F-4D97-AF65-F5344CB8AC3E}">
        <p14:creationId xmlns:p14="http://schemas.microsoft.com/office/powerpoint/2010/main" val="283356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pic>
        <p:nvPicPr>
          <p:cNvPr id="4" name="Content Placeholder 3"/>
          <p:cNvPicPr>
            <a:picLocks noGrp="1" noChangeAspect="1"/>
          </p:cNvPicPr>
          <p:nvPr>
            <p:ph idx="1"/>
          </p:nvPr>
        </p:nvPicPr>
        <p:blipFill>
          <a:blip r:embed="rId2"/>
          <a:stretch>
            <a:fillRect/>
          </a:stretch>
        </p:blipFill>
        <p:spPr>
          <a:xfrm>
            <a:off x="1195141" y="1346662"/>
            <a:ext cx="9801718" cy="5309264"/>
          </a:xfrm>
          <a:prstGeom prst="rect">
            <a:avLst/>
          </a:prstGeom>
        </p:spPr>
      </p:pic>
    </p:spTree>
    <p:extLst>
      <p:ext uri="{BB962C8B-B14F-4D97-AF65-F5344CB8AC3E}">
        <p14:creationId xmlns:p14="http://schemas.microsoft.com/office/powerpoint/2010/main" val="105323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scroll down to </a:t>
            </a:r>
            <a:r>
              <a:rPr lang="en-US" dirty="0" err="1" smtClean="0"/>
              <a:t>Github</a:t>
            </a:r>
            <a:r>
              <a:rPr lang="en-US" dirty="0" smtClean="0"/>
              <a:t> Pages</a:t>
            </a:r>
            <a:endParaRPr lang="en-US" dirty="0"/>
          </a:p>
        </p:txBody>
      </p:sp>
      <p:pic>
        <p:nvPicPr>
          <p:cNvPr id="4" name="Content Placeholder 3"/>
          <p:cNvPicPr>
            <a:picLocks noGrp="1" noChangeAspect="1"/>
          </p:cNvPicPr>
          <p:nvPr>
            <p:ph idx="1"/>
          </p:nvPr>
        </p:nvPicPr>
        <p:blipFill>
          <a:blip r:embed="rId2"/>
          <a:stretch>
            <a:fillRect/>
          </a:stretch>
        </p:blipFill>
        <p:spPr>
          <a:xfrm>
            <a:off x="1348606" y="1429789"/>
            <a:ext cx="9494788" cy="5143010"/>
          </a:xfrm>
          <a:prstGeom prst="rect">
            <a:avLst/>
          </a:prstGeom>
        </p:spPr>
      </p:pic>
    </p:spTree>
    <p:extLst>
      <p:ext uri="{BB962C8B-B14F-4D97-AF65-F5344CB8AC3E}">
        <p14:creationId xmlns:p14="http://schemas.microsoft.com/office/powerpoint/2010/main" val="258740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select “Master branch” under source</a:t>
            </a:r>
            <a:endParaRPr lang="en-US" dirty="0"/>
          </a:p>
        </p:txBody>
      </p:sp>
      <p:pic>
        <p:nvPicPr>
          <p:cNvPr id="4" name="Content Placeholder 3"/>
          <p:cNvPicPr>
            <a:picLocks noGrp="1" noChangeAspect="1"/>
          </p:cNvPicPr>
          <p:nvPr>
            <p:ph idx="1"/>
          </p:nvPr>
        </p:nvPicPr>
        <p:blipFill>
          <a:blip r:embed="rId2"/>
          <a:stretch>
            <a:fillRect/>
          </a:stretch>
        </p:blipFill>
        <p:spPr>
          <a:xfrm>
            <a:off x="1532765" y="1529542"/>
            <a:ext cx="9126470" cy="4943504"/>
          </a:xfrm>
          <a:prstGeom prst="rect">
            <a:avLst/>
          </a:prstGeom>
        </p:spPr>
      </p:pic>
    </p:spTree>
    <p:extLst>
      <p:ext uri="{BB962C8B-B14F-4D97-AF65-F5344CB8AC3E}">
        <p14:creationId xmlns:p14="http://schemas.microsoft.com/office/powerpoint/2010/main" val="248110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scroll down to </a:t>
            </a:r>
            <a:r>
              <a:rPr lang="en-US" dirty="0" err="1" smtClean="0"/>
              <a:t>Github</a:t>
            </a:r>
            <a:r>
              <a:rPr lang="en-US" dirty="0" smtClean="0"/>
              <a:t> Pages for </a:t>
            </a:r>
            <a:r>
              <a:rPr lang="en-US" u="sng" dirty="0" err="1" smtClean="0">
                <a:solidFill>
                  <a:srgbClr val="00B0F0"/>
                </a:solidFill>
              </a:rPr>
              <a:t>url</a:t>
            </a:r>
            <a:endParaRPr lang="en-US" u="sng"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1578805" y="1554480"/>
            <a:ext cx="9034390" cy="4893628"/>
          </a:xfrm>
          <a:prstGeom prst="rect">
            <a:avLst/>
          </a:prstGeom>
        </p:spPr>
      </p:pic>
    </p:spTree>
    <p:extLst>
      <p:ext uri="{BB962C8B-B14F-4D97-AF65-F5344CB8AC3E}">
        <p14:creationId xmlns:p14="http://schemas.microsoft.com/office/powerpoint/2010/main" val="54025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all-important </a:t>
            </a:r>
            <a:r>
              <a:rPr lang="en-US" dirty="0" smtClean="0"/>
              <a:t>link</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url</a:t>
            </a:r>
            <a:r>
              <a:rPr lang="en-US" dirty="0" smtClean="0"/>
              <a:t> under </a:t>
            </a:r>
            <a:r>
              <a:rPr lang="en-US" dirty="0" err="1" smtClean="0"/>
              <a:t>Github</a:t>
            </a:r>
            <a:r>
              <a:rPr lang="en-US" dirty="0" smtClean="0"/>
              <a:t> Pages will provide an open access hyperlink to all who are given it, i.e., you can copy and paste in an email, and the reader of the email can click the link and visit the website.</a:t>
            </a:r>
            <a:endParaRPr lang="en-US" dirty="0"/>
          </a:p>
        </p:txBody>
      </p:sp>
    </p:spTree>
    <p:extLst>
      <p:ext uri="{BB962C8B-B14F-4D97-AF65-F5344CB8AC3E}">
        <p14:creationId xmlns:p14="http://schemas.microsoft.com/office/powerpoint/2010/main" val="79148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Chrome throughout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259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account</a:t>
            </a:r>
            <a:endParaRPr lang="en-US" dirty="0"/>
          </a:p>
        </p:txBody>
      </p:sp>
      <p:pic>
        <p:nvPicPr>
          <p:cNvPr id="4" name="Content Placeholder 3"/>
          <p:cNvPicPr>
            <a:picLocks noGrp="1" noChangeAspect="1"/>
          </p:cNvPicPr>
          <p:nvPr>
            <p:ph idx="1"/>
          </p:nvPr>
        </p:nvPicPr>
        <p:blipFill>
          <a:blip r:embed="rId2"/>
          <a:stretch>
            <a:fillRect/>
          </a:stretch>
        </p:blipFill>
        <p:spPr>
          <a:xfrm>
            <a:off x="1087715" y="1288473"/>
            <a:ext cx="10016570" cy="5425642"/>
          </a:xfrm>
          <a:prstGeom prst="rect">
            <a:avLst/>
          </a:prstGeom>
        </p:spPr>
      </p:pic>
    </p:spTree>
    <p:extLst>
      <p:ext uri="{BB962C8B-B14F-4D97-AF65-F5344CB8AC3E}">
        <p14:creationId xmlns:p14="http://schemas.microsoft.com/office/powerpoint/2010/main" val="92870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t>
            </a:r>
            <a:r>
              <a:rPr lang="en-US" dirty="0" err="1" smtClean="0"/>
              <a:t>Github</a:t>
            </a:r>
            <a:r>
              <a:rPr lang="en-US" dirty="0" smtClean="0"/>
              <a:t> Desktop</a:t>
            </a:r>
            <a:endParaRPr lang="en-US" dirty="0"/>
          </a:p>
        </p:txBody>
      </p:sp>
      <p:sp>
        <p:nvSpPr>
          <p:cNvPr id="3" name="Content Placeholder 2"/>
          <p:cNvSpPr>
            <a:spLocks noGrp="1"/>
          </p:cNvSpPr>
          <p:nvPr>
            <p:ph idx="1"/>
          </p:nvPr>
        </p:nvSpPr>
        <p:spPr/>
        <p:txBody>
          <a:bodyPr/>
          <a:lstStyle/>
          <a:p>
            <a:r>
              <a:rPr lang="en-US" dirty="0" smtClean="0"/>
              <a:t>Google for </a:t>
            </a:r>
            <a:r>
              <a:rPr lang="en-US" dirty="0" err="1" smtClean="0"/>
              <a:t>Github</a:t>
            </a:r>
            <a:r>
              <a:rPr lang="en-US" dirty="0" smtClean="0"/>
              <a:t> Desktop:</a:t>
            </a:r>
          </a:p>
          <a:p>
            <a:endParaRPr lang="en-US" dirty="0"/>
          </a:p>
          <a:p>
            <a:r>
              <a:rPr lang="en-US" dirty="0" smtClean="0">
                <a:hlinkClick r:id="rId2"/>
              </a:rPr>
              <a:t>https://help.github.com/en/desktop/getting-started-with-github-desktop/installing-github-desktop</a:t>
            </a:r>
            <a:r>
              <a:rPr lang="en-US" dirty="0" smtClean="0"/>
              <a:t> </a:t>
            </a:r>
            <a:endParaRPr lang="en-US" dirty="0"/>
          </a:p>
        </p:txBody>
      </p:sp>
    </p:spTree>
    <p:extLst>
      <p:ext uri="{BB962C8B-B14F-4D97-AF65-F5344CB8AC3E}">
        <p14:creationId xmlns:p14="http://schemas.microsoft.com/office/powerpoint/2010/main" val="3850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Desktop</a:t>
            </a:r>
            <a:endParaRPr lang="en-US" dirty="0"/>
          </a:p>
        </p:txBody>
      </p:sp>
      <p:pic>
        <p:nvPicPr>
          <p:cNvPr id="4" name="Content Placeholder 3"/>
          <p:cNvPicPr>
            <a:picLocks noGrp="1" noChangeAspect="1"/>
          </p:cNvPicPr>
          <p:nvPr>
            <p:ph idx="1"/>
          </p:nvPr>
        </p:nvPicPr>
        <p:blipFill>
          <a:blip r:embed="rId2"/>
          <a:stretch>
            <a:fillRect/>
          </a:stretch>
        </p:blipFill>
        <p:spPr>
          <a:xfrm>
            <a:off x="1317913" y="1413164"/>
            <a:ext cx="9556174" cy="5176260"/>
          </a:xfrm>
          <a:prstGeom prst="rect">
            <a:avLst/>
          </a:prstGeom>
        </p:spPr>
      </p:pic>
    </p:spTree>
    <p:extLst>
      <p:ext uri="{BB962C8B-B14F-4D97-AF65-F5344CB8AC3E}">
        <p14:creationId xmlns:p14="http://schemas.microsoft.com/office/powerpoint/2010/main" val="254185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pic>
        <p:nvPicPr>
          <p:cNvPr id="4" name="Content Placeholder 3"/>
          <p:cNvPicPr>
            <a:picLocks noGrp="1" noChangeAspect="1"/>
          </p:cNvPicPr>
          <p:nvPr>
            <p:ph idx="1"/>
          </p:nvPr>
        </p:nvPicPr>
        <p:blipFill>
          <a:blip r:embed="rId2"/>
          <a:stretch>
            <a:fillRect/>
          </a:stretch>
        </p:blipFill>
        <p:spPr>
          <a:xfrm>
            <a:off x="1402079" y="1458754"/>
            <a:ext cx="9387842" cy="5085080"/>
          </a:xfrm>
          <a:prstGeom prst="rect">
            <a:avLst/>
          </a:prstGeom>
        </p:spPr>
      </p:pic>
    </p:spTree>
    <p:extLst>
      <p:ext uri="{BB962C8B-B14F-4D97-AF65-F5344CB8AC3E}">
        <p14:creationId xmlns:p14="http://schemas.microsoft.com/office/powerpoint/2010/main" val="160007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Repository: select “Public”</a:t>
            </a:r>
            <a:endParaRPr lang="en-US" dirty="0"/>
          </a:p>
        </p:txBody>
      </p:sp>
      <p:pic>
        <p:nvPicPr>
          <p:cNvPr id="4" name="Content Placeholder 3"/>
          <p:cNvPicPr>
            <a:picLocks noGrp="1" noChangeAspect="1"/>
          </p:cNvPicPr>
          <p:nvPr>
            <p:ph idx="1"/>
          </p:nvPr>
        </p:nvPicPr>
        <p:blipFill>
          <a:blip r:embed="rId2"/>
          <a:stretch>
            <a:fillRect/>
          </a:stretch>
        </p:blipFill>
        <p:spPr>
          <a:xfrm>
            <a:off x="1517418" y="1521229"/>
            <a:ext cx="9157164" cy="4960130"/>
          </a:xfrm>
          <a:prstGeom prst="rect">
            <a:avLst/>
          </a:prstGeom>
        </p:spPr>
      </p:pic>
    </p:spTree>
    <p:extLst>
      <p:ext uri="{BB962C8B-B14F-4D97-AF65-F5344CB8AC3E}">
        <p14:creationId xmlns:p14="http://schemas.microsoft.com/office/powerpoint/2010/main" val="369208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Repository</a:t>
            </a:r>
            <a:endParaRPr lang="en-US" dirty="0"/>
          </a:p>
        </p:txBody>
      </p:sp>
      <p:sp>
        <p:nvSpPr>
          <p:cNvPr id="3" name="Content Placeholder 2"/>
          <p:cNvSpPr>
            <a:spLocks noGrp="1"/>
          </p:cNvSpPr>
          <p:nvPr>
            <p:ph idx="1"/>
          </p:nvPr>
        </p:nvSpPr>
        <p:spPr/>
        <p:txBody>
          <a:bodyPr/>
          <a:lstStyle/>
          <a:p>
            <a:r>
              <a:rPr lang="en-US" dirty="0" smtClean="0"/>
              <a:t>Name your new repository using the format:</a:t>
            </a:r>
          </a:p>
          <a:p>
            <a:endParaRPr lang="en-US" dirty="0"/>
          </a:p>
          <a:p>
            <a:r>
              <a:rPr lang="en-US" dirty="0" smtClean="0"/>
              <a:t>xxx.github.io</a:t>
            </a:r>
          </a:p>
          <a:p>
            <a:endParaRPr lang="en-US" dirty="0"/>
          </a:p>
          <a:p>
            <a:r>
              <a:rPr lang="en-US" dirty="0" smtClean="0"/>
              <a:t>Note that the “.</a:t>
            </a:r>
            <a:r>
              <a:rPr lang="en-US" dirty="0" err="1" smtClean="0"/>
              <a:t>io</a:t>
            </a:r>
            <a:r>
              <a:rPr lang="en-US" dirty="0" smtClean="0"/>
              <a:t>” extension is very important; and </a:t>
            </a:r>
            <a:r>
              <a:rPr lang="en-US" b="1" dirty="0" smtClean="0">
                <a:solidFill>
                  <a:srgbClr val="FF0000"/>
                </a:solidFill>
              </a:rPr>
              <a:t>no</a:t>
            </a:r>
            <a:r>
              <a:rPr lang="en-US" dirty="0" smtClean="0"/>
              <a:t> special characters </a:t>
            </a:r>
            <a:r>
              <a:rPr lang="en-US" dirty="0" smtClean="0"/>
              <a:t>and </a:t>
            </a:r>
            <a:r>
              <a:rPr lang="en-US" b="1" dirty="0" smtClean="0">
                <a:solidFill>
                  <a:srgbClr val="FF0000"/>
                </a:solidFill>
              </a:rPr>
              <a:t>no</a:t>
            </a:r>
            <a:r>
              <a:rPr lang="en-US" dirty="0" smtClean="0"/>
              <a:t> </a:t>
            </a:r>
            <a:r>
              <a:rPr lang="en-US" dirty="0" smtClean="0"/>
              <a:t>uppercase </a:t>
            </a:r>
            <a:r>
              <a:rPr lang="en-US" dirty="0" smtClean="0"/>
              <a:t>allowed in </a:t>
            </a:r>
            <a:r>
              <a:rPr lang="en-US" dirty="0" smtClean="0"/>
              <a:t>the name “xxx”.</a:t>
            </a:r>
          </a:p>
          <a:p>
            <a:endParaRPr lang="en-US" dirty="0"/>
          </a:p>
          <a:p>
            <a:r>
              <a:rPr lang="en-US" dirty="0" smtClean="0"/>
              <a:t>Click: Create Repository</a:t>
            </a:r>
            <a:endParaRPr lang="en-US" dirty="0"/>
          </a:p>
        </p:txBody>
      </p:sp>
    </p:spTree>
    <p:extLst>
      <p:ext uri="{BB962C8B-B14F-4D97-AF65-F5344CB8AC3E}">
        <p14:creationId xmlns:p14="http://schemas.microsoft.com/office/powerpoint/2010/main" val="176317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files</a:t>
            </a:r>
            <a:endParaRPr lang="en-US" dirty="0"/>
          </a:p>
        </p:txBody>
      </p:sp>
      <p:pic>
        <p:nvPicPr>
          <p:cNvPr id="4" name="Content Placeholder 3"/>
          <p:cNvPicPr>
            <a:picLocks noGrp="1" noChangeAspect="1"/>
          </p:cNvPicPr>
          <p:nvPr>
            <p:ph idx="1"/>
          </p:nvPr>
        </p:nvPicPr>
        <p:blipFill>
          <a:blip r:embed="rId2"/>
          <a:stretch>
            <a:fillRect/>
          </a:stretch>
        </p:blipFill>
        <p:spPr>
          <a:xfrm>
            <a:off x="1271872" y="1388225"/>
            <a:ext cx="9648256" cy="5226138"/>
          </a:xfrm>
          <a:prstGeom prst="rect">
            <a:avLst/>
          </a:prstGeom>
        </p:spPr>
      </p:pic>
    </p:spTree>
    <p:extLst>
      <p:ext uri="{BB962C8B-B14F-4D97-AF65-F5344CB8AC3E}">
        <p14:creationId xmlns:p14="http://schemas.microsoft.com/office/powerpoint/2010/main" val="422879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210</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Github Repository</vt:lpstr>
      <vt:lpstr>Use Chrome throughout</vt:lpstr>
      <vt:lpstr>Github account</vt:lpstr>
      <vt:lpstr>Download Github Desktop</vt:lpstr>
      <vt:lpstr>Github Desktop</vt:lpstr>
      <vt:lpstr>Github Repository</vt:lpstr>
      <vt:lpstr>New Repository: select “Public”</vt:lpstr>
      <vt:lpstr>New Repository</vt:lpstr>
      <vt:lpstr>Uploading files</vt:lpstr>
      <vt:lpstr>Uploading files</vt:lpstr>
      <vt:lpstr>Settings</vt:lpstr>
      <vt:lpstr>Settings: scroll down to Github Pages</vt:lpstr>
      <vt:lpstr>Settings: select “Master branch” under source</vt:lpstr>
      <vt:lpstr>Settings: scroll down to Github Pages for url</vt:lpstr>
      <vt:lpstr>The all-important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Repository</dc:title>
  <dc:creator>Ho Weng Kin (Assoc Prof)</dc:creator>
  <cp:lastModifiedBy>Ho Weng Kin (Assoc Prof)</cp:lastModifiedBy>
  <cp:revision>7</cp:revision>
  <dcterms:created xsi:type="dcterms:W3CDTF">2020-02-20T04:41:00Z</dcterms:created>
  <dcterms:modified xsi:type="dcterms:W3CDTF">2021-01-14T02:42:08Z</dcterms:modified>
</cp:coreProperties>
</file>