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117-7089-4BDA-98BA-0B5FD8E03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7275-255F-4E1F-828A-51E29F90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535E-5A3D-4D66-8700-F2130A29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20BE-A014-4138-A68A-E9D98C7A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B14B-2949-4E2C-BD47-186CE91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5D7-672B-4933-86F9-5B31BA48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9EFF4-9DD7-4787-973A-965EBCD0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4575-8A13-4D18-ADF5-463D50B1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1547-EEF2-4961-B53C-7BAA56B3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DD08-DB8F-4EE6-8EAC-B734BB8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EF1BB-F436-407A-AFF5-988AC5454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B9477-01E1-40AD-B213-C41BDD3C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345E-D038-4BEC-863A-4FA73935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8B86-25B8-4C69-BE35-6CFDDDF1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BA0-F686-4BA0-B87D-41686AC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6C-B152-4275-B15F-D8DDD7BD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5DCF-65EC-4D52-B0E2-402ECEA84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38C6-1743-4BDA-AF25-C0AF384F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2B06-77B9-49FE-AACB-AA68005C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485B-DB11-4343-8B1A-2909477C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BB79-BFEC-48C8-ACD4-8CF48C66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5E767-0DEB-4291-90A8-3B7821E9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E681-0036-43BD-BB45-9887C7B2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9FF8-333F-441F-B9FD-66BCF199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8CD6-FE71-49A2-A609-9A1CC2B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2BFC-B67B-4FD2-AE49-3E0A84B8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2FED-B5F7-49A9-8096-F590AB00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8B03-0912-4A04-8447-8C8F2ECE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F085-D94C-4F30-8CCB-676C0B1B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123F6-47A7-4794-BA19-800EB10E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5B354-6D98-4795-811B-A7C297CD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FF32-4A16-40CA-B5EB-E6EB6F18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7C2DB-5BFD-481F-8F79-DFB5CCBD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47097-40C5-4E84-8206-C62F3AF5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C4FFA-93BF-4BF1-9C00-E138D3E83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A9605-A841-414E-957E-19E04AF2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4E47C-38EB-45AC-9E55-4E0A9FE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21AC9-0FB7-4937-B431-46566C91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3296-31BE-429C-8AA8-F8D8B30A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E8D1-53DF-4C12-AAE1-FD302E28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D19A3-56A9-4C5B-BBAF-7BB9FDF6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AB0FE-DCED-4D57-95D7-C6AE15F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AD14-3EE6-4D5C-905E-9A3B60D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498AA-1BF0-4082-BED8-92045DB2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60CDD-3E9C-41C0-99B5-7658FC9A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22C0E-E48D-4942-943D-1507A359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3F08-25C7-48FB-A11C-A6A36793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27E4-F342-4C2F-9B59-73B15E4E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7ED0-80D0-4B58-B761-570DEDF4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22358-2512-465C-87A2-DC7FB86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6FA7-3AA3-4FA9-93FA-3B6CA218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2B9F-FC23-4112-A53B-FB4E5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3FA-84C2-44F8-AD08-5B8430E7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85FA7-3764-40A9-B115-AA05D26F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9080B-B040-444A-AD8C-59F487E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2E7B-8F4C-4CDD-80C5-CE3DD25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5408D-7057-49E6-A032-5FC58B83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44E3-676F-48D7-A1B3-AD9F51C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FEBD5-C220-4897-AAC8-4BAF016A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DA55-E007-468B-A1AE-61826144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26A7-5180-4F3F-9140-E7F496BCC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9B17-4CA3-4617-AEB0-06C1A9B006C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83F6-D9FC-4E7E-84C4-1C9F529E1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0505-9B7D-4A60-B2E4-509B8227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226-213B-4442-8BAF-23F6515B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853ED2-D451-4788-BEA8-5FEC4364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259" y="332621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FFC93-2A86-4640-94C8-8D647F09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" y="3326219"/>
            <a:ext cx="18288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553D4-E5AE-4EDE-B242-2EDC41B74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33" y="3326219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62488-ED25-45C7-A83C-E491A4E5DE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2" b="3962"/>
          <a:stretch/>
        </p:blipFill>
        <p:spPr>
          <a:xfrm>
            <a:off x="6854459" y="332621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5471F66-0532-43CD-AFB5-4DCD753A1921}"/>
              </a:ext>
            </a:extLst>
          </p:cNvPr>
          <p:cNvSpPr/>
          <p:nvPr/>
        </p:nvSpPr>
        <p:spPr>
          <a:xfrm>
            <a:off x="1350334" y="54864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38FF39-F645-43A1-82B6-F9D521D4CAE7}"/>
              </a:ext>
            </a:extLst>
          </p:cNvPr>
          <p:cNvSpPr/>
          <p:nvPr/>
        </p:nvSpPr>
        <p:spPr>
          <a:xfrm>
            <a:off x="4277833" y="5486400"/>
            <a:ext cx="9144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35350-30A7-4528-97D8-0910DA5F5772}"/>
              </a:ext>
            </a:extLst>
          </p:cNvPr>
          <p:cNvSpPr/>
          <p:nvPr/>
        </p:nvSpPr>
        <p:spPr>
          <a:xfrm>
            <a:off x="7311659" y="5486400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9D3D29-6DCF-46CE-94FC-A40C185021BE}"/>
              </a:ext>
            </a:extLst>
          </p:cNvPr>
          <p:cNvSpPr/>
          <p:nvPr/>
        </p:nvSpPr>
        <p:spPr>
          <a:xfrm>
            <a:off x="10143459" y="548640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Butler</dc:creator>
  <cp:lastModifiedBy>Megan Butler</cp:lastModifiedBy>
  <cp:revision>2</cp:revision>
  <cp:lastPrinted>2021-06-26T17:06:57Z</cp:lastPrinted>
  <dcterms:created xsi:type="dcterms:W3CDTF">2021-06-26T17:06:49Z</dcterms:created>
  <dcterms:modified xsi:type="dcterms:W3CDTF">2021-06-26T18:03:07Z</dcterms:modified>
</cp:coreProperties>
</file>