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259" r:id="rId4"/>
    <p:sldId id="294" r:id="rId5"/>
    <p:sldId id="258" r:id="rId6"/>
    <p:sldId id="291" r:id="rId7"/>
    <p:sldId id="296" r:id="rId8"/>
    <p:sldId id="292" r:id="rId9"/>
    <p:sldId id="257" r:id="rId10"/>
    <p:sldId id="300" r:id="rId11"/>
    <p:sldId id="295" r:id="rId12"/>
    <p:sldId id="297" r:id="rId13"/>
    <p:sldId id="298" r:id="rId14"/>
    <p:sldId id="299" r:id="rId15"/>
    <p:sldId id="303" r:id="rId16"/>
    <p:sldId id="301" r:id="rId17"/>
    <p:sldId id="302" r:id="rId18"/>
    <p:sldId id="262" r:id="rId19"/>
    <p:sldId id="261" r:id="rId20"/>
    <p:sldId id="263" r:id="rId21"/>
    <p:sldId id="290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305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0"/>
    <p:restoredTop sz="88080"/>
  </p:normalViewPr>
  <p:slideViewPr>
    <p:cSldViewPr snapToGrid="0" snapToObjects="1">
      <p:cViewPr varScale="1">
        <p:scale>
          <a:sx n="95" d="100"/>
          <a:sy n="95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90CD-2281-B142-AABF-8D3B77056163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14E2-6B69-2645-BA91-02ADEA21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Round</a:t>
            </a:r>
          </a:p>
          <a:p>
            <a:r>
              <a:rPr lang="en-US" dirty="0"/>
              <a:t>Frog and pigs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7: IS + IP</a:t>
            </a:r>
          </a:p>
          <a:p>
            <a:r>
              <a:rPr lang="en-US" dirty="0"/>
              <a:t>Man and mice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8 – RP + IP</a:t>
            </a:r>
          </a:p>
          <a:p>
            <a:r>
              <a:rPr lang="en-US" dirty="0"/>
              <a:t>Dogs and snowmen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9 : RS + IS</a:t>
            </a:r>
          </a:p>
          <a:p>
            <a:r>
              <a:rPr lang="en-US" dirty="0"/>
              <a:t>Turtle and goose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10 : IS + RP</a:t>
            </a:r>
          </a:p>
          <a:p>
            <a:r>
              <a:rPr lang="en-US" dirty="0"/>
              <a:t>Woman and spoons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11 : IS + IP</a:t>
            </a:r>
          </a:p>
          <a:p>
            <a:r>
              <a:rPr lang="en-US" dirty="0"/>
              <a:t>leaf and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12: RS + IS</a:t>
            </a:r>
          </a:p>
          <a:p>
            <a:r>
              <a:rPr lang="en-US" dirty="0"/>
              <a:t>Cat and mouse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13: IS + RP</a:t>
            </a:r>
          </a:p>
          <a:p>
            <a:r>
              <a:rPr lang="en-US" dirty="0"/>
              <a:t>Snowman and pigs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14: RS + IP</a:t>
            </a:r>
          </a:p>
          <a:p>
            <a:r>
              <a:rPr lang="en-US" dirty="0"/>
              <a:t>Frog and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15: RP + IP</a:t>
            </a:r>
          </a:p>
          <a:p>
            <a:r>
              <a:rPr lang="en-US" dirty="0"/>
              <a:t>Turtles and 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16: RS + IS</a:t>
            </a:r>
          </a:p>
          <a:p>
            <a:r>
              <a:rPr lang="en-US" dirty="0"/>
              <a:t>Dog and foot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round 1</a:t>
            </a:r>
          </a:p>
          <a:p>
            <a:r>
              <a:rPr lang="en-US" dirty="0"/>
              <a:t>Man and turtles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2E18-BDCE-1245-B8C9-B8BD80D8E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1: RP + IP</a:t>
            </a:r>
          </a:p>
          <a:p>
            <a:endParaRPr lang="en-US" dirty="0"/>
          </a:p>
          <a:p>
            <a:r>
              <a:rPr lang="en-US" dirty="0"/>
              <a:t>Spoons and teeth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2: RS + IP</a:t>
            </a:r>
          </a:p>
          <a:p>
            <a:endParaRPr lang="en-US" dirty="0"/>
          </a:p>
          <a:p>
            <a:r>
              <a:rPr lang="en-US" dirty="0"/>
              <a:t>Frog and geese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3: RS + RP</a:t>
            </a:r>
          </a:p>
          <a:p>
            <a:r>
              <a:rPr lang="en-US" dirty="0"/>
              <a:t>Dog and pigs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5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4: RP + IP</a:t>
            </a:r>
          </a:p>
          <a:p>
            <a:r>
              <a:rPr lang="en-US" dirty="0"/>
              <a:t>Frogs and 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0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5: IS + IP</a:t>
            </a:r>
          </a:p>
          <a:p>
            <a:r>
              <a:rPr lang="en-US" dirty="0"/>
              <a:t>Goose and snowmen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6: RP + IP</a:t>
            </a:r>
          </a:p>
          <a:p>
            <a:r>
              <a:rPr lang="en-US" dirty="0"/>
              <a:t>Turtles and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7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7: IS + IP</a:t>
            </a:r>
          </a:p>
          <a:p>
            <a:r>
              <a:rPr lang="en-US" dirty="0"/>
              <a:t>Man and leaves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2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8: IS + RP</a:t>
            </a:r>
          </a:p>
          <a:p>
            <a:r>
              <a:rPr lang="en-US" dirty="0"/>
              <a:t>leaf and snakes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9: RS + IP</a:t>
            </a:r>
          </a:p>
          <a:p>
            <a:r>
              <a:rPr lang="en-US" dirty="0"/>
              <a:t>Spoon and mice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7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10 : RP + IP</a:t>
            </a:r>
          </a:p>
          <a:p>
            <a:r>
              <a:rPr lang="en-US" dirty="0"/>
              <a:t>Cats and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round 2</a:t>
            </a:r>
          </a:p>
          <a:p>
            <a:r>
              <a:rPr lang="en-US" dirty="0"/>
              <a:t>Dogs and snakes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1: RS + RP </a:t>
            </a:r>
          </a:p>
          <a:p>
            <a:r>
              <a:rPr lang="en-US" dirty="0"/>
              <a:t>Fork &amp; Cats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2: RS + IP</a:t>
            </a:r>
          </a:p>
          <a:p>
            <a:r>
              <a:rPr lang="en-US" dirty="0"/>
              <a:t>Pig &amp; leaves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3: RS + IS</a:t>
            </a:r>
          </a:p>
          <a:p>
            <a:r>
              <a:rPr lang="en-US" dirty="0"/>
              <a:t>Tooth and spoon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4: RP+IP</a:t>
            </a:r>
          </a:p>
          <a:p>
            <a:r>
              <a:rPr lang="en-US" dirty="0"/>
              <a:t>Snakes and geese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5: RP + IP</a:t>
            </a:r>
          </a:p>
          <a:p>
            <a:r>
              <a:rPr lang="en-US" dirty="0"/>
              <a:t>Frogs and teeth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6: RS+RP</a:t>
            </a:r>
          </a:p>
          <a:p>
            <a:r>
              <a:rPr lang="en-US" dirty="0"/>
              <a:t>Snake and 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0227-5EBC-5445-8B94-585DCBCD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594B-3BEC-6342-8A28-FAF63EEB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70D4-52E8-4446-A04A-F2826E0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8EA3-9AE1-794F-82E2-EB7B05E7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3C35-E247-D941-985D-FDDBF72E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148-E6E3-6340-B9E3-C8730A4E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94C1-D844-7A46-ADDA-2F94FFF7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BDAC-EF1F-F648-9F12-2D64638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CF45-B1EA-6749-9E17-BADD828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A4B1-890D-9347-AE08-69D9342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43726-81A9-2A4A-AF8B-B8F00681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E392-5B1F-C349-A26E-304B804D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67D0-ED2D-F947-81EF-7AE11605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9EB5-081F-CB4D-97E0-D92BFDE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8014-1515-C443-8864-CCF9FA31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CFA1-5DE6-9943-8599-EFF71CD5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1D96-6337-BC49-8BF7-B04616AD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538B-3F60-CE4F-A058-9B7ACEB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4E1-B138-824D-8755-C58388A1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5F8C-D844-A04A-A3B9-261EFC61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E96-4279-694C-BDA9-80A1B6F5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D4C4-FEFD-774D-84D6-934CF188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5E61-3DC2-0048-A59D-D63AF6CF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8E4B-8C59-CF44-B2E0-A10E6DF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CF0E-3D9F-2442-91DF-36ADADFA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DB1-9D4A-F74A-B7DF-691FE73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AB17-3FD6-244D-A489-FF5A1160D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189C0-5B54-D74F-B0F5-B52DDCFAC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893F-F7B1-FC4A-8138-E27612B8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F7EB-2358-F34A-849F-74913BE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C21B-D932-A24E-8EC2-AE8E80A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ADF2-663E-CA45-BD9F-1C63809C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845F2-2AD1-2444-B5FF-2662605A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B6FE-733C-BF4B-BFFA-43E8DAAD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5CB84-F4B1-C94B-B46F-FF3279E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CD87-F847-2C4D-9200-CF096C8B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F1A2-0BD2-1449-8E8B-D9B19B2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95646-6B83-0547-8F4E-A6F28EC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EB547-B580-5C45-8B5C-FBABE58D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7FA1-4DE7-3649-87AA-4B1084E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34A-1873-4C4B-BFF6-3C331358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0DC3B-E1D1-F24B-9CBE-5F0D570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8AA81-F950-0347-A7EB-2882167C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D417-3C91-FF4E-B4F9-054DBD30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C339-506F-0647-8F4B-796F9BBB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F99-52E7-2F4C-B2C6-9A7E9AC9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515A-DA39-D04C-AC4B-DA62063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AF3-8F12-984C-85F0-AB0F3380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63DEC-D685-E34B-B2C7-30934CBB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0573-15A2-3642-83F7-BF544C7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50C5-9935-E64B-8F38-D199676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DC61-4C15-D14F-82E7-705C0AB1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C02-63E2-424E-A121-AB453C4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BC77F-43E3-9C4E-B4BA-EA7C03E1D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487-5690-594C-9AE8-3019E88B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1115-5523-2A4F-A313-633FCEF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B673-A666-BB4E-9DF9-EFF857D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35BF-2941-ED47-B4BC-0358142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3F2C6-634C-E34E-AB9A-C602CAF2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72F0-3256-AB4B-BF69-914463B1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FB27-0084-3844-911D-548C89CC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A5DE-1D23-D74A-A2FB-06B99423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547E-0E4B-A944-82F0-95082ED71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hppy Elmo drawing free image">
            <a:extLst>
              <a:ext uri="{FF2B5EF4-FFF2-40B4-BE49-F238E27FC236}">
                <a16:creationId xmlns:a16="http://schemas.microsoft.com/office/drawing/2014/main" id="{04820BDA-5F66-4A45-B3B8-24405A63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3" y="2859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FD400F-7B15-6C46-8EF9-BFBC37E62918}"/>
              </a:ext>
            </a:extLst>
          </p:cNvPr>
          <p:cNvGrpSpPr/>
          <p:nvPr/>
        </p:nvGrpSpPr>
        <p:grpSpPr>
          <a:xfrm>
            <a:off x="8285843" y="637646"/>
            <a:ext cx="3753758" cy="3034147"/>
            <a:chOff x="8285843" y="568035"/>
            <a:chExt cx="3753758" cy="3034147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C2FFA10-D899-D946-BCF1-A625478B1498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001D18-F494-684D-92CA-1E415FB7CA11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4514B7-134F-D24B-A65E-B687BEF5E63A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D38B2A-04A0-3F4D-9427-27CBAB06F363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?</a:t>
              </a:r>
            </a:p>
          </p:txBody>
        </p:sp>
      </p:grpSp>
      <p:pic>
        <p:nvPicPr>
          <p:cNvPr id="11" name="Picture 10" descr="A picture containing bird, looking, sitting, dark&#10;&#10;Description automatically generated">
            <a:extLst>
              <a:ext uri="{FF2B5EF4-FFF2-40B4-BE49-F238E27FC236}">
                <a16:creationId xmlns:a16="http://schemas.microsoft.com/office/drawing/2014/main" id="{601A5E5A-5E13-554A-AE13-D96C8246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49" y="2798618"/>
            <a:ext cx="2491317" cy="359542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3E9C07-E6C9-674B-B208-2D6FE202D2E2}"/>
              </a:ext>
            </a:extLst>
          </p:cNvPr>
          <p:cNvGrpSpPr/>
          <p:nvPr/>
        </p:nvGrpSpPr>
        <p:grpSpPr>
          <a:xfrm>
            <a:off x="573235" y="936800"/>
            <a:ext cx="3033626" cy="2359682"/>
            <a:chOff x="573235" y="936800"/>
            <a:chExt cx="3033626" cy="2359682"/>
          </a:xfrm>
        </p:grpSpPr>
        <p:pic>
          <p:nvPicPr>
            <p:cNvPr id="20" name="Picture 19" descr="Shape, circle&#10;&#10;Description automatically generated">
              <a:extLst>
                <a:ext uri="{FF2B5EF4-FFF2-40B4-BE49-F238E27FC236}">
                  <a16:creationId xmlns:a16="http://schemas.microsoft.com/office/drawing/2014/main" id="{0B806558-77D5-8446-8639-6F525F52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580" y="1266196"/>
              <a:ext cx="1700890" cy="1700890"/>
            </a:xfrm>
            <a:prstGeom prst="rect">
              <a:avLst/>
            </a:prstGeom>
          </p:spPr>
        </p:pic>
        <p:sp>
          <p:nvSpPr>
            <p:cNvPr id="24" name="Oval Callout 23">
              <a:extLst>
                <a:ext uri="{FF2B5EF4-FFF2-40B4-BE49-F238E27FC236}">
                  <a16:creationId xmlns:a16="http://schemas.microsoft.com/office/drawing/2014/main" id="{E11AB067-EBA6-2845-974E-6BDBF10D11CE}"/>
                </a:ext>
              </a:extLst>
            </p:cNvPr>
            <p:cNvSpPr/>
            <p:nvPr/>
          </p:nvSpPr>
          <p:spPr>
            <a:xfrm rot="21420729" flipH="1">
              <a:off x="573235" y="936800"/>
              <a:ext cx="3033626" cy="2359682"/>
            </a:xfrm>
            <a:prstGeom prst="wedgeEllipseCallout">
              <a:avLst>
                <a:gd name="adj1" fmla="val -59149"/>
                <a:gd name="adj2" fmla="val 389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3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811082C4-A240-6849-A0EB-A3D760BA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73" y="2535170"/>
            <a:ext cx="2054043" cy="1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9AED5E-7B7F-C141-A443-716CEA5B8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1"/>
          <a:stretch/>
        </p:blipFill>
        <p:spPr>
          <a:xfrm>
            <a:off x="5265821" y="2485405"/>
            <a:ext cx="1660357" cy="18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BFE66-0E19-3648-BAFC-0EEB93C2F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83"/>
          <a:stretch/>
        </p:blipFill>
        <p:spPr>
          <a:xfrm>
            <a:off x="5323402" y="2549717"/>
            <a:ext cx="1545195" cy="17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E296532A-4B28-AF46-9F07-E9812887E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2" r="43121"/>
          <a:stretch/>
        </p:blipFill>
        <p:spPr>
          <a:xfrm>
            <a:off x="5764742" y="1986650"/>
            <a:ext cx="662516" cy="28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3B73018-F90A-4643-AEBA-40C4CD5C1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0" b="9248"/>
          <a:stretch/>
        </p:blipFill>
        <p:spPr>
          <a:xfrm rot="21388990">
            <a:off x="5018369" y="2179671"/>
            <a:ext cx="2155261" cy="24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FC687E2-5407-A94B-9A09-35627F43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0" r="9271"/>
          <a:stretch/>
        </p:blipFill>
        <p:spPr>
          <a:xfrm>
            <a:off x="5061519" y="1808780"/>
            <a:ext cx="2068961" cy="2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1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21728475-F8A5-0C4C-8A02-26F6DC2D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7" r="30393"/>
          <a:stretch/>
        </p:blipFill>
        <p:spPr>
          <a:xfrm>
            <a:off x="5583662" y="2089513"/>
            <a:ext cx="1024676" cy="26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61E5BFF9-D684-7645-A4DA-2C96FCFD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7"/>
          <a:stretch/>
        </p:blipFill>
        <p:spPr>
          <a:xfrm>
            <a:off x="5018831" y="2378155"/>
            <a:ext cx="2154337" cy="2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96B45A33-DE1A-4B48-806A-5E748DE1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82" y="4709108"/>
            <a:ext cx="2587523" cy="2163705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D2104CC3-8B38-CF42-B68F-50D9307F6FBD}"/>
              </a:ext>
            </a:extLst>
          </p:cNvPr>
          <p:cNvSpPr/>
          <p:nvPr/>
        </p:nvSpPr>
        <p:spPr>
          <a:xfrm>
            <a:off x="4313290" y="520700"/>
            <a:ext cx="3076472" cy="25019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CB4DA32-8DA5-4F43-AE4E-6E67C1FE0E55}"/>
              </a:ext>
            </a:extLst>
          </p:cNvPr>
          <p:cNvSpPr/>
          <p:nvPr/>
        </p:nvSpPr>
        <p:spPr>
          <a:xfrm>
            <a:off x="996402" y="3240904"/>
            <a:ext cx="3316887" cy="268087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35B68F9-14A4-B841-8F45-2E8F6C66D72E}"/>
              </a:ext>
            </a:extLst>
          </p:cNvPr>
          <p:cNvSpPr/>
          <p:nvPr/>
        </p:nvSpPr>
        <p:spPr>
          <a:xfrm>
            <a:off x="8160401" y="2716623"/>
            <a:ext cx="3076472" cy="268087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0F6331-330E-F449-A276-F30D768A679F}"/>
              </a:ext>
            </a:extLst>
          </p:cNvPr>
          <p:cNvGrpSpPr/>
          <p:nvPr/>
        </p:nvGrpSpPr>
        <p:grpSpPr>
          <a:xfrm>
            <a:off x="5734050" y="3300585"/>
            <a:ext cx="514350" cy="1455096"/>
            <a:chOff x="5734050" y="3300585"/>
            <a:chExt cx="514350" cy="14550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47F398-C2FA-144D-BBC6-9CCE5B242AA0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F86824-41B4-9346-9C88-7521E64F6729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628EA7-1A2A-0642-ACA3-1AFF97C07084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B73F71-944F-9848-A728-F3CF70E56F81}"/>
              </a:ext>
            </a:extLst>
          </p:cNvPr>
          <p:cNvGrpSpPr/>
          <p:nvPr/>
        </p:nvGrpSpPr>
        <p:grpSpPr>
          <a:xfrm>
            <a:off x="4956322" y="780137"/>
            <a:ext cx="1704682" cy="1740336"/>
            <a:chOff x="4956322" y="780137"/>
            <a:chExt cx="1704682" cy="1740336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E6C6B33-6829-4345-B6FD-DB1AE1652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4956322" y="1478774"/>
              <a:ext cx="809478" cy="1041699"/>
            </a:xfrm>
            <a:prstGeom prst="rect">
              <a:avLst/>
            </a:prstGeom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7B0E250-97DB-C04E-BF76-6466F85A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0611" y="780137"/>
              <a:ext cx="809478" cy="836258"/>
            </a:xfrm>
            <a:prstGeom prst="rect">
              <a:avLst/>
            </a:prstGeom>
          </p:spPr>
        </p:pic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241EC2-CF3D-604E-9EE5-FEED7862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1526" y="1656142"/>
              <a:ext cx="809478" cy="83625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908AF2-D140-754E-9EA7-AD8A5207DF4B}"/>
              </a:ext>
            </a:extLst>
          </p:cNvPr>
          <p:cNvGrpSpPr/>
          <p:nvPr/>
        </p:nvGrpSpPr>
        <p:grpSpPr>
          <a:xfrm>
            <a:off x="8665015" y="3293996"/>
            <a:ext cx="1883164" cy="1329396"/>
            <a:chOff x="8665015" y="3293996"/>
            <a:chExt cx="1883164" cy="1329396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83698A-51EA-8343-A9DA-48E318A2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5015" y="3683240"/>
              <a:ext cx="910045" cy="940152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A37BD00B-FC1C-F343-8412-8B16E1BFD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9698637" y="3293996"/>
              <a:ext cx="849542" cy="11523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E7BA2F-EC78-CD4B-887A-46C06E5B55FC}"/>
              </a:ext>
            </a:extLst>
          </p:cNvPr>
          <p:cNvGrpSpPr/>
          <p:nvPr/>
        </p:nvGrpSpPr>
        <p:grpSpPr>
          <a:xfrm>
            <a:off x="1451537" y="3429000"/>
            <a:ext cx="2253430" cy="2070310"/>
            <a:chOff x="1451537" y="3429000"/>
            <a:chExt cx="2253430" cy="20703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A80381-F138-9A43-BAD4-C9A447C09DDB}"/>
                </a:ext>
              </a:extLst>
            </p:cNvPr>
            <p:cNvGrpSpPr/>
            <p:nvPr/>
          </p:nvGrpSpPr>
          <p:grpSpPr>
            <a:xfrm>
              <a:off x="1869702" y="3429000"/>
              <a:ext cx="1835265" cy="2070310"/>
              <a:chOff x="1539065" y="3490845"/>
              <a:chExt cx="1835265" cy="207031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DFCFD47-7FE3-994F-8AA6-C4B522D06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065" y="3745085"/>
                <a:ext cx="809478" cy="836258"/>
              </a:xfrm>
              <a:prstGeom prst="rect">
                <a:avLst/>
              </a:prstGeom>
            </p:spPr>
          </p:pic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229B23BF-E25B-CA44-B9D5-81D5D3F9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2286303" y="4519456"/>
                <a:ext cx="809478" cy="1041699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67CB6BF0-5F7C-194F-A508-60051E08EE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2564852" y="3490845"/>
                <a:ext cx="809478" cy="1041699"/>
              </a:xfrm>
              <a:prstGeom prst="rect">
                <a:avLst/>
              </a:prstGeom>
            </p:spPr>
          </p:pic>
        </p:grpSp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504B18A-AD76-0F4E-9A8B-20AAC720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537" y="4519498"/>
              <a:ext cx="910045" cy="940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BEE0DF19-9028-D149-9F4D-18C3E7F6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34" y="4712725"/>
            <a:ext cx="2587523" cy="21637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771FD7-B671-F344-8C56-F18A91ADBD79}"/>
              </a:ext>
            </a:extLst>
          </p:cNvPr>
          <p:cNvGrpSpPr/>
          <p:nvPr/>
        </p:nvGrpSpPr>
        <p:grpSpPr>
          <a:xfrm>
            <a:off x="-8274" y="2453915"/>
            <a:ext cx="4890507" cy="3604729"/>
            <a:chOff x="-8274" y="2453915"/>
            <a:chExt cx="4890507" cy="3604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C86F4F-27E6-B743-8E3C-D198A22011F5}"/>
                </a:ext>
              </a:extLst>
            </p:cNvPr>
            <p:cNvSpPr/>
            <p:nvPr/>
          </p:nvSpPr>
          <p:spPr>
            <a:xfrm>
              <a:off x="3468080" y="5338133"/>
              <a:ext cx="510334" cy="4809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1312F-6E85-8C45-BB88-850CF4768444}"/>
                </a:ext>
              </a:extLst>
            </p:cNvPr>
            <p:cNvSpPr/>
            <p:nvPr/>
          </p:nvSpPr>
          <p:spPr>
            <a:xfrm>
              <a:off x="4059225" y="5668594"/>
              <a:ext cx="394881" cy="3737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2821157D-0332-BB4C-A39A-9AE5F6297BFD}"/>
                </a:ext>
              </a:extLst>
            </p:cNvPr>
            <p:cNvSpPr/>
            <p:nvPr/>
          </p:nvSpPr>
          <p:spPr>
            <a:xfrm rot="9564170">
              <a:off x="-8274" y="2453915"/>
              <a:ext cx="3957552" cy="3413705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5BBC9A-128A-9049-83F2-0C1422E79FD5}"/>
                </a:ext>
              </a:extLst>
            </p:cNvPr>
            <p:cNvSpPr/>
            <p:nvPr/>
          </p:nvSpPr>
          <p:spPr>
            <a:xfrm>
              <a:off x="4629218" y="5794578"/>
              <a:ext cx="253015" cy="2640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C7A2DF1-5D7C-8D42-B8BA-5907265F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460" y="3058338"/>
              <a:ext cx="698340" cy="1837738"/>
            </a:xfrm>
            <a:prstGeom prst="rect">
              <a:avLst/>
            </a:prstGeom>
          </p:spPr>
        </p:pic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6181A0A-54EF-EB4A-97E0-A107084C3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844030" y="3015372"/>
              <a:ext cx="1005559" cy="1142937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9AD2562-61FB-9C47-9647-C9AF0496E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981504" y="4330700"/>
              <a:ext cx="912294" cy="103692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FF01F9-688C-3048-9B8F-B2C4F22C3CB9}"/>
              </a:ext>
            </a:extLst>
          </p:cNvPr>
          <p:cNvGrpSpPr/>
          <p:nvPr/>
        </p:nvGrpSpPr>
        <p:grpSpPr>
          <a:xfrm>
            <a:off x="4149817" y="221182"/>
            <a:ext cx="3604846" cy="3419848"/>
            <a:chOff x="4149817" y="221182"/>
            <a:chExt cx="3604846" cy="3419848"/>
          </a:xfrm>
        </p:grpSpPr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DFB77A72-726F-B34F-84A5-F848FDAEB31C}"/>
                </a:ext>
              </a:extLst>
            </p:cNvPr>
            <p:cNvSpPr/>
            <p:nvPr/>
          </p:nvSpPr>
          <p:spPr>
            <a:xfrm rot="5851205">
              <a:off x="4242316" y="128683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DF1C6FE-6773-DF40-A001-0E19A695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648" y="806419"/>
              <a:ext cx="698340" cy="1837738"/>
            </a:xfrm>
            <a:prstGeom prst="rect">
              <a:avLst/>
            </a:prstGeom>
          </p:spPr>
        </p:pic>
        <p:pic>
          <p:nvPicPr>
            <p:cNvPr id="28" name="Picture 2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91FCF84-C764-5348-9152-8F3B3ECD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5931" y="626809"/>
              <a:ext cx="698340" cy="1837738"/>
            </a:xfrm>
            <a:prstGeom prst="rect">
              <a:avLst/>
            </a:prstGeom>
          </p:spPr>
        </p:pic>
        <p:pic>
          <p:nvPicPr>
            <p:cNvPr id="39" name="Picture 3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17F74E-66A5-2345-9B07-7C9383200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6246867" y="2125692"/>
              <a:ext cx="912294" cy="1036929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146E763-CFFE-CC42-A36A-022BFA122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6353610" y="1001630"/>
              <a:ext cx="912294" cy="103692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FB058C-2396-0742-BE9F-AA6FE8502464}"/>
              </a:ext>
            </a:extLst>
          </p:cNvPr>
          <p:cNvGrpSpPr/>
          <p:nvPr/>
        </p:nvGrpSpPr>
        <p:grpSpPr>
          <a:xfrm>
            <a:off x="8392463" y="2857500"/>
            <a:ext cx="3304237" cy="2997975"/>
            <a:chOff x="8392463" y="2857500"/>
            <a:chExt cx="3304237" cy="2997975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9B849CFE-6547-3040-B4D3-B53CE292C022}"/>
                </a:ext>
              </a:extLst>
            </p:cNvPr>
            <p:cNvSpPr/>
            <p:nvPr/>
          </p:nvSpPr>
          <p:spPr>
            <a:xfrm>
              <a:off x="8392463" y="2857500"/>
              <a:ext cx="3304237" cy="2997975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A77BF4A-2215-FB49-834F-F3401B96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1501" y="3411831"/>
              <a:ext cx="698340" cy="1837738"/>
            </a:xfrm>
            <a:prstGeom prst="rect">
              <a:avLst/>
            </a:prstGeom>
          </p:spPr>
        </p:pic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1300566-A2B6-8F40-B436-EE35141C0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0136424" y="3586840"/>
              <a:ext cx="912294" cy="103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4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B31A276-0A24-4244-95E1-7FA1B31B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5" r="21941"/>
          <a:stretch/>
        </p:blipFill>
        <p:spPr>
          <a:xfrm>
            <a:off x="5390211" y="2520736"/>
            <a:ext cx="1411577" cy="18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6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15136D87-2F71-D340-BDAA-5B44020E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CD01E-3DBF-C941-9641-9BD10325FA74}"/>
              </a:ext>
            </a:extLst>
          </p:cNvPr>
          <p:cNvGrpSpPr/>
          <p:nvPr/>
        </p:nvGrpSpPr>
        <p:grpSpPr>
          <a:xfrm>
            <a:off x="4149817" y="221182"/>
            <a:ext cx="3604846" cy="3419848"/>
            <a:chOff x="4149817" y="221182"/>
            <a:chExt cx="3604846" cy="3419848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9956542-C58D-FC46-BF2D-E648D266DFF6}"/>
                </a:ext>
              </a:extLst>
            </p:cNvPr>
            <p:cNvSpPr/>
            <p:nvPr/>
          </p:nvSpPr>
          <p:spPr>
            <a:xfrm rot="5851205">
              <a:off x="4242316" y="128683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6145C4A-A254-F44B-B81A-4D632EE0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501" y="674453"/>
              <a:ext cx="1001739" cy="1244879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43BE40-2522-524E-8614-39E3E3AF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839553"/>
              <a:ext cx="1001739" cy="1244879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829ADE6-B4DF-9C48-9B27-AE427A838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5595130" y="2123886"/>
              <a:ext cx="1001739" cy="114006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802E7-BDBD-B44A-814A-EB3AC644C733}"/>
              </a:ext>
            </a:extLst>
          </p:cNvPr>
          <p:cNvGrpSpPr/>
          <p:nvPr/>
        </p:nvGrpSpPr>
        <p:grpSpPr>
          <a:xfrm>
            <a:off x="299195" y="3094138"/>
            <a:ext cx="3419848" cy="3604846"/>
            <a:chOff x="299195" y="3094138"/>
            <a:chExt cx="3419848" cy="360484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BB54AD89-2DBD-6543-94F3-AB090F9AB914}"/>
                </a:ext>
              </a:extLst>
            </p:cNvPr>
            <p:cNvSpPr/>
            <p:nvPr/>
          </p:nvSpPr>
          <p:spPr>
            <a:xfrm rot="2688268">
              <a:off x="299195" y="3094138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3B0E363-0D3E-DE44-9D4B-DE270FE6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1495" y="3467847"/>
              <a:ext cx="1001739" cy="124487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A8B2AAD-1689-4340-802F-EF20A4C8F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893530" y="4738313"/>
              <a:ext cx="1001739" cy="1140066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835A9C-8843-2C4C-B1EB-8B7DBE6B3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2312055" y="4661496"/>
              <a:ext cx="1001739" cy="114006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C12C6-02A0-634C-91F5-70154D322D67}"/>
              </a:ext>
            </a:extLst>
          </p:cNvPr>
          <p:cNvGrpSpPr/>
          <p:nvPr/>
        </p:nvGrpSpPr>
        <p:grpSpPr>
          <a:xfrm>
            <a:off x="6477153" y="2838202"/>
            <a:ext cx="5532214" cy="3609173"/>
            <a:chOff x="6477153" y="2838202"/>
            <a:chExt cx="5532214" cy="360917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F50EEC0-B9DE-964E-9468-204D4372F025}"/>
                </a:ext>
              </a:extLst>
            </p:cNvPr>
            <p:cNvSpPr/>
            <p:nvPr/>
          </p:nvSpPr>
          <p:spPr>
            <a:xfrm rot="5851205">
              <a:off x="8414853" y="2852862"/>
              <a:ext cx="3609173" cy="3579854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5AD5BDD-C464-3C4E-968E-0AF41DA3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3916" y="4457484"/>
              <a:ext cx="1001739" cy="1244879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9E83D73-B5F9-834E-BE5F-9244C9755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9641" y="3126048"/>
              <a:ext cx="1001739" cy="1244879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84896A-E6DF-794B-BA0B-D1C1BF6E9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0296731" y="4877505"/>
              <a:ext cx="1001739" cy="1140066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DD72E69-4037-2B46-A890-52DC9AC2A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0586708" y="3587426"/>
              <a:ext cx="1001739" cy="114006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CB434B-7592-4A4E-800F-CE05AA5FE87B}"/>
                </a:ext>
              </a:extLst>
            </p:cNvPr>
            <p:cNvGrpSpPr/>
            <p:nvPr/>
          </p:nvGrpSpPr>
          <p:grpSpPr>
            <a:xfrm rot="4140765" flipH="1">
              <a:off x="7049728" y="3848961"/>
              <a:ext cx="514337" cy="1659488"/>
              <a:chOff x="5734050" y="3300585"/>
              <a:chExt cx="514350" cy="14550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534D192-9B14-5D48-9DB6-FF29D18C1ADA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D7AA52-6357-5245-A1DE-895C4C83A7C6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D98B31-E6F3-A844-B45E-FBBB38EE3147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 hppy Elmo drawing free image">
            <a:extLst>
              <a:ext uri="{FF2B5EF4-FFF2-40B4-BE49-F238E27FC236}">
                <a16:creationId xmlns:a16="http://schemas.microsoft.com/office/drawing/2014/main" id="{C37C1994-CFFF-164D-93F1-2FEAC5E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732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CBF128-AD8D-D541-A51E-030ECB6E4D64}"/>
              </a:ext>
            </a:extLst>
          </p:cNvPr>
          <p:cNvGrpSpPr/>
          <p:nvPr/>
        </p:nvGrpSpPr>
        <p:grpSpPr>
          <a:xfrm>
            <a:off x="6990443" y="394853"/>
            <a:ext cx="3753758" cy="3034147"/>
            <a:chOff x="8285843" y="568035"/>
            <a:chExt cx="3753758" cy="303414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06C07BE-7497-D04F-84F8-1829D2146407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3A67D6-6DCE-C344-8D79-FC979BCA61FF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E9761D-8512-C04D-9E04-956AA3B43625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829A9E-CF21-3541-A1C3-3761A60F57FB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11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507650D-C749-F549-A1F7-308C24BC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B1D78FF-592E-BC49-9B2B-97481BB5F9E0}"/>
              </a:ext>
            </a:extLst>
          </p:cNvPr>
          <p:cNvGrpSpPr/>
          <p:nvPr/>
        </p:nvGrpSpPr>
        <p:grpSpPr>
          <a:xfrm>
            <a:off x="4189113" y="410165"/>
            <a:ext cx="3911600" cy="3119413"/>
            <a:chOff x="4189113" y="410165"/>
            <a:chExt cx="3911600" cy="3119413"/>
          </a:xfrm>
          <a:solidFill>
            <a:schemeClr val="bg1"/>
          </a:solidFill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C32777EA-1424-7948-8E6A-FD629F615C18}"/>
                </a:ext>
              </a:extLst>
            </p:cNvPr>
            <p:cNvSpPr/>
            <p:nvPr/>
          </p:nvSpPr>
          <p:spPr>
            <a:xfrm>
              <a:off x="4189113" y="410165"/>
              <a:ext cx="3911600" cy="3119413"/>
            </a:xfrm>
            <a:prstGeom prst="clou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6222351D-3189-7D47-A36B-469F97EA6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852" r="43121"/>
            <a:stretch/>
          </p:blipFill>
          <p:spPr>
            <a:xfrm>
              <a:off x="5146955" y="983093"/>
              <a:ext cx="415628" cy="1809710"/>
            </a:xfrm>
            <a:prstGeom prst="rect">
              <a:avLst/>
            </a:prstGeom>
            <a:grpFill/>
          </p:spPr>
        </p:pic>
        <p:pic>
          <p:nvPicPr>
            <p:cNvPr id="7" name="Picture 6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2530A2AE-CF8D-C84D-A258-F7981B62C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>
              <a:off x="6037462" y="752002"/>
              <a:ext cx="1089219" cy="1262763"/>
            </a:xfrm>
            <a:prstGeom prst="rect">
              <a:avLst/>
            </a:prstGeom>
            <a:grpFill/>
          </p:spPr>
        </p:pic>
        <p:pic>
          <p:nvPicPr>
            <p:cNvPr id="8" name="Picture 7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44161C9F-90F1-3145-9A62-CE8E21AD3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5600289" y="1957628"/>
              <a:ext cx="1089248" cy="1262797"/>
            </a:xfrm>
            <a:prstGeom prst="rect">
              <a:avLst/>
            </a:prstGeom>
            <a:grpFill/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1D4EE-592C-204D-B709-F0695E149EA7}"/>
              </a:ext>
            </a:extLst>
          </p:cNvPr>
          <p:cNvGrpSpPr/>
          <p:nvPr/>
        </p:nvGrpSpPr>
        <p:grpSpPr>
          <a:xfrm>
            <a:off x="352381" y="3009901"/>
            <a:ext cx="3605317" cy="3403822"/>
            <a:chOff x="352381" y="3009901"/>
            <a:chExt cx="3605317" cy="3403822"/>
          </a:xfrm>
          <a:solidFill>
            <a:schemeClr val="bg1"/>
          </a:solidFill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B0D72C0-A045-2244-8392-1DCF4472528E}"/>
                </a:ext>
              </a:extLst>
            </p:cNvPr>
            <p:cNvSpPr/>
            <p:nvPr/>
          </p:nvSpPr>
          <p:spPr>
            <a:xfrm>
              <a:off x="352381" y="3009901"/>
              <a:ext cx="3605317" cy="3403822"/>
            </a:xfrm>
            <a:prstGeom prst="clou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99D2887A-ACDC-1042-A6BE-467363A4A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852" r="43121"/>
            <a:stretch/>
          </p:blipFill>
          <p:spPr>
            <a:xfrm>
              <a:off x="1578322" y="3562487"/>
              <a:ext cx="415628" cy="1809710"/>
            </a:xfrm>
            <a:prstGeom prst="rect">
              <a:avLst/>
            </a:prstGeom>
            <a:grpFill/>
          </p:spPr>
        </p:pic>
        <p:pic>
          <p:nvPicPr>
            <p:cNvPr id="10" name="Picture 9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158767AF-87E2-A648-B53E-1AEBDE027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852" r="43121"/>
            <a:stretch/>
          </p:blipFill>
          <p:spPr>
            <a:xfrm>
              <a:off x="986425" y="3984869"/>
              <a:ext cx="415628" cy="1809710"/>
            </a:xfrm>
            <a:prstGeom prst="rect">
              <a:avLst/>
            </a:prstGeom>
            <a:grpFill/>
          </p:spPr>
        </p:pic>
        <p:pic>
          <p:nvPicPr>
            <p:cNvPr id="11" name="Picture 10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F0AC1803-A36B-904A-BF0F-7DB32286E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2011581" y="4629767"/>
              <a:ext cx="1089248" cy="1262797"/>
            </a:xfrm>
            <a:prstGeom prst="rect">
              <a:avLst/>
            </a:prstGeom>
            <a:grpFill/>
          </p:spPr>
        </p:pic>
        <p:pic>
          <p:nvPicPr>
            <p:cNvPr id="12" name="Picture 11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69CF2EC4-C97F-A34D-9D0C-138FF95DC1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2336550" y="3416797"/>
              <a:ext cx="1089248" cy="1262797"/>
            </a:xfrm>
            <a:prstGeom prst="rect">
              <a:avLst/>
            </a:prstGeom>
            <a:grpFill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7F904-4D90-B142-A3BC-353ABE0BEA77}"/>
              </a:ext>
            </a:extLst>
          </p:cNvPr>
          <p:cNvGrpSpPr/>
          <p:nvPr/>
        </p:nvGrpSpPr>
        <p:grpSpPr>
          <a:xfrm>
            <a:off x="8419771" y="3138624"/>
            <a:ext cx="3419848" cy="3148203"/>
            <a:chOff x="8419771" y="3138624"/>
            <a:chExt cx="3419848" cy="3148203"/>
          </a:xfrm>
          <a:solidFill>
            <a:schemeClr val="bg1"/>
          </a:solidFill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A8C0B9E3-3662-734D-A3DA-134EFE390017}"/>
                </a:ext>
              </a:extLst>
            </p:cNvPr>
            <p:cNvSpPr/>
            <p:nvPr/>
          </p:nvSpPr>
          <p:spPr>
            <a:xfrm>
              <a:off x="8419771" y="3138624"/>
              <a:ext cx="3419848" cy="3148203"/>
            </a:xfrm>
            <a:prstGeom prst="clou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99E3C6F6-24C0-0648-8DEF-62BD915A0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852" r="43121"/>
            <a:stretch/>
          </p:blipFill>
          <p:spPr>
            <a:xfrm>
              <a:off x="9336381" y="3822701"/>
              <a:ext cx="415628" cy="1809710"/>
            </a:xfrm>
            <a:prstGeom prst="rect">
              <a:avLst/>
            </a:prstGeom>
            <a:grpFill/>
          </p:spPr>
        </p:pic>
        <p:pic>
          <p:nvPicPr>
            <p:cNvPr id="14" name="Picture 13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81670F9E-331C-F049-9367-080240639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>
              <a:off x="9752009" y="3966165"/>
              <a:ext cx="1089219" cy="1262763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447FF6-34B5-074C-A804-B28EFF3C7BDB}"/>
              </a:ext>
            </a:extLst>
          </p:cNvPr>
          <p:cNvGrpSpPr/>
          <p:nvPr/>
        </p:nvGrpSpPr>
        <p:grpSpPr>
          <a:xfrm>
            <a:off x="6037462" y="3773832"/>
            <a:ext cx="514350" cy="1455096"/>
            <a:chOff x="5734050" y="3300585"/>
            <a:chExt cx="514350" cy="1455096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03587E-59AC-294F-8EBE-BDB780C47BD9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FEC4B4-141D-6749-BAAF-A82B67B4F19E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947499-3DE6-CD40-9478-447015C916C5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0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26E5321B-0190-3D4A-BAA7-2E71E01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41A98F3-327F-4648-8100-1DF77C93DD8E}"/>
              </a:ext>
            </a:extLst>
          </p:cNvPr>
          <p:cNvGrpSpPr/>
          <p:nvPr/>
        </p:nvGrpSpPr>
        <p:grpSpPr>
          <a:xfrm>
            <a:off x="350909" y="3091601"/>
            <a:ext cx="3911600" cy="3119413"/>
            <a:chOff x="350909" y="3091601"/>
            <a:chExt cx="3911600" cy="3119413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BAF6A37-871C-DC49-B739-844095318F69}"/>
                </a:ext>
              </a:extLst>
            </p:cNvPr>
            <p:cNvSpPr/>
            <p:nvPr/>
          </p:nvSpPr>
          <p:spPr>
            <a:xfrm>
              <a:off x="350909" y="3091601"/>
              <a:ext cx="3911600" cy="3119413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1C061EF-B87C-EB49-9EF6-58B15A15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993" y="3980373"/>
              <a:ext cx="1020716" cy="1054484"/>
            </a:xfrm>
            <a:prstGeom prst="rect">
              <a:avLst/>
            </a:prstGeom>
          </p:spPr>
        </p:pic>
        <p:pic>
          <p:nvPicPr>
            <p:cNvPr id="34" name="Picture 33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BA324D01-9F67-224D-9598-C5B161955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3025" y="3980373"/>
              <a:ext cx="978869" cy="85192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6CF549-9999-7C49-B9EF-BE87842E9CB9}"/>
              </a:ext>
            </a:extLst>
          </p:cNvPr>
          <p:cNvGrpSpPr/>
          <p:nvPr/>
        </p:nvGrpSpPr>
        <p:grpSpPr>
          <a:xfrm>
            <a:off x="4189113" y="410165"/>
            <a:ext cx="3911600" cy="4721160"/>
            <a:chOff x="4189113" y="410165"/>
            <a:chExt cx="3911600" cy="47211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578AB3-FAC9-5448-A4FA-D0B16CFC29E0}"/>
                </a:ext>
              </a:extLst>
            </p:cNvPr>
            <p:cNvGrpSpPr/>
            <p:nvPr/>
          </p:nvGrpSpPr>
          <p:grpSpPr>
            <a:xfrm>
              <a:off x="4189113" y="410165"/>
              <a:ext cx="3911600" cy="4721160"/>
              <a:chOff x="4189113" y="410165"/>
              <a:chExt cx="3911600" cy="4721160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7E8F1225-BD24-C04A-8F60-C9E35773305F}"/>
                  </a:ext>
                </a:extLst>
              </p:cNvPr>
              <p:cNvSpPr/>
              <p:nvPr/>
            </p:nvSpPr>
            <p:spPr>
              <a:xfrm>
                <a:off x="4189113" y="410165"/>
                <a:ext cx="3911600" cy="3119413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233B3E7D-3887-5249-AEFB-ECFFBE217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7108" y="1031058"/>
                <a:ext cx="1020716" cy="1054484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9D107C9-F3C0-D74B-8E32-E086477F4D04}"/>
                  </a:ext>
                </a:extLst>
              </p:cNvPr>
              <p:cNvGrpSpPr/>
              <p:nvPr/>
            </p:nvGrpSpPr>
            <p:grpSpPr>
              <a:xfrm>
                <a:off x="6243717" y="3676229"/>
                <a:ext cx="514350" cy="1455096"/>
                <a:chOff x="5734050" y="3300585"/>
                <a:chExt cx="514350" cy="145509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B2C754F-3439-234E-80B3-CBB7E8D6845D}"/>
                    </a:ext>
                  </a:extLst>
                </p:cNvPr>
                <p:cNvSpPr/>
                <p:nvPr/>
              </p:nvSpPr>
              <p:spPr>
                <a:xfrm>
                  <a:off x="5765800" y="3300585"/>
                  <a:ext cx="482600" cy="444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B36F696-BBD0-0046-BE9C-CF52E14FAF39}"/>
                    </a:ext>
                  </a:extLst>
                </p:cNvPr>
                <p:cNvSpPr/>
                <p:nvPr/>
              </p:nvSpPr>
              <p:spPr>
                <a:xfrm>
                  <a:off x="5829300" y="3930411"/>
                  <a:ext cx="355600" cy="3452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566ECC6-FACA-A240-B62F-9BEA97477097}"/>
                    </a:ext>
                  </a:extLst>
                </p:cNvPr>
                <p:cNvSpPr/>
                <p:nvPr/>
              </p:nvSpPr>
              <p:spPr>
                <a:xfrm>
                  <a:off x="5734050" y="4525197"/>
                  <a:ext cx="241300" cy="2304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5" name="Picture 34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81D3A678-FF79-D941-BE7A-43F7EEE0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906" y="2021157"/>
              <a:ext cx="978869" cy="851922"/>
            </a:xfrm>
            <a:prstGeom prst="rect">
              <a:avLst/>
            </a:prstGeom>
          </p:spPr>
        </p:pic>
        <p:pic>
          <p:nvPicPr>
            <p:cNvPr id="36" name="Picture 35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E16D403C-9C1E-DE43-93E3-2EB55CD14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6407" y="938697"/>
              <a:ext cx="978869" cy="85192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202FD-148D-B541-BFF5-17E2AEE99B6C}"/>
              </a:ext>
            </a:extLst>
          </p:cNvPr>
          <p:cNvGrpSpPr/>
          <p:nvPr/>
        </p:nvGrpSpPr>
        <p:grpSpPr>
          <a:xfrm>
            <a:off x="8002887" y="2886665"/>
            <a:ext cx="3911600" cy="3119413"/>
            <a:chOff x="8002887" y="2886665"/>
            <a:chExt cx="3911600" cy="31194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ECF6EB7-CECB-8E40-AF42-2D497C817844}"/>
                </a:ext>
              </a:extLst>
            </p:cNvPr>
            <p:cNvGrpSpPr/>
            <p:nvPr/>
          </p:nvGrpSpPr>
          <p:grpSpPr>
            <a:xfrm>
              <a:off x="8002887" y="2886665"/>
              <a:ext cx="3911600" cy="3119413"/>
              <a:chOff x="8002887" y="2886665"/>
              <a:chExt cx="3911600" cy="3119413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78D4422B-5633-254E-8071-E8C5229E11C0}"/>
                  </a:ext>
                </a:extLst>
              </p:cNvPr>
              <p:cNvSpPr/>
              <p:nvPr/>
            </p:nvSpPr>
            <p:spPr>
              <a:xfrm>
                <a:off x="8002887" y="2886665"/>
                <a:ext cx="3911600" cy="3119413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Picture 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6FEE0C8E-5F7E-774F-90A4-42726B48F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4328" y="4473142"/>
                <a:ext cx="1020716" cy="1054484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09C69AE4-18BF-0449-B378-B170E52D2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0740" y="3391887"/>
                <a:ext cx="1020716" cy="1054484"/>
              </a:xfrm>
              <a:prstGeom prst="rect">
                <a:avLst/>
              </a:prstGeom>
            </p:spPr>
          </p:pic>
        </p:grpSp>
        <p:pic>
          <p:nvPicPr>
            <p:cNvPr id="37" name="Picture 36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C51B374B-7A57-C145-A19D-42AF19C3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8975" y="4406334"/>
              <a:ext cx="978869" cy="851922"/>
            </a:xfrm>
            <a:prstGeom prst="rect">
              <a:avLst/>
            </a:prstGeom>
          </p:spPr>
        </p:pic>
        <p:pic>
          <p:nvPicPr>
            <p:cNvPr id="38" name="Picture 37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50DF330B-413A-194E-B4F4-63AB0316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048" y="3268807"/>
              <a:ext cx="978869" cy="851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CAB47E4B-458C-B44F-BA13-7378EC3D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3F40D69-B95F-6243-BA5C-D370F02DD165}"/>
              </a:ext>
            </a:extLst>
          </p:cNvPr>
          <p:cNvGrpSpPr/>
          <p:nvPr/>
        </p:nvGrpSpPr>
        <p:grpSpPr>
          <a:xfrm>
            <a:off x="4495799" y="309588"/>
            <a:ext cx="3466591" cy="2912056"/>
            <a:chOff x="4495799" y="309588"/>
            <a:chExt cx="3466591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93F4FD5-C0D5-2E47-A2B7-6F3F9C352FEF}"/>
                </a:ext>
              </a:extLst>
            </p:cNvPr>
            <p:cNvSpPr/>
            <p:nvPr/>
          </p:nvSpPr>
          <p:spPr>
            <a:xfrm>
              <a:off x="4495799" y="309588"/>
              <a:ext cx="3466591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8D4B5234-1BE5-C74B-B886-5307152DB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6269252" y="1333500"/>
              <a:ext cx="570322" cy="1491083"/>
            </a:xfrm>
            <a:prstGeom prst="rect">
              <a:avLst/>
            </a:prstGeom>
          </p:spPr>
        </p:pic>
        <p:pic>
          <p:nvPicPr>
            <p:cNvPr id="9" name="Picture 8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7900AE72-8B8C-8C43-AFD5-B5B924B3F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6722021" y="587958"/>
              <a:ext cx="570322" cy="1491083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22DA013F-3F59-CC4C-82EB-D663996AB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2202" y="1160785"/>
              <a:ext cx="1169771" cy="116977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43A1F5-FE76-694B-8356-6BF92F42926A}"/>
              </a:ext>
            </a:extLst>
          </p:cNvPr>
          <p:cNvGrpSpPr/>
          <p:nvPr/>
        </p:nvGrpSpPr>
        <p:grpSpPr>
          <a:xfrm>
            <a:off x="520699" y="3039066"/>
            <a:ext cx="3869424" cy="2912056"/>
            <a:chOff x="520699" y="3039066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0BEB477E-354B-4140-9433-342078FF35FF}"/>
                </a:ext>
              </a:extLst>
            </p:cNvPr>
            <p:cNvSpPr/>
            <p:nvPr/>
          </p:nvSpPr>
          <p:spPr>
            <a:xfrm>
              <a:off x="520699" y="3039066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F715314E-C98C-8C43-9430-02A6ED77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8500" y="3750312"/>
              <a:ext cx="1169771" cy="1169771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CBC06FEE-1D90-6F47-BED6-D24453CB3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8936" y="4438170"/>
              <a:ext cx="1169771" cy="1169771"/>
            </a:xfrm>
            <a:prstGeom prst="rect">
              <a:avLst/>
            </a:prstGeom>
          </p:spPr>
        </p:pic>
        <p:pic>
          <p:nvPicPr>
            <p:cNvPr id="13" name="Picture 12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B21686F8-19D2-9741-B5F1-2850BCE8F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2908437" y="3489328"/>
              <a:ext cx="570322" cy="149108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1E8CF-7FA4-4040-B48D-41E7A65C5BC0}"/>
              </a:ext>
            </a:extLst>
          </p:cNvPr>
          <p:cNvGrpSpPr/>
          <p:nvPr/>
        </p:nvGrpSpPr>
        <p:grpSpPr>
          <a:xfrm>
            <a:off x="6477153" y="2675165"/>
            <a:ext cx="5361659" cy="2646135"/>
            <a:chOff x="6477153" y="2675165"/>
            <a:chExt cx="5361659" cy="2646135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8E6F8D70-261B-8546-BC73-9B3B53ED09F5}"/>
                </a:ext>
              </a:extLst>
            </p:cNvPr>
            <p:cNvSpPr/>
            <p:nvPr/>
          </p:nvSpPr>
          <p:spPr>
            <a:xfrm>
              <a:off x="8531142" y="2675165"/>
              <a:ext cx="3307670" cy="2646135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077D95EB-3097-9841-92AE-228A5F5FC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5869" y="3489328"/>
              <a:ext cx="1169771" cy="1169771"/>
            </a:xfrm>
            <a:prstGeom prst="rect">
              <a:avLst/>
            </a:prstGeom>
          </p:spPr>
        </p:pic>
        <p:pic>
          <p:nvPicPr>
            <p:cNvPr id="7" name="Picture 6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CAC35543-940E-5A40-B82B-AB30C36C2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10341316" y="3221643"/>
              <a:ext cx="570322" cy="1491083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51EE47-1B6B-BB42-A737-AE55F453A473}"/>
                </a:ext>
              </a:extLst>
            </p:cNvPr>
            <p:cNvGrpSpPr/>
            <p:nvPr/>
          </p:nvGrpSpPr>
          <p:grpSpPr>
            <a:xfrm rot="4140765" flipH="1">
              <a:off x="7049728" y="3848961"/>
              <a:ext cx="514337" cy="1659488"/>
              <a:chOff x="5734050" y="3300585"/>
              <a:chExt cx="514350" cy="145509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2D3A61-7240-EA48-97F4-FA87E4BF9E86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4C5F01D-5E4F-0D46-8D85-8F318DB01D3D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8FAF66C-0C7B-0E4F-8CA4-4DC088DE5D9F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4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69315D6-3D63-4642-9C7C-8B171ECC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E4DD618-5BA5-3748-8374-30D121BE2FEC}"/>
              </a:ext>
            </a:extLst>
          </p:cNvPr>
          <p:cNvGrpSpPr/>
          <p:nvPr/>
        </p:nvGrpSpPr>
        <p:grpSpPr>
          <a:xfrm>
            <a:off x="7899399" y="3039066"/>
            <a:ext cx="3869424" cy="2912056"/>
            <a:chOff x="7899399" y="3039066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30173A59-5EC1-9B46-B7BA-D067152FE002}"/>
                </a:ext>
              </a:extLst>
            </p:cNvPr>
            <p:cNvSpPr/>
            <p:nvPr/>
          </p:nvSpPr>
          <p:spPr>
            <a:xfrm>
              <a:off x="7899399" y="3039066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93DA4DEF-2B26-C54E-ACF0-C0AC17BBF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8454662" y="3578827"/>
              <a:ext cx="1115682" cy="1320783"/>
            </a:xfrm>
            <a:prstGeom prst="rect">
              <a:avLst/>
            </a:prstGeom>
          </p:spPr>
        </p:pic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B696C186-367B-4F45-BEDA-13D6FF6E4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009" r="9271"/>
            <a:stretch/>
          </p:blipFill>
          <p:spPr>
            <a:xfrm>
              <a:off x="9459616" y="4118588"/>
              <a:ext cx="894226" cy="1320783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F5D6275-5F04-7E4E-A395-849A55087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0045737" y="3517560"/>
              <a:ext cx="858928" cy="9775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4EB7C8-6327-9E4B-B1E1-2A0313547EAB}"/>
              </a:ext>
            </a:extLst>
          </p:cNvPr>
          <p:cNvGrpSpPr/>
          <p:nvPr/>
        </p:nvGrpSpPr>
        <p:grpSpPr>
          <a:xfrm>
            <a:off x="673099" y="3191466"/>
            <a:ext cx="3869424" cy="2912056"/>
            <a:chOff x="673099" y="3191466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F650F36-A5FD-DF43-853B-69D4DCB1290E}"/>
                </a:ext>
              </a:extLst>
            </p:cNvPr>
            <p:cNvSpPr/>
            <p:nvPr/>
          </p:nvSpPr>
          <p:spPr>
            <a:xfrm>
              <a:off x="673099" y="3191466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43F81BA-AF82-FB4C-8E6E-55AEECFD3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408694" y="4506671"/>
              <a:ext cx="858928" cy="977534"/>
            </a:xfrm>
            <a:prstGeom prst="rect">
              <a:avLst/>
            </a:prstGeom>
          </p:spPr>
        </p:pic>
        <p:pic>
          <p:nvPicPr>
            <p:cNvPr id="15" name="Picture 14" descr="Diagram&#10;&#10;Description automatically generated">
              <a:extLst>
                <a:ext uri="{FF2B5EF4-FFF2-40B4-BE49-F238E27FC236}">
                  <a16:creationId xmlns:a16="http://schemas.microsoft.com/office/drawing/2014/main" id="{6D713EA4-FA77-2C4A-975A-23032EB646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2830378" y="4163422"/>
              <a:ext cx="1115682" cy="1320783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457187A-E39C-F240-BA4C-DED93BF87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2163218" y="3750451"/>
              <a:ext cx="858928" cy="97753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1C6A4F-9AC6-4447-A1DB-358FB7B166BF}"/>
              </a:ext>
            </a:extLst>
          </p:cNvPr>
          <p:cNvGrpSpPr/>
          <p:nvPr/>
        </p:nvGrpSpPr>
        <p:grpSpPr>
          <a:xfrm>
            <a:off x="4334540" y="516944"/>
            <a:ext cx="4161760" cy="4717275"/>
            <a:chOff x="4334540" y="516944"/>
            <a:chExt cx="4161760" cy="471727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08DA436-8340-9744-9683-CB53019F0858}"/>
                </a:ext>
              </a:extLst>
            </p:cNvPr>
            <p:cNvSpPr/>
            <p:nvPr/>
          </p:nvSpPr>
          <p:spPr>
            <a:xfrm>
              <a:off x="4334540" y="516944"/>
              <a:ext cx="4161760" cy="31787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D59438C-59DD-3A4B-9623-C85368FCB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5791497" y="2160547"/>
              <a:ext cx="858928" cy="977534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C4D5D2-1EC8-1A48-877F-F38D484CC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4975491" y="1119881"/>
              <a:ext cx="914400" cy="1040666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3A0DB02-BFCC-5B46-B959-5C9A61F82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7071" y="1873954"/>
              <a:ext cx="1115681" cy="1198323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365A7AEC-FF63-2F41-8CEE-D90A5B8A9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5915995" y="785539"/>
              <a:ext cx="1115682" cy="132078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33613F-E44F-4642-98AB-3454B0C8EA6B}"/>
                </a:ext>
              </a:extLst>
            </p:cNvPr>
            <p:cNvGrpSpPr/>
            <p:nvPr/>
          </p:nvGrpSpPr>
          <p:grpSpPr>
            <a:xfrm>
              <a:off x="6329830" y="3779123"/>
              <a:ext cx="514350" cy="1455096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7F0FD2B-AB3C-8C48-B78B-9B7E8B3B67B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DCF33AF-D3BB-0B41-BF93-489E5E123BEF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36759F-1A2A-DD44-996E-EB26E42E987B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7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0FBD945E-55D9-A847-8090-3B739168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4661669-000E-BF48-8318-6AFFBD56F4A6}"/>
              </a:ext>
            </a:extLst>
          </p:cNvPr>
          <p:cNvGrpSpPr/>
          <p:nvPr/>
        </p:nvGrpSpPr>
        <p:grpSpPr>
          <a:xfrm>
            <a:off x="7899399" y="2907922"/>
            <a:ext cx="3869424" cy="2912056"/>
            <a:chOff x="7899399" y="2907922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FBD661B7-10A9-4444-98E3-055C6DACC66E}"/>
                </a:ext>
              </a:extLst>
            </p:cNvPr>
            <p:cNvSpPr/>
            <p:nvPr/>
          </p:nvSpPr>
          <p:spPr>
            <a:xfrm>
              <a:off x="7899399" y="2907922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C4917E63-8F6A-DC46-A885-2BAEBDF7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5216" y="4085948"/>
              <a:ext cx="951474" cy="951474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5E8CED4-BF17-C546-B5BE-A1BB00031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9576690" y="4171757"/>
              <a:ext cx="812809" cy="11025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6793D89-B1AA-9548-B799-3B51C74AF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10302507" y="3401564"/>
              <a:ext cx="812809" cy="110251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5DC62-151A-5743-AE61-E59BA0A641FF}"/>
              </a:ext>
            </a:extLst>
          </p:cNvPr>
          <p:cNvGrpSpPr/>
          <p:nvPr/>
        </p:nvGrpSpPr>
        <p:grpSpPr>
          <a:xfrm>
            <a:off x="4184362" y="268927"/>
            <a:ext cx="3869424" cy="2912056"/>
            <a:chOff x="4184362" y="26892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6D4F4AB-CBDD-A54F-9710-B5A89EF3763B}"/>
                </a:ext>
              </a:extLst>
            </p:cNvPr>
            <p:cNvSpPr/>
            <p:nvPr/>
          </p:nvSpPr>
          <p:spPr>
            <a:xfrm>
              <a:off x="4184362" y="26892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E8B9B3E9-4626-4040-BA32-B88520810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438" y="697766"/>
              <a:ext cx="951474" cy="951474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649ED611-6308-CE4D-9943-58A85D790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0616" y="1587820"/>
              <a:ext cx="951474" cy="951474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5712E10-F641-DD47-9421-79BA8EEA3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6336260" y="1349938"/>
              <a:ext cx="812809" cy="11025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8BEC21-3FF5-E34D-85D6-B7E4347156A4}"/>
              </a:ext>
            </a:extLst>
          </p:cNvPr>
          <p:cNvGrpSpPr/>
          <p:nvPr/>
        </p:nvGrpSpPr>
        <p:grpSpPr>
          <a:xfrm>
            <a:off x="192592" y="2848447"/>
            <a:ext cx="4570921" cy="3208987"/>
            <a:chOff x="192592" y="2848447"/>
            <a:chExt cx="4570921" cy="320898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F0987CC-058E-0845-A8B9-EA91BC938B40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C640A58-8AF4-3B4F-8B45-14290133E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1390216" y="3261434"/>
              <a:ext cx="812809" cy="1102516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26DD090-F73C-2F48-BF97-B883CC87E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1106887" y="4334283"/>
              <a:ext cx="812808" cy="1102515"/>
            </a:xfrm>
            <a:prstGeom prst="rect">
              <a:avLst/>
            </a:prstGeom>
          </p:spPr>
        </p:pic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37CADA5B-793C-2B41-86A4-C62C0E718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3105" y="3330862"/>
              <a:ext cx="951474" cy="951474"/>
            </a:xfrm>
            <a:prstGeom prst="rect">
              <a:avLst/>
            </a:prstGeom>
          </p:spPr>
        </p:pic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8DD25069-4019-B74D-BAEE-BA1AA7DDE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617" y="4334283"/>
              <a:ext cx="951474" cy="95147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129FB3-EF36-4C42-B12E-6EA96A36AC45}"/>
                </a:ext>
              </a:extLst>
            </p:cNvPr>
            <p:cNvGrpSpPr/>
            <p:nvPr/>
          </p:nvGrpSpPr>
          <p:grpSpPr>
            <a:xfrm rot="17653701" flipH="1">
              <a:off x="3773107" y="5067029"/>
              <a:ext cx="525715" cy="1455096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D632392-92C0-EA49-A0FE-308A41D5D07B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CFFE74-3020-AE4D-A2E4-7605DEB2491D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97B6C5-7687-8546-8CA8-7D957F6790D1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7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95BF88-A816-704D-947B-B1F62846FCB2}"/>
              </a:ext>
            </a:extLst>
          </p:cNvPr>
          <p:cNvGrpSpPr/>
          <p:nvPr/>
        </p:nvGrpSpPr>
        <p:grpSpPr>
          <a:xfrm>
            <a:off x="4062016" y="516944"/>
            <a:ext cx="3869424" cy="4615675"/>
            <a:chOff x="4062016" y="516944"/>
            <a:chExt cx="3869424" cy="4615675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EA094A7-3B94-5C4A-A74F-941DA40259BA}"/>
                </a:ext>
              </a:extLst>
            </p:cNvPr>
            <p:cNvSpPr/>
            <p:nvPr/>
          </p:nvSpPr>
          <p:spPr>
            <a:xfrm>
              <a:off x="4062016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95BADA-0DD6-AC4B-8952-A1F2E8C6E53B}"/>
                </a:ext>
              </a:extLst>
            </p:cNvPr>
            <p:cNvGrpSpPr/>
            <p:nvPr/>
          </p:nvGrpSpPr>
          <p:grpSpPr>
            <a:xfrm>
              <a:off x="6012077" y="3677523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412FD67-EA3B-5044-BC09-D9C540085750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F509FD-4AA0-1140-93CF-64D86D376542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FA3DCC-D699-DE44-B212-25996A813AD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750B79D-F28B-A047-8F17-C60CDFD82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283"/>
            <a:stretch/>
          </p:blipFill>
          <p:spPr>
            <a:xfrm>
              <a:off x="4975491" y="1388251"/>
              <a:ext cx="858928" cy="977534"/>
            </a:xfrm>
            <a:prstGeom prst="rect">
              <a:avLst/>
            </a:prstGeom>
          </p:spPr>
        </p:pic>
        <p:pic>
          <p:nvPicPr>
            <p:cNvPr id="15" name="Picture 14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DAC5B971-B162-BB46-A481-B021268F0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852" r="43121"/>
            <a:stretch/>
          </p:blipFill>
          <p:spPr>
            <a:xfrm>
              <a:off x="6526427" y="981289"/>
              <a:ext cx="386623" cy="1683416"/>
            </a:xfrm>
            <a:prstGeom prst="rect">
              <a:avLst/>
            </a:prstGeom>
          </p:spPr>
        </p:pic>
        <p:pic>
          <p:nvPicPr>
            <p:cNvPr id="16" name="Picture 15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D83CEEB1-5204-5D45-A354-A5213E282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852" r="43121"/>
            <a:stretch/>
          </p:blipFill>
          <p:spPr>
            <a:xfrm>
              <a:off x="5937462" y="1035310"/>
              <a:ext cx="386623" cy="168341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AB04C8-F862-E246-9FB5-4427836EACA6}"/>
              </a:ext>
            </a:extLst>
          </p:cNvPr>
          <p:cNvGrpSpPr/>
          <p:nvPr/>
        </p:nvGrpSpPr>
        <p:grpSpPr>
          <a:xfrm>
            <a:off x="7685592" y="2671133"/>
            <a:ext cx="3869424" cy="2912056"/>
            <a:chOff x="7685592" y="2671133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7A6BF31-5F5F-BD41-B491-78278FBBFEF5}"/>
                </a:ext>
              </a:extLst>
            </p:cNvPr>
            <p:cNvSpPr/>
            <p:nvPr/>
          </p:nvSpPr>
          <p:spPr>
            <a:xfrm>
              <a:off x="7685592" y="2671133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473EB03-A5D9-8A4A-8619-B25A7F88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283"/>
            <a:stretch/>
          </p:blipFill>
          <p:spPr>
            <a:xfrm>
              <a:off x="8281098" y="3433464"/>
              <a:ext cx="858928" cy="977534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E8AE04F-F669-E347-BDDE-CC85CF15C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283"/>
            <a:stretch/>
          </p:blipFill>
          <p:spPr>
            <a:xfrm>
              <a:off x="9126240" y="4147349"/>
              <a:ext cx="858928" cy="977534"/>
            </a:xfrm>
            <a:prstGeom prst="rect">
              <a:avLst/>
            </a:prstGeom>
          </p:spPr>
        </p:pic>
        <p:pic>
          <p:nvPicPr>
            <p:cNvPr id="17" name="Picture 16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A5A1A6F5-9D49-6C43-A063-418EB8F4F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852" r="43121"/>
            <a:stretch/>
          </p:blipFill>
          <p:spPr>
            <a:xfrm>
              <a:off x="9745122" y="2830460"/>
              <a:ext cx="359655" cy="1565993"/>
            </a:xfrm>
            <a:prstGeom prst="rect">
              <a:avLst/>
            </a:prstGeom>
          </p:spPr>
        </p:pic>
        <p:pic>
          <p:nvPicPr>
            <p:cNvPr id="18" name="Picture 17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62313ECA-F9A4-6E49-9F21-8C777B3D8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852" r="43121"/>
            <a:stretch/>
          </p:blipFill>
          <p:spPr>
            <a:xfrm>
              <a:off x="10227355" y="3219335"/>
              <a:ext cx="386623" cy="168341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0443E8-7F69-D94C-B62A-A028EEDC081A}"/>
              </a:ext>
            </a:extLst>
          </p:cNvPr>
          <p:cNvGrpSpPr/>
          <p:nvPr/>
        </p:nvGrpSpPr>
        <p:grpSpPr>
          <a:xfrm>
            <a:off x="192592" y="2848447"/>
            <a:ext cx="3869424" cy="2912056"/>
            <a:chOff x="192592" y="28484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F6A00E95-B75E-D34E-B9CF-2991D1DB737F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picture containing indoor, table, sitting, wooden&#10;&#10;Description automatically generated">
              <a:extLst>
                <a:ext uri="{FF2B5EF4-FFF2-40B4-BE49-F238E27FC236}">
                  <a16:creationId xmlns:a16="http://schemas.microsoft.com/office/drawing/2014/main" id="{42269310-C60D-714B-8970-E9919844C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852" r="43121"/>
            <a:stretch/>
          </p:blipFill>
          <p:spPr>
            <a:xfrm>
              <a:off x="2546186" y="3371369"/>
              <a:ext cx="386623" cy="1683416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CF44AE1-DC3D-3A47-8DA9-2E58C3C92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283"/>
            <a:stretch/>
          </p:blipFill>
          <p:spPr>
            <a:xfrm>
              <a:off x="920763" y="4118898"/>
              <a:ext cx="858928" cy="977534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F299A70-8023-6E41-A6B8-507DD2EEC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1283"/>
            <a:stretch/>
          </p:blipFill>
          <p:spPr>
            <a:xfrm>
              <a:off x="1652775" y="3339117"/>
              <a:ext cx="858928" cy="977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19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703700D-7A04-C642-9E5A-FA10A09E344F}"/>
              </a:ext>
            </a:extLst>
          </p:cNvPr>
          <p:cNvGrpSpPr/>
          <p:nvPr/>
        </p:nvGrpSpPr>
        <p:grpSpPr>
          <a:xfrm>
            <a:off x="4161288" y="516944"/>
            <a:ext cx="3869424" cy="2912056"/>
            <a:chOff x="4161288" y="516944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F1EE7F3F-3A65-2D4A-B5E4-D29BCF3927B7}"/>
                </a:ext>
              </a:extLst>
            </p:cNvPr>
            <p:cNvSpPr/>
            <p:nvPr/>
          </p:nvSpPr>
          <p:spPr>
            <a:xfrm>
              <a:off x="4161288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32845AB-624F-C04A-9520-DB5325A5B7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6070674" y="1894116"/>
              <a:ext cx="1090786" cy="1064129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C961990-D8AE-9147-9068-8E2EC646D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6459529" y="720189"/>
              <a:ext cx="1090786" cy="1064129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1793BBA-5CA0-494C-AF56-E65A1EE7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6460" y="1319955"/>
              <a:ext cx="594982" cy="1565744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12D244F-76D2-7446-8A84-D846F51B5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9931" y="1001446"/>
              <a:ext cx="594982" cy="156574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643D51-40AF-4A4C-8BD3-0DB9AEC95A0A}"/>
              </a:ext>
            </a:extLst>
          </p:cNvPr>
          <p:cNvGrpSpPr/>
          <p:nvPr/>
        </p:nvGrpSpPr>
        <p:grpSpPr>
          <a:xfrm>
            <a:off x="673100" y="3138724"/>
            <a:ext cx="3668208" cy="2715976"/>
            <a:chOff x="673100" y="3138724"/>
            <a:chExt cx="3668208" cy="271597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1811E38E-23B2-9446-AA6E-C7A76A908CE5}"/>
                </a:ext>
              </a:extLst>
            </p:cNvPr>
            <p:cNvSpPr/>
            <p:nvPr/>
          </p:nvSpPr>
          <p:spPr>
            <a:xfrm>
              <a:off x="673100" y="3138724"/>
              <a:ext cx="3668208" cy="271597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0A68864-2C9A-D349-8557-145C4E862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1361230" y="4020380"/>
              <a:ext cx="1090786" cy="1064129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C29EBEC-741D-AB49-BACB-5678D4D9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1301" y="3595991"/>
              <a:ext cx="594982" cy="156574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904FD7-B762-294F-9929-5407A610A2C5}"/>
              </a:ext>
            </a:extLst>
          </p:cNvPr>
          <p:cNvGrpSpPr/>
          <p:nvPr/>
        </p:nvGrpSpPr>
        <p:grpSpPr>
          <a:xfrm>
            <a:off x="6095943" y="2848447"/>
            <a:ext cx="5624173" cy="2912056"/>
            <a:chOff x="6095943" y="2848447"/>
            <a:chExt cx="5624173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AEC76A91-1988-A348-A857-79677089C4F0}"/>
                </a:ext>
              </a:extLst>
            </p:cNvPr>
            <p:cNvSpPr/>
            <p:nvPr/>
          </p:nvSpPr>
          <p:spPr>
            <a:xfrm>
              <a:off x="78506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7E70EB6-832C-6042-BB97-57EF9B35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0494" y="3440875"/>
              <a:ext cx="594982" cy="1565744"/>
            </a:xfrm>
            <a:prstGeom prst="rect">
              <a:avLst/>
            </a:prstGeom>
          </p:spPr>
        </p:pic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C6CF61B-C18A-1647-832A-E32CE635D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9306155" y="4281894"/>
              <a:ext cx="1090786" cy="1064129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3DE1E85-5B7D-884C-9990-3A14A98A4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9722252" y="3138723"/>
              <a:ext cx="1090786" cy="106412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F2BFFB-C08D-B84E-BDBE-13DF05A2FAD4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9E3FB83-E1B2-FB46-93F2-D700CED9E7FD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297CC3-48E5-0A4A-ABBB-5D4CD1FEF993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FD2B9B1-8463-9B41-9D4D-819D584ED18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0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4DAC01-29D3-4842-B109-84B3F2778D27}"/>
              </a:ext>
            </a:extLst>
          </p:cNvPr>
          <p:cNvGrpSpPr/>
          <p:nvPr/>
        </p:nvGrpSpPr>
        <p:grpSpPr>
          <a:xfrm>
            <a:off x="3784600" y="257647"/>
            <a:ext cx="4117182" cy="4874972"/>
            <a:chOff x="3784600" y="257647"/>
            <a:chExt cx="4117182" cy="4874972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A231FBC-98FE-F245-958C-9C326D980E7C}"/>
                </a:ext>
              </a:extLst>
            </p:cNvPr>
            <p:cNvSpPr/>
            <p:nvPr/>
          </p:nvSpPr>
          <p:spPr>
            <a:xfrm>
              <a:off x="3784600" y="257647"/>
              <a:ext cx="4117182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401177-8FB8-FC4A-B579-45F7DABDA30A}"/>
                </a:ext>
              </a:extLst>
            </p:cNvPr>
            <p:cNvGrpSpPr/>
            <p:nvPr/>
          </p:nvGrpSpPr>
          <p:grpSpPr>
            <a:xfrm>
              <a:off x="6012077" y="3677523"/>
              <a:ext cx="514350" cy="1455096"/>
              <a:chOff x="5734050" y="3300585"/>
              <a:chExt cx="514350" cy="14550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B9B372-3E47-F54B-A56C-FA897C49808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54D97B4-E077-134A-9FA2-31936527C20F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F5CD12D-BDC8-CB40-8F6F-14374BD281D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B3A9DE0-ACF5-6A4D-8978-A8613F19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5873" y="1556295"/>
              <a:ext cx="1001739" cy="1244879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261B69E-B8FC-8C45-87A9-59180E8AE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4604" y="565326"/>
              <a:ext cx="1001739" cy="1244879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61CE3D0-C0E5-CC44-B40A-63D43724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0961" y="1747936"/>
              <a:ext cx="904017" cy="967886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967DB8B-B0CE-D04D-A9B1-9D5EFE7F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9595" y="588741"/>
              <a:ext cx="904017" cy="96788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BFBF5-6520-3347-8E98-CA1AE2C20EF4}"/>
              </a:ext>
            </a:extLst>
          </p:cNvPr>
          <p:cNvGrpSpPr/>
          <p:nvPr/>
        </p:nvGrpSpPr>
        <p:grpSpPr>
          <a:xfrm>
            <a:off x="408492" y="3013547"/>
            <a:ext cx="3869424" cy="2912056"/>
            <a:chOff x="408492" y="30135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11115D6C-818B-E64B-AAB6-A35A20286D57}"/>
                </a:ext>
              </a:extLst>
            </p:cNvPr>
            <p:cNvSpPr/>
            <p:nvPr/>
          </p:nvSpPr>
          <p:spPr>
            <a:xfrm>
              <a:off x="408492" y="30135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528F2C2-45D5-2847-8EAC-A6D7A275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6528" y="4492209"/>
              <a:ext cx="904017" cy="967886"/>
            </a:xfrm>
            <a:prstGeom prst="rect">
              <a:avLst/>
            </a:prstGeom>
          </p:spPr>
        </p:pic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49CD7A9-414A-954C-A5D3-A054BE99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6356" y="3415830"/>
              <a:ext cx="904017" cy="967886"/>
            </a:xfrm>
            <a:prstGeom prst="rect">
              <a:avLst/>
            </a:prstGeom>
          </p:spPr>
        </p:pic>
        <p:pic>
          <p:nvPicPr>
            <p:cNvPr id="21" name="Picture 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176E564-4397-8948-96F1-0C6890D5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608" y="3657256"/>
              <a:ext cx="1001739" cy="124487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9A832B-96F0-BA49-ACA9-12D93779B88A}"/>
              </a:ext>
            </a:extLst>
          </p:cNvPr>
          <p:cNvGrpSpPr/>
          <p:nvPr/>
        </p:nvGrpSpPr>
        <p:grpSpPr>
          <a:xfrm>
            <a:off x="7774492" y="2378547"/>
            <a:ext cx="3869424" cy="2912056"/>
            <a:chOff x="7774492" y="23785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542CA319-661E-4D42-B0BC-99CA14962586}"/>
                </a:ext>
              </a:extLst>
            </p:cNvPr>
            <p:cNvSpPr/>
            <p:nvPr/>
          </p:nvSpPr>
          <p:spPr>
            <a:xfrm>
              <a:off x="7774492" y="23785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EA26142-8BAB-3A40-A0EF-3C0D722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59503" y="3746889"/>
              <a:ext cx="904017" cy="967886"/>
            </a:xfrm>
            <a:prstGeom prst="rect">
              <a:avLst/>
            </a:prstGeom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92E3DE5-FD34-5E40-B931-35857A6C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5838" y="3429000"/>
              <a:ext cx="1001739" cy="1244879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FF5558-A1DA-374C-94D9-0DD61CA25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859" y="2629809"/>
              <a:ext cx="1001739" cy="1244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4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4181211-F04C-1948-A40B-9262CA5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1859081"/>
            <a:ext cx="1193138" cy="31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0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1DE141-26EF-2044-A4A9-B83281F2B097}"/>
              </a:ext>
            </a:extLst>
          </p:cNvPr>
          <p:cNvGrpSpPr/>
          <p:nvPr/>
        </p:nvGrpSpPr>
        <p:grpSpPr>
          <a:xfrm>
            <a:off x="3997053" y="340978"/>
            <a:ext cx="4068258" cy="3031653"/>
            <a:chOff x="3997053" y="340978"/>
            <a:chExt cx="4068258" cy="3031653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6222F73A-5B7C-FD48-92B9-CD7D29A2E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6269252" y="1424165"/>
              <a:ext cx="1115682" cy="1320783"/>
            </a:xfrm>
            <a:prstGeom prst="rect">
              <a:avLst/>
            </a:prstGeom>
          </p:spPr>
        </p:pic>
        <p:pic>
          <p:nvPicPr>
            <p:cNvPr id="15" name="Picture 14" descr="Diagram&#10;&#10;Description automatically generated">
              <a:extLst>
                <a:ext uri="{FF2B5EF4-FFF2-40B4-BE49-F238E27FC236}">
                  <a16:creationId xmlns:a16="http://schemas.microsoft.com/office/drawing/2014/main" id="{27736719-DB82-FA44-A486-1E4E342C4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5497237" y="754118"/>
              <a:ext cx="1115682" cy="1320783"/>
            </a:xfrm>
            <a:prstGeom prst="rect">
              <a:avLst/>
            </a:prstGeom>
          </p:spPr>
        </p:pic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20A87EA-3E08-6D48-A7D7-73FA3BB100B7}"/>
                </a:ext>
              </a:extLst>
            </p:cNvPr>
            <p:cNvSpPr/>
            <p:nvPr/>
          </p:nvSpPr>
          <p:spPr>
            <a:xfrm>
              <a:off x="3997053" y="340978"/>
              <a:ext cx="4068258" cy="3031653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0CBF616-EBDC-C240-9A3A-3C89191AF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4835498" y="1225539"/>
              <a:ext cx="894578" cy="101679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3AB95C-6150-544E-9929-9027E250891C}"/>
              </a:ext>
            </a:extLst>
          </p:cNvPr>
          <p:cNvGrpSpPr/>
          <p:nvPr/>
        </p:nvGrpSpPr>
        <p:grpSpPr>
          <a:xfrm>
            <a:off x="7723762" y="2728849"/>
            <a:ext cx="3869425" cy="3031654"/>
            <a:chOff x="7723762" y="2728849"/>
            <a:chExt cx="3869425" cy="3031654"/>
          </a:xfrm>
        </p:grpSpPr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9553895F-D7D5-014B-B5B9-5BED1887B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9768430" y="3587698"/>
              <a:ext cx="1115682" cy="1320783"/>
            </a:xfrm>
            <a:prstGeom prst="rect">
              <a:avLst/>
            </a:prstGeom>
          </p:spPr>
        </p:pic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7FE26CE-7684-FE4A-95F1-AE906750CA74}"/>
                </a:ext>
              </a:extLst>
            </p:cNvPr>
            <p:cNvSpPr/>
            <p:nvPr/>
          </p:nvSpPr>
          <p:spPr>
            <a:xfrm>
              <a:off x="7723762" y="2728849"/>
              <a:ext cx="3869425" cy="3031654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60748FB-9E91-D849-A9E1-B14C6869B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8586366" y="4175106"/>
              <a:ext cx="772170" cy="877663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9F0D5FF-F294-7A4F-8ADC-87126F19F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9147789" y="3299768"/>
              <a:ext cx="770125" cy="87533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7E2B7A-793A-0448-BA88-CA281C8E3AC3}"/>
              </a:ext>
            </a:extLst>
          </p:cNvPr>
          <p:cNvGrpSpPr/>
          <p:nvPr/>
        </p:nvGrpSpPr>
        <p:grpSpPr>
          <a:xfrm>
            <a:off x="192592" y="2848447"/>
            <a:ext cx="4703242" cy="3169224"/>
            <a:chOff x="192592" y="2848447"/>
            <a:chExt cx="4703242" cy="3169224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0F6D84A0-01F4-AB42-A155-A30840FE0BAE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0E6A1E-EA0E-A643-9E0D-3AB77CCD9A47}"/>
                </a:ext>
              </a:extLst>
            </p:cNvPr>
            <p:cNvGrpSpPr/>
            <p:nvPr/>
          </p:nvGrpSpPr>
          <p:grpSpPr>
            <a:xfrm rot="17326522" flipH="1">
              <a:off x="3808921" y="493075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A4E3DC-8766-DB4A-88CC-668F61802E7D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0E63700-B0B4-BA4D-9A8F-F5BDF61AC904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55DB54-7A79-8541-8E88-A07FCF063D78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3798672-D685-5E4C-A2FB-FA7019E65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094731" y="3929773"/>
              <a:ext cx="861070" cy="978708"/>
            </a:xfrm>
            <a:prstGeom prst="rect">
              <a:avLst/>
            </a:prstGeom>
          </p:spPr>
        </p:pic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E72C8DD7-0574-F047-9A84-11F8AD845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71"/>
            <a:stretch/>
          </p:blipFill>
          <p:spPr>
            <a:xfrm>
              <a:off x="1996838" y="3514715"/>
              <a:ext cx="1115682" cy="1320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41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8200BC4-CD04-9241-B7C5-65759311DEBE}"/>
              </a:ext>
            </a:extLst>
          </p:cNvPr>
          <p:cNvGrpSpPr/>
          <p:nvPr/>
        </p:nvGrpSpPr>
        <p:grpSpPr>
          <a:xfrm>
            <a:off x="459185" y="3127847"/>
            <a:ext cx="3869424" cy="2912056"/>
            <a:chOff x="459185" y="31278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F82DB52-A5A7-984C-A2B4-77D12DB3E4BB}"/>
                </a:ext>
              </a:extLst>
            </p:cNvPr>
            <p:cNvSpPr/>
            <p:nvPr/>
          </p:nvSpPr>
          <p:spPr>
            <a:xfrm>
              <a:off x="459185" y="31278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91E13587-7B67-3B4C-8496-CF8D4902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1492" y="3848951"/>
              <a:ext cx="900484" cy="1727549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7A82EA6A-0A91-3241-9469-142283F9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2291" y="3706512"/>
              <a:ext cx="914650" cy="1754726"/>
            </a:xfrm>
            <a:prstGeom prst="rect">
              <a:avLst/>
            </a:prstGeom>
          </p:spPr>
        </p:pic>
        <p:pic>
          <p:nvPicPr>
            <p:cNvPr id="14" name="Picture 13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81387F27-7F87-BF46-BE9B-AE6C242F0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2563976" y="3838333"/>
              <a:ext cx="570322" cy="1491083"/>
            </a:xfrm>
            <a:prstGeom prst="rect">
              <a:avLst/>
            </a:prstGeom>
          </p:spPr>
        </p:pic>
        <p:pic>
          <p:nvPicPr>
            <p:cNvPr id="15" name="Picture 14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A37E18F2-1B20-F740-B5D4-6034117C7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3001989" y="3477101"/>
              <a:ext cx="570322" cy="14910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B66777-C533-5849-9433-3D5A307311D9}"/>
              </a:ext>
            </a:extLst>
          </p:cNvPr>
          <p:cNvGrpSpPr/>
          <p:nvPr/>
        </p:nvGrpSpPr>
        <p:grpSpPr>
          <a:xfrm>
            <a:off x="4472492" y="359247"/>
            <a:ext cx="3869424" cy="2912056"/>
            <a:chOff x="4472492" y="35924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6767971-0D4C-CC4E-AA79-AE2CE09BD737}"/>
                </a:ext>
              </a:extLst>
            </p:cNvPr>
            <p:cNvSpPr/>
            <p:nvPr/>
          </p:nvSpPr>
          <p:spPr>
            <a:xfrm>
              <a:off x="4472492" y="3592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2BBCDA4E-76E2-054F-89D9-2E8287C9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675" y="937912"/>
              <a:ext cx="914650" cy="1754726"/>
            </a:xfrm>
            <a:prstGeom prst="rect">
              <a:avLst/>
            </a:prstGeom>
          </p:spPr>
        </p:pic>
        <p:pic>
          <p:nvPicPr>
            <p:cNvPr id="16" name="Picture 15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1330FFE5-BE16-1E45-84CF-70AB3C19D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6602407" y="937912"/>
              <a:ext cx="570322" cy="14910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A05B6-F5C3-C845-8B1E-FA9CF5B682DC}"/>
              </a:ext>
            </a:extLst>
          </p:cNvPr>
          <p:cNvGrpSpPr/>
          <p:nvPr/>
        </p:nvGrpSpPr>
        <p:grpSpPr>
          <a:xfrm>
            <a:off x="6095943" y="2746847"/>
            <a:ext cx="5636873" cy="2912056"/>
            <a:chOff x="6095943" y="2746847"/>
            <a:chExt cx="5636873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22F98C3-E487-B44A-BAF8-93C3080B2E5A}"/>
                </a:ext>
              </a:extLst>
            </p:cNvPr>
            <p:cNvSpPr/>
            <p:nvPr/>
          </p:nvSpPr>
          <p:spPr>
            <a:xfrm>
              <a:off x="7863392" y="27468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7B346D-7F84-6844-B9EC-886221D5BF9C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6B006F-6556-D44E-9EAB-7D9F73054106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DC712C0-CCA5-C840-830D-DFCDDAE55160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E3719F-FA94-DA40-89D4-52BF5F9DAC8C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336B728D-4210-EB46-B408-980954EE6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992" y="3358869"/>
              <a:ext cx="900484" cy="1727549"/>
            </a:xfrm>
            <a:prstGeom prst="rect">
              <a:avLst/>
            </a:prstGeom>
          </p:spPr>
        </p:pic>
        <p:pic>
          <p:nvPicPr>
            <p:cNvPr id="17" name="Picture 16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80313A09-8233-DE4F-AFB6-6E3AFFBE6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9541992" y="3677817"/>
              <a:ext cx="570322" cy="1491083"/>
            </a:xfrm>
            <a:prstGeom prst="rect">
              <a:avLst/>
            </a:prstGeom>
          </p:spPr>
        </p:pic>
        <p:pic>
          <p:nvPicPr>
            <p:cNvPr id="18" name="Picture 17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1D75451F-2A8A-1341-8403-87D65252D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10155301" y="3149137"/>
              <a:ext cx="570322" cy="1491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1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C136E70-D480-D943-969C-F620A023B5D2}"/>
              </a:ext>
            </a:extLst>
          </p:cNvPr>
          <p:cNvGrpSpPr/>
          <p:nvPr/>
        </p:nvGrpSpPr>
        <p:grpSpPr>
          <a:xfrm>
            <a:off x="408088" y="3011724"/>
            <a:ext cx="3869424" cy="2912056"/>
            <a:chOff x="408088" y="3011724"/>
            <a:chExt cx="3869424" cy="2912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4FCBE1-81B7-B044-9198-97DCA23907B0}"/>
                </a:ext>
              </a:extLst>
            </p:cNvPr>
            <p:cNvGrpSpPr/>
            <p:nvPr/>
          </p:nvGrpSpPr>
          <p:grpSpPr>
            <a:xfrm>
              <a:off x="408088" y="3011724"/>
              <a:ext cx="3869424" cy="2912056"/>
              <a:chOff x="286040" y="3011724"/>
              <a:chExt cx="3869424" cy="2912056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1EF8A227-7BFE-A44D-856B-8C132D09787E}"/>
                  </a:ext>
                </a:extLst>
              </p:cNvPr>
              <p:cNvSpPr/>
              <p:nvPr/>
            </p:nvSpPr>
            <p:spPr>
              <a:xfrm>
                <a:off x="286040" y="3011724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7B0ECB09-0B99-B044-B4CA-31AD4483AE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40" t="8158" r="64632" b="53717"/>
              <a:stretch/>
            </p:blipFill>
            <p:spPr>
              <a:xfrm>
                <a:off x="2151875" y="3771900"/>
                <a:ext cx="660524" cy="1464295"/>
              </a:xfrm>
              <a:prstGeom prst="rect">
                <a:avLst/>
              </a:prstGeom>
            </p:spPr>
          </p:pic>
        </p:grpSp>
        <p:pic>
          <p:nvPicPr>
            <p:cNvPr id="23" name="Picture 22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CC1F553C-FC76-C441-AAE6-FE755E765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0076" y="4067407"/>
              <a:ext cx="978869" cy="8519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24028B-B30C-5D43-BE0E-E972B83DA389}"/>
              </a:ext>
            </a:extLst>
          </p:cNvPr>
          <p:cNvGrpSpPr/>
          <p:nvPr/>
        </p:nvGrpSpPr>
        <p:grpSpPr>
          <a:xfrm>
            <a:off x="4062016" y="389944"/>
            <a:ext cx="3869424" cy="4612247"/>
            <a:chOff x="4062016" y="389944"/>
            <a:chExt cx="3869424" cy="461224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8A056A-532F-F547-A59B-F1BB0DD51677}"/>
                </a:ext>
              </a:extLst>
            </p:cNvPr>
            <p:cNvGrpSpPr/>
            <p:nvPr/>
          </p:nvGrpSpPr>
          <p:grpSpPr>
            <a:xfrm>
              <a:off x="4062016" y="389944"/>
              <a:ext cx="3869424" cy="4612247"/>
              <a:chOff x="4062016" y="389944"/>
              <a:chExt cx="3869424" cy="4612247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F032ADC8-4BDE-E34A-9118-5EE9127093D3}"/>
                  </a:ext>
                </a:extLst>
              </p:cNvPr>
              <p:cNvSpPr/>
              <p:nvPr/>
            </p:nvSpPr>
            <p:spPr>
              <a:xfrm>
                <a:off x="4062016" y="389944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1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FD5D791-CE18-394E-89FE-5027F6D0C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40" t="8158" r="64632" b="53717"/>
              <a:stretch/>
            </p:blipFill>
            <p:spPr>
              <a:xfrm>
                <a:off x="5892802" y="786595"/>
                <a:ext cx="547402" cy="1213518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C57543C-48FD-3C46-91D4-569B084AEA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40" t="8158" r="64632" b="53717"/>
              <a:stretch/>
            </p:blipFill>
            <p:spPr>
              <a:xfrm>
                <a:off x="6432870" y="1211771"/>
                <a:ext cx="574235" cy="1273004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0126787-826D-284A-B63D-43814857E995}"/>
                  </a:ext>
                </a:extLst>
              </p:cNvPr>
              <p:cNvGrpSpPr/>
              <p:nvPr/>
            </p:nvGrpSpPr>
            <p:grpSpPr>
              <a:xfrm>
                <a:off x="6237752" y="3547095"/>
                <a:ext cx="514350" cy="1455096"/>
                <a:chOff x="5734050" y="3300585"/>
                <a:chExt cx="514350" cy="145509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EC4BC9A-79AA-6D4A-9DDD-29EDBACE9BA1}"/>
                    </a:ext>
                  </a:extLst>
                </p:cNvPr>
                <p:cNvSpPr/>
                <p:nvPr/>
              </p:nvSpPr>
              <p:spPr>
                <a:xfrm>
                  <a:off x="5765800" y="3300585"/>
                  <a:ext cx="482600" cy="444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024DA2D-A8ED-1644-A5BA-3B8D9E394743}"/>
                    </a:ext>
                  </a:extLst>
                </p:cNvPr>
                <p:cNvSpPr/>
                <p:nvPr/>
              </p:nvSpPr>
              <p:spPr>
                <a:xfrm>
                  <a:off x="5829300" y="3930411"/>
                  <a:ext cx="355600" cy="3452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C910FF8-C353-2F4F-A923-7FFB746DB5E7}"/>
                    </a:ext>
                  </a:extLst>
                </p:cNvPr>
                <p:cNvSpPr/>
                <p:nvPr/>
              </p:nvSpPr>
              <p:spPr>
                <a:xfrm>
                  <a:off x="5734050" y="4525197"/>
                  <a:ext cx="241300" cy="2304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4" name="Picture 23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26991386-9D0C-FB4C-91B8-440372FD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4533" y="1574152"/>
              <a:ext cx="978869" cy="85192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2BDEDF-701C-AC4D-884B-934296B52305}"/>
              </a:ext>
            </a:extLst>
          </p:cNvPr>
          <p:cNvGrpSpPr/>
          <p:nvPr/>
        </p:nvGrpSpPr>
        <p:grpSpPr>
          <a:xfrm>
            <a:off x="7837992" y="2721447"/>
            <a:ext cx="3869424" cy="2912056"/>
            <a:chOff x="7837992" y="2721447"/>
            <a:chExt cx="3869424" cy="29120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AA2FFB7-9232-264B-998E-17A42688E8A5}"/>
                </a:ext>
              </a:extLst>
            </p:cNvPr>
            <p:cNvGrpSpPr/>
            <p:nvPr/>
          </p:nvGrpSpPr>
          <p:grpSpPr>
            <a:xfrm>
              <a:off x="7837992" y="2721447"/>
              <a:ext cx="3869424" cy="2912056"/>
              <a:chOff x="7837992" y="2721447"/>
              <a:chExt cx="3869424" cy="291205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4087C16F-03BF-3245-B258-4123ACDADF88}"/>
                  </a:ext>
                </a:extLst>
              </p:cNvPr>
              <p:cNvSpPr/>
              <p:nvPr/>
            </p:nvSpPr>
            <p:spPr>
              <a:xfrm>
                <a:off x="7837992" y="2721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1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D70F1D8-FE09-EE4C-93AE-260FBDA83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40" t="8158" r="64632" b="53717"/>
              <a:stretch/>
            </p:blipFill>
            <p:spPr>
              <a:xfrm>
                <a:off x="9884815" y="3931557"/>
                <a:ext cx="516485" cy="1144979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BED5B67-A85B-4345-8FD2-55DFA5CDB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440" t="8158" r="64632" b="53717"/>
              <a:stretch/>
            </p:blipFill>
            <p:spPr>
              <a:xfrm>
                <a:off x="10391435" y="3011724"/>
                <a:ext cx="569686" cy="1262919"/>
              </a:xfrm>
              <a:prstGeom prst="rect">
                <a:avLst/>
              </a:prstGeom>
            </p:spPr>
          </p:pic>
        </p:grpSp>
        <p:pic>
          <p:nvPicPr>
            <p:cNvPr id="25" name="Picture 24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A0FAA5D5-89F3-294B-A2B9-BDFAF8DBD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9612" y="4274643"/>
              <a:ext cx="978869" cy="851922"/>
            </a:xfrm>
            <a:prstGeom prst="rect">
              <a:avLst/>
            </a:prstGeom>
          </p:spPr>
        </p:pic>
        <p:pic>
          <p:nvPicPr>
            <p:cNvPr id="26" name="Picture 25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528866A4-7F9B-DD46-B73A-F5837C5C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8457" y="3217222"/>
              <a:ext cx="978869" cy="851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1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CA7206A-55CF-6E4F-9BFC-605A79AC363D}"/>
              </a:ext>
            </a:extLst>
          </p:cNvPr>
          <p:cNvGrpSpPr/>
          <p:nvPr/>
        </p:nvGrpSpPr>
        <p:grpSpPr>
          <a:xfrm>
            <a:off x="192592" y="2848447"/>
            <a:ext cx="3869424" cy="2912056"/>
            <a:chOff x="192592" y="28484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C3B66878-F69F-C64E-BDF9-0925CAFB718D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5386A6C-04E9-7B48-9378-A736FEA76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2404295" y="3240346"/>
              <a:ext cx="1090786" cy="1064129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81F2686-442C-274D-B9CF-FC54DE867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1625053" y="4180661"/>
              <a:ext cx="1090786" cy="1064129"/>
            </a:xfrm>
            <a:prstGeom prst="rect">
              <a:avLst/>
            </a:prstGeom>
          </p:spPr>
        </p:pic>
        <p:pic>
          <p:nvPicPr>
            <p:cNvPr id="10" name="Picture 9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A4E7A5CC-F360-564C-9D59-F47423F78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695380" y="3366792"/>
              <a:ext cx="1089248" cy="126279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42DFE1-C8C9-5E43-A48D-139CADB755A2}"/>
              </a:ext>
            </a:extLst>
          </p:cNvPr>
          <p:cNvGrpSpPr/>
          <p:nvPr/>
        </p:nvGrpSpPr>
        <p:grpSpPr>
          <a:xfrm>
            <a:off x="8030712" y="2475548"/>
            <a:ext cx="3968696" cy="2912056"/>
            <a:chOff x="8030712" y="2475548"/>
            <a:chExt cx="3968696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B6BA3DE-3F55-D445-9923-C0D886E5CE91}"/>
                </a:ext>
              </a:extLst>
            </p:cNvPr>
            <p:cNvSpPr/>
            <p:nvPr/>
          </p:nvSpPr>
          <p:spPr>
            <a:xfrm>
              <a:off x="8030712" y="2475548"/>
              <a:ext cx="3968696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4B3811F2-D86F-9741-B47A-00B7A92FD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8514194" y="3549261"/>
              <a:ext cx="1089248" cy="1262797"/>
            </a:xfrm>
            <a:prstGeom prst="rect">
              <a:avLst/>
            </a:prstGeom>
          </p:spPr>
        </p:pic>
        <p:pic>
          <p:nvPicPr>
            <p:cNvPr id="12" name="Picture 11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FBBC0BCC-DF54-DA4B-95B7-A56497F48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9443290" y="2709559"/>
              <a:ext cx="1089248" cy="1262797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5664CB2-CE20-4D4A-A218-8209325B6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10157103" y="3892363"/>
              <a:ext cx="1090786" cy="106412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2765B3-84A7-1A42-BB5B-C2EE6E718F32}"/>
              </a:ext>
            </a:extLst>
          </p:cNvPr>
          <p:cNvGrpSpPr/>
          <p:nvPr/>
        </p:nvGrpSpPr>
        <p:grpSpPr>
          <a:xfrm>
            <a:off x="4162577" y="328290"/>
            <a:ext cx="3869424" cy="4673901"/>
            <a:chOff x="4162577" y="328290"/>
            <a:chExt cx="3869424" cy="4673901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B592A1B-7706-634C-AF90-A89EA2105973}"/>
                </a:ext>
              </a:extLst>
            </p:cNvPr>
            <p:cNvSpPr/>
            <p:nvPr/>
          </p:nvSpPr>
          <p:spPr>
            <a:xfrm>
              <a:off x="4162577" y="328290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D343E6B-B2B8-8A45-B2F5-42E59DC31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97"/>
            <a:stretch/>
          </p:blipFill>
          <p:spPr>
            <a:xfrm>
              <a:off x="6096000" y="1162332"/>
              <a:ext cx="1090786" cy="1064129"/>
            </a:xfrm>
            <a:prstGeom prst="rect">
              <a:avLst/>
            </a:prstGeom>
          </p:spPr>
        </p:pic>
        <p:pic>
          <p:nvPicPr>
            <p:cNvPr id="9" name="Picture 8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7BEB814-5F62-E54D-AEC5-209DE0D34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3940" b="9248"/>
            <a:stretch/>
          </p:blipFill>
          <p:spPr>
            <a:xfrm rot="21388990">
              <a:off x="4969047" y="1062997"/>
              <a:ext cx="1089248" cy="126279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1DD952-C099-9445-BB6C-596F9EE2D758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D7B052-C56F-9D4D-A13A-2D9571F74EF7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19286C-9090-F44A-8296-29F0054EFE8C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92076DA-9559-5645-B214-4ABE8AD2563A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5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74380E7-A2DB-0E4F-905F-BF1FA4BB1004}"/>
              </a:ext>
            </a:extLst>
          </p:cNvPr>
          <p:cNvGrpSpPr/>
          <p:nvPr/>
        </p:nvGrpSpPr>
        <p:grpSpPr>
          <a:xfrm>
            <a:off x="3863118" y="176741"/>
            <a:ext cx="3960081" cy="3016343"/>
            <a:chOff x="3863118" y="176741"/>
            <a:chExt cx="3960081" cy="3016343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E08E275-54B2-4C41-B339-1182FAD8EB16}"/>
                </a:ext>
              </a:extLst>
            </p:cNvPr>
            <p:cNvSpPr/>
            <p:nvPr/>
          </p:nvSpPr>
          <p:spPr>
            <a:xfrm>
              <a:off x="3863118" y="176741"/>
              <a:ext cx="3960081" cy="3016343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9BE862E-368F-F14D-9C30-07397EA6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318" y="1392898"/>
              <a:ext cx="904017" cy="967886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7A26EDF-F791-F540-8FDC-0386A6526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3845" y="664884"/>
              <a:ext cx="904017" cy="967886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58757F7-E099-684F-8C53-0ED6D2C88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9646" y="1708201"/>
              <a:ext cx="1020716" cy="1054484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40E950-186D-674D-86B4-7CD94C0D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2504" y="664884"/>
              <a:ext cx="1020716" cy="105448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44250F-DE2C-CD4C-B1B0-120E8F5D2B44}"/>
              </a:ext>
            </a:extLst>
          </p:cNvPr>
          <p:cNvGrpSpPr/>
          <p:nvPr/>
        </p:nvGrpSpPr>
        <p:grpSpPr>
          <a:xfrm>
            <a:off x="7563014" y="2444734"/>
            <a:ext cx="3869424" cy="2912056"/>
            <a:chOff x="7563014" y="2444734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1DF26E4-47F8-924E-9137-BDF0BD7E828A}"/>
                </a:ext>
              </a:extLst>
            </p:cNvPr>
            <p:cNvSpPr/>
            <p:nvPr/>
          </p:nvSpPr>
          <p:spPr>
            <a:xfrm>
              <a:off x="7563014" y="244473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40DB559-B99A-7A4B-89A1-5CD9E028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6688" y="3408299"/>
              <a:ext cx="904017" cy="967886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4BA88DF-6BB6-224C-8592-DA59C155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5022" y="3208226"/>
              <a:ext cx="1020716" cy="10544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30E139-AF32-A14E-8FEF-30D66BE9A138}"/>
              </a:ext>
            </a:extLst>
          </p:cNvPr>
          <p:cNvGrpSpPr/>
          <p:nvPr/>
        </p:nvGrpSpPr>
        <p:grpSpPr>
          <a:xfrm>
            <a:off x="192592" y="2848447"/>
            <a:ext cx="4703242" cy="3169224"/>
            <a:chOff x="192592" y="2848447"/>
            <a:chExt cx="4703242" cy="3169224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65CFDE2-C66F-FD4A-8F58-6C9125A2EE5B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AB3B87D-3896-9A4A-BB13-6347B59FB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562" y="3900762"/>
              <a:ext cx="904017" cy="967886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86047A5-9C36-BC4B-AF73-9BC1F5DD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2428" y="4345274"/>
              <a:ext cx="904017" cy="933924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30B8305-FA0C-9545-82AF-58B8CFD1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6620" y="3388201"/>
              <a:ext cx="886932" cy="916274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264976-7BCB-0F47-A298-7BF889D92781}"/>
                </a:ext>
              </a:extLst>
            </p:cNvPr>
            <p:cNvGrpSpPr/>
            <p:nvPr/>
          </p:nvGrpSpPr>
          <p:grpSpPr>
            <a:xfrm rot="17326522" flipH="1">
              <a:off x="3808921" y="4930759"/>
              <a:ext cx="514337" cy="1659488"/>
              <a:chOff x="5734050" y="3300585"/>
              <a:chExt cx="514350" cy="145509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924FA2-D567-C442-84E3-484533198D76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0534DB2-30BA-584C-AC6C-9F94C91D0E04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880D39C-A36D-EA4B-8FBA-D55A674F4A0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 hppy Elmo drawing free image">
            <a:extLst>
              <a:ext uri="{FF2B5EF4-FFF2-40B4-BE49-F238E27FC236}">
                <a16:creationId xmlns:a16="http://schemas.microsoft.com/office/drawing/2014/main" id="{C37C1994-CFFF-164D-93F1-2FEAC5E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732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CBF128-AD8D-D541-A51E-030ECB6E4D64}"/>
              </a:ext>
            </a:extLst>
          </p:cNvPr>
          <p:cNvGrpSpPr/>
          <p:nvPr/>
        </p:nvGrpSpPr>
        <p:grpSpPr>
          <a:xfrm>
            <a:off x="6990443" y="394853"/>
            <a:ext cx="3753758" cy="3034147"/>
            <a:chOff x="8285843" y="568035"/>
            <a:chExt cx="3753758" cy="303414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06C07BE-7497-D04F-84F8-1829D2146407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3A67D6-6DCE-C344-8D79-FC979BCA61FF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E9761D-8512-C04D-9E04-956AA3B43625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829A9E-CF21-3541-A1C3-3761A60F57FB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97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73224FB-C0FD-EE4F-BA2B-4E90964627C6}"/>
              </a:ext>
            </a:extLst>
          </p:cNvPr>
          <p:cNvGrpSpPr/>
          <p:nvPr/>
        </p:nvGrpSpPr>
        <p:grpSpPr>
          <a:xfrm>
            <a:off x="7774492" y="2632547"/>
            <a:ext cx="3869424" cy="2912056"/>
            <a:chOff x="7774492" y="26325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15A415C1-63AC-5C49-89D6-8CF330D0242A}"/>
                </a:ext>
              </a:extLst>
            </p:cNvPr>
            <p:cNvSpPr/>
            <p:nvPr/>
          </p:nvSpPr>
          <p:spPr>
            <a:xfrm>
              <a:off x="7774492" y="26325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4C1E562-0511-4F43-ACE7-3B87BDA61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8737780" y="3667157"/>
              <a:ext cx="812809" cy="1102516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2047AE16-A7E4-0E45-A132-BD53CA51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0702" y="3203707"/>
              <a:ext cx="900484" cy="172754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9C5920-F2F4-BE44-9055-AA03D84E0215}"/>
              </a:ext>
            </a:extLst>
          </p:cNvPr>
          <p:cNvGrpSpPr/>
          <p:nvPr/>
        </p:nvGrpSpPr>
        <p:grpSpPr>
          <a:xfrm>
            <a:off x="4192342" y="505020"/>
            <a:ext cx="3869424" cy="4485247"/>
            <a:chOff x="4214416" y="516944"/>
            <a:chExt cx="3869424" cy="448524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B1CA8E15-95DB-E74A-B6F0-444BE5A4CE2C}"/>
                </a:ext>
              </a:extLst>
            </p:cNvPr>
            <p:cNvSpPr/>
            <p:nvPr/>
          </p:nvSpPr>
          <p:spPr>
            <a:xfrm>
              <a:off x="4214416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0DF28C1-920E-2347-85CE-434290674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4916333" y="1421713"/>
              <a:ext cx="812809" cy="1102516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8AC2F407-2578-CD49-A73C-9C5468EA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1360" y="904998"/>
              <a:ext cx="900484" cy="1727549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26852204-B52A-E14B-9CA3-E378A6EB6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5175" y="1109197"/>
              <a:ext cx="900484" cy="172754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0B227F-855A-B446-AE6B-FDBC3C74C216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459970C-96E7-1B48-9601-78837194182E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97B9C08-9084-264C-9548-54C0D0EED02C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A61B212-C4F1-0E45-AA94-68067BB6DF42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389E40-6574-1347-831C-943596233377}"/>
              </a:ext>
            </a:extLst>
          </p:cNvPr>
          <p:cNvGrpSpPr/>
          <p:nvPr/>
        </p:nvGrpSpPr>
        <p:grpSpPr>
          <a:xfrm>
            <a:off x="471736" y="3203707"/>
            <a:ext cx="3869424" cy="2912056"/>
            <a:chOff x="260812" y="3158353"/>
            <a:chExt cx="3869424" cy="29120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F72B88-9BE1-9C42-B111-27A045CA28C1}"/>
                </a:ext>
              </a:extLst>
            </p:cNvPr>
            <p:cNvGrpSpPr/>
            <p:nvPr/>
          </p:nvGrpSpPr>
          <p:grpSpPr>
            <a:xfrm>
              <a:off x="260812" y="3158353"/>
              <a:ext cx="3869424" cy="2912056"/>
              <a:chOff x="344992" y="3000847"/>
              <a:chExt cx="3869424" cy="291205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7E76A676-8450-CA47-BBED-6C663513785E}"/>
                  </a:ext>
                </a:extLst>
              </p:cNvPr>
              <p:cNvSpPr/>
              <p:nvPr/>
            </p:nvSpPr>
            <p:spPr>
              <a:xfrm>
                <a:off x="344992" y="30008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70FCEF76-6E72-DA45-81C6-057C001194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887479" y="3704046"/>
                <a:ext cx="812809" cy="1102516"/>
              </a:xfrm>
              <a:prstGeom prst="rect">
                <a:avLst/>
              </a:prstGeom>
            </p:spPr>
          </p:pic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EB1871E0-8299-3A4D-8962-ED03C69F01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1665348" y="4456875"/>
                <a:ext cx="812809" cy="1102516"/>
              </a:xfrm>
              <a:prstGeom prst="rect">
                <a:avLst/>
              </a:prstGeom>
            </p:spPr>
          </p:pic>
          <p:pic>
            <p:nvPicPr>
              <p:cNvPr id="13" name="Picture 12" descr="Shape&#10;&#10;Description automatically generated">
                <a:extLst>
                  <a:ext uri="{FF2B5EF4-FFF2-40B4-BE49-F238E27FC236}">
                    <a16:creationId xmlns:a16="http://schemas.microsoft.com/office/drawing/2014/main" id="{919FB6B2-6430-AB4C-ADF7-BFE5D12E7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720" y="3280584"/>
                <a:ext cx="900484" cy="1727549"/>
              </a:xfrm>
              <a:prstGeom prst="rect">
                <a:avLst/>
              </a:prstGeom>
            </p:spPr>
          </p:pic>
        </p:grpSp>
        <p:pic>
          <p:nvPicPr>
            <p:cNvPr id="20" name="Picture 19" descr="Shape&#10;&#10;Description automatically generated">
              <a:extLst>
                <a:ext uri="{FF2B5EF4-FFF2-40B4-BE49-F238E27FC236}">
                  <a16:creationId xmlns:a16="http://schemas.microsoft.com/office/drawing/2014/main" id="{CA5C9A20-1C25-9149-BDAD-AB7BDB106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4399" y="3658399"/>
              <a:ext cx="900484" cy="172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8A04D-EC3C-2F44-8E2B-E4032B050A8E}"/>
              </a:ext>
            </a:extLst>
          </p:cNvPr>
          <p:cNvGrpSpPr/>
          <p:nvPr/>
        </p:nvGrpSpPr>
        <p:grpSpPr>
          <a:xfrm>
            <a:off x="4108162" y="516944"/>
            <a:ext cx="3869424" cy="4485247"/>
            <a:chOff x="4108162" y="516944"/>
            <a:chExt cx="3869424" cy="448524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C72E2639-5DA3-F545-9448-269919D82A4C}"/>
                </a:ext>
              </a:extLst>
            </p:cNvPr>
            <p:cNvSpPr/>
            <p:nvPr/>
          </p:nvSpPr>
          <p:spPr>
            <a:xfrm>
              <a:off x="4108162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A2D7EE-74AA-0A4F-AC0D-AC9FB2428672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0AE2BA-0F9F-B940-ABD0-100E0C1406B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365CB9-72C5-C143-A48C-37375585101C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13EB9B-E119-E842-9E4F-88B714A70C60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C3E1050-9455-EA46-8CBB-8BD533E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2874" y="1401475"/>
              <a:ext cx="594982" cy="1565744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4E0FB2D-C980-634D-AE44-46FF9E6B8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6915" y="833389"/>
              <a:ext cx="594982" cy="1565744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ACD3DF5-38C5-B646-AE7A-81ABA033A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4628229" y="1675950"/>
              <a:ext cx="894578" cy="1016794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513360-35A1-1946-9607-5D98D6AD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5196286" y="1050109"/>
              <a:ext cx="782354" cy="88923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D5BBA3-C7BB-3E46-9C6A-9007CC8F4031}"/>
              </a:ext>
            </a:extLst>
          </p:cNvPr>
          <p:cNvGrpSpPr/>
          <p:nvPr/>
        </p:nvGrpSpPr>
        <p:grpSpPr>
          <a:xfrm>
            <a:off x="506671" y="3308958"/>
            <a:ext cx="3869424" cy="2912056"/>
            <a:chOff x="344992" y="300084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5D630B1-9A97-5843-AD3A-86E4BB5057A4}"/>
                </a:ext>
              </a:extLst>
            </p:cNvPr>
            <p:cNvSpPr/>
            <p:nvPr/>
          </p:nvSpPr>
          <p:spPr>
            <a:xfrm>
              <a:off x="344992" y="30008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ED740EF-2FC5-074A-B8C0-BF6F1C83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6203" y="3953459"/>
              <a:ext cx="594982" cy="1565744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4718D3-5CC4-3F4F-9913-ECA5EE7A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6858" y="3349480"/>
              <a:ext cx="594982" cy="1565744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7240F90-24C5-A842-A459-B99ED73EE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948396" y="3841150"/>
              <a:ext cx="894578" cy="101679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8EBB6-0375-C44F-A476-1E630D36DB0A}"/>
              </a:ext>
            </a:extLst>
          </p:cNvPr>
          <p:cNvGrpSpPr/>
          <p:nvPr/>
        </p:nvGrpSpPr>
        <p:grpSpPr>
          <a:xfrm>
            <a:off x="7761792" y="2607147"/>
            <a:ext cx="3869424" cy="2912056"/>
            <a:chOff x="7761792" y="26071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0DD25BB-E59F-C741-97BF-12C94EADEDD7}"/>
                </a:ext>
              </a:extLst>
            </p:cNvPr>
            <p:cNvSpPr/>
            <p:nvPr/>
          </p:nvSpPr>
          <p:spPr>
            <a:xfrm>
              <a:off x="7761792" y="26071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5BB109C-9780-C24E-B9D9-0FD5128DF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8511052" y="4003434"/>
              <a:ext cx="894578" cy="1016794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B5C654A-FDE5-0B42-BBAF-DECCD202C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9091057" y="3108877"/>
              <a:ext cx="894578" cy="1016794"/>
            </a:xfrm>
            <a:prstGeom prst="rect">
              <a:avLst/>
            </a:prstGeom>
          </p:spPr>
        </p:pic>
        <p:pic>
          <p:nvPicPr>
            <p:cNvPr id="19" name="Picture 1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D411AE-53E5-3541-82F3-5639D8FF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4889" y="3199242"/>
              <a:ext cx="594982" cy="1565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3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CE6891-274D-F747-9B22-72CFE80E67BF}"/>
              </a:ext>
            </a:extLst>
          </p:cNvPr>
          <p:cNvGrpSpPr/>
          <p:nvPr/>
        </p:nvGrpSpPr>
        <p:grpSpPr>
          <a:xfrm>
            <a:off x="324140" y="2882522"/>
            <a:ext cx="4612732" cy="3230369"/>
            <a:chOff x="324140" y="2882522"/>
            <a:chExt cx="4612732" cy="323036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4BB2106-2905-9342-B073-BD2AA5E4F66D}"/>
                </a:ext>
              </a:extLst>
            </p:cNvPr>
            <p:cNvSpPr/>
            <p:nvPr/>
          </p:nvSpPr>
          <p:spPr>
            <a:xfrm>
              <a:off x="324140" y="2882522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33B5C19-76EA-2040-840E-333090B57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40" t="8158" r="64632" b="53717"/>
            <a:stretch/>
          </p:blipFill>
          <p:spPr>
            <a:xfrm>
              <a:off x="2446029" y="3606402"/>
              <a:ext cx="660524" cy="146429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C684C1-89F5-E34D-BCF9-B4362DA7D6FB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553786-B137-6D4F-9270-F40EC04B350C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C36FE-34B1-D74A-823E-DDD26A4783F7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D502AE-A0A2-5449-928C-37AA5AFEC0B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BF44E42-98C7-EB4A-8E22-6CD024748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7608" y="3657256"/>
              <a:ext cx="1001739" cy="124487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CC7CA2-2479-2E4F-A428-671AA3EBB95D}"/>
              </a:ext>
            </a:extLst>
          </p:cNvPr>
          <p:cNvGrpSpPr/>
          <p:nvPr/>
        </p:nvGrpSpPr>
        <p:grpSpPr>
          <a:xfrm>
            <a:off x="4062016" y="244947"/>
            <a:ext cx="3869424" cy="2912056"/>
            <a:chOff x="4062016" y="24494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E47DC110-F622-4145-BD74-C5C70A1C37B0}"/>
                </a:ext>
              </a:extLst>
            </p:cNvPr>
            <p:cNvSpPr/>
            <p:nvPr/>
          </p:nvSpPr>
          <p:spPr>
            <a:xfrm>
              <a:off x="4062016" y="2449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2B8A6F-842E-E044-A87B-39840ED0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2224" y="1078535"/>
              <a:ext cx="1001739" cy="1244879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A8451D2-DFD8-2040-A9F1-DC8645CD4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40" t="8158" r="64632" b="53717"/>
            <a:stretch/>
          </p:blipFill>
          <p:spPr>
            <a:xfrm>
              <a:off x="5713989" y="564314"/>
              <a:ext cx="660524" cy="1464295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7D38FC8-6083-CA48-BAA7-4691D78D7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40" t="8158" r="64632" b="53717"/>
            <a:stretch/>
          </p:blipFill>
          <p:spPr>
            <a:xfrm>
              <a:off x="6385466" y="1086938"/>
              <a:ext cx="660524" cy="146429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C8944-826E-724D-B8FC-D06BD0EF9995}"/>
              </a:ext>
            </a:extLst>
          </p:cNvPr>
          <p:cNvGrpSpPr/>
          <p:nvPr/>
        </p:nvGrpSpPr>
        <p:grpSpPr>
          <a:xfrm>
            <a:off x="7799892" y="2696047"/>
            <a:ext cx="3869424" cy="2912056"/>
            <a:chOff x="7799892" y="26960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8A111A5-1907-164F-9E9B-EF51B481EEB4}"/>
                </a:ext>
              </a:extLst>
            </p:cNvPr>
            <p:cNvSpPr/>
            <p:nvPr/>
          </p:nvSpPr>
          <p:spPr>
            <a:xfrm>
              <a:off x="7799892" y="26960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02F92E-41EB-9342-98A5-E18B368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4941" y="3716109"/>
              <a:ext cx="1001739" cy="1244879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8637861-4108-B649-9F55-660958A13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3734" y="3157003"/>
              <a:ext cx="1001739" cy="124487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B2F1E37-AC31-9541-9AD4-97EE17DDC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40" t="8158" r="64632" b="53717"/>
            <a:stretch/>
          </p:blipFill>
          <p:spPr>
            <a:xfrm>
              <a:off x="10318712" y="3547547"/>
              <a:ext cx="660524" cy="1464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15316F8-1337-7040-8BA5-0F8627AF688F}"/>
              </a:ext>
            </a:extLst>
          </p:cNvPr>
          <p:cNvGrpSpPr/>
          <p:nvPr/>
        </p:nvGrpSpPr>
        <p:grpSpPr>
          <a:xfrm>
            <a:off x="7977586" y="2543647"/>
            <a:ext cx="3869424" cy="2912056"/>
            <a:chOff x="7977586" y="25436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D2D8F91-D160-D54F-96CB-EA93D799FD3C}"/>
                </a:ext>
              </a:extLst>
            </p:cNvPr>
            <p:cNvSpPr/>
            <p:nvPr/>
          </p:nvSpPr>
          <p:spPr>
            <a:xfrm>
              <a:off x="7977586" y="25436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B8EDC67B-CB73-EF49-B5F0-237A916AC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8812" y="3900699"/>
              <a:ext cx="951474" cy="951474"/>
            </a:xfrm>
            <a:prstGeom prst="rect">
              <a:avLst/>
            </a:prstGeom>
          </p:spPr>
        </p:pic>
        <p:pic>
          <p:nvPicPr>
            <p:cNvPr id="12" name="Picture 11" descr="Shape&#10;&#10;Description automatically generated">
              <a:extLst>
                <a:ext uri="{FF2B5EF4-FFF2-40B4-BE49-F238E27FC236}">
                  <a16:creationId xmlns:a16="http://schemas.microsoft.com/office/drawing/2014/main" id="{9A2452E3-246C-C04D-9C95-8F9C04E2E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4509" y="2957301"/>
              <a:ext cx="951474" cy="951474"/>
            </a:xfrm>
            <a:prstGeom prst="rect">
              <a:avLst/>
            </a:prstGeom>
          </p:spPr>
        </p:pic>
        <p:pic>
          <p:nvPicPr>
            <p:cNvPr id="13" name="Picture 12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28F44B4A-27E0-0B44-84AC-75E0C1A00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8944187" y="3369147"/>
              <a:ext cx="570322" cy="149108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65FE51-0B5E-EA4A-BC9F-9318A59B2C26}"/>
              </a:ext>
            </a:extLst>
          </p:cNvPr>
          <p:cNvGrpSpPr/>
          <p:nvPr/>
        </p:nvGrpSpPr>
        <p:grpSpPr>
          <a:xfrm>
            <a:off x="4161288" y="457091"/>
            <a:ext cx="3869424" cy="2912056"/>
            <a:chOff x="4161288" y="457091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ED4898B-1E21-A746-8488-2979986E4A58}"/>
                </a:ext>
              </a:extLst>
            </p:cNvPr>
            <p:cNvSpPr/>
            <p:nvPr/>
          </p:nvSpPr>
          <p:spPr>
            <a:xfrm>
              <a:off x="4161288" y="457091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F2335B0D-F85E-0247-9E3F-9F086A97F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4623" y="1437382"/>
              <a:ext cx="951474" cy="951474"/>
            </a:xfrm>
            <a:prstGeom prst="rect">
              <a:avLst/>
            </a:prstGeom>
          </p:spPr>
        </p:pic>
        <p:pic>
          <p:nvPicPr>
            <p:cNvPr id="14" name="Picture 13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2A584B51-A4F4-9446-A821-674156B63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4975491" y="1301594"/>
              <a:ext cx="570322" cy="1491083"/>
            </a:xfrm>
            <a:prstGeom prst="rect">
              <a:avLst/>
            </a:prstGeom>
          </p:spPr>
        </p:pic>
        <p:pic>
          <p:nvPicPr>
            <p:cNvPr id="15" name="Picture 14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42367B10-8671-7549-9D59-A443B21B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57" r="30393"/>
            <a:stretch/>
          </p:blipFill>
          <p:spPr>
            <a:xfrm>
              <a:off x="5580057" y="825857"/>
              <a:ext cx="570322" cy="14910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5A917-7069-714B-AA13-A1F75D7C0090}"/>
              </a:ext>
            </a:extLst>
          </p:cNvPr>
          <p:cNvGrpSpPr/>
          <p:nvPr/>
        </p:nvGrpSpPr>
        <p:grpSpPr>
          <a:xfrm>
            <a:off x="192592" y="2848447"/>
            <a:ext cx="4744280" cy="3264444"/>
            <a:chOff x="192592" y="2848447"/>
            <a:chExt cx="4744280" cy="32644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ADF692-EF46-EA4B-A139-ED36D0394FC0}"/>
                </a:ext>
              </a:extLst>
            </p:cNvPr>
            <p:cNvGrpSpPr/>
            <p:nvPr/>
          </p:nvGrpSpPr>
          <p:grpSpPr>
            <a:xfrm>
              <a:off x="192592" y="2848447"/>
              <a:ext cx="3869424" cy="2912056"/>
              <a:chOff x="192592" y="2848447"/>
              <a:chExt cx="3869424" cy="2912056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8F3E4D47-C9B8-5448-8EB5-B49DEF07F68E}"/>
                  </a:ext>
                </a:extLst>
              </p:cNvPr>
              <p:cNvSpPr/>
              <p:nvPr/>
            </p:nvSpPr>
            <p:spPr>
              <a:xfrm>
                <a:off x="192592" y="2848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 descr="A picture containing wine, sitting, table, knife&#10;&#10;Description automatically generated">
                <a:extLst>
                  <a:ext uri="{FF2B5EF4-FFF2-40B4-BE49-F238E27FC236}">
                    <a16:creationId xmlns:a16="http://schemas.microsoft.com/office/drawing/2014/main" id="{75DEAC40-AE96-4B4B-B71B-FF5919F6E5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457" r="30393"/>
              <a:stretch/>
            </p:blipFill>
            <p:spPr>
              <a:xfrm>
                <a:off x="759091" y="3757664"/>
                <a:ext cx="570322" cy="1491083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wine, sitting, table, knife&#10;&#10;Description automatically generated">
                <a:extLst>
                  <a:ext uri="{FF2B5EF4-FFF2-40B4-BE49-F238E27FC236}">
                    <a16:creationId xmlns:a16="http://schemas.microsoft.com/office/drawing/2014/main" id="{187E3799-D990-8D4F-8338-6477DF9FA7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0457" r="30393"/>
              <a:stretch/>
            </p:blipFill>
            <p:spPr>
              <a:xfrm>
                <a:off x="1329413" y="3396197"/>
                <a:ext cx="570322" cy="1491083"/>
              </a:xfrm>
              <a:prstGeom prst="rect">
                <a:avLst/>
              </a:prstGeom>
            </p:spPr>
          </p:pic>
          <p:pic>
            <p:nvPicPr>
              <p:cNvPr id="8" name="Picture 7" descr="Shape&#10;&#10;Description automatically generated">
                <a:extLst>
                  <a:ext uri="{FF2B5EF4-FFF2-40B4-BE49-F238E27FC236}">
                    <a16:creationId xmlns:a16="http://schemas.microsoft.com/office/drawing/2014/main" id="{4E85F282-D878-5F49-9E81-2C79DAB6F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4816" y="4116540"/>
                <a:ext cx="951474" cy="951474"/>
              </a:xfrm>
              <a:prstGeom prst="rect">
                <a:avLst/>
              </a:prstGeom>
            </p:spPr>
          </p:pic>
          <p:pic>
            <p:nvPicPr>
              <p:cNvPr id="9" name="Picture 8" descr="Shape&#10;&#10;Description automatically generated">
                <a:extLst>
                  <a:ext uri="{FF2B5EF4-FFF2-40B4-BE49-F238E27FC236}">
                    <a16:creationId xmlns:a16="http://schemas.microsoft.com/office/drawing/2014/main" id="{CB38877B-BCD2-4B4C-9BD8-FCDCD600C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0057" y="3165066"/>
                <a:ext cx="951474" cy="95147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9ECB5F-7DBB-EC4B-B711-74547427032C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8E778E-7230-0C47-A30C-5D41FF30828E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A4BA08-4501-604C-9FDA-3F908981C42D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D8F651-637D-8B44-8BC2-6D9070E86355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91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E8F4C9-6A00-6446-9B8F-CCF054B6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06" y="2628883"/>
            <a:ext cx="1548988" cy="1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2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0A819F7-3DCB-5F4D-A668-5748D84743AB}"/>
              </a:ext>
            </a:extLst>
          </p:cNvPr>
          <p:cNvGrpSpPr/>
          <p:nvPr/>
        </p:nvGrpSpPr>
        <p:grpSpPr>
          <a:xfrm>
            <a:off x="192592" y="2848447"/>
            <a:ext cx="3869424" cy="2912056"/>
            <a:chOff x="192592" y="28484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833C1A0F-8DF8-E14A-A662-DDAC8E53BF56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974BA93E-F5B8-5A46-83F0-4A1016E29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2021473" y="3839064"/>
              <a:ext cx="920034" cy="1320783"/>
            </a:xfrm>
            <a:prstGeom prst="rect">
              <a:avLst/>
            </a:prstGeom>
          </p:spPr>
        </p:pic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9BE6EF7-D38F-A94F-AA07-D816DCC53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2478211" y="3131519"/>
              <a:ext cx="920034" cy="1320783"/>
            </a:xfrm>
            <a:prstGeom prst="rect">
              <a:avLst/>
            </a:prstGeom>
          </p:spPr>
        </p:pic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F2BF946B-47DA-AD4F-93EA-7EAD76929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689594" y="4106729"/>
              <a:ext cx="812809" cy="11025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E70EE3F-E805-8D4D-9DDE-731E87BC5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1312995" y="3201959"/>
              <a:ext cx="812809" cy="110251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237F4A-A422-7640-9BCE-837EA3385073}"/>
              </a:ext>
            </a:extLst>
          </p:cNvPr>
          <p:cNvGrpSpPr/>
          <p:nvPr/>
        </p:nvGrpSpPr>
        <p:grpSpPr>
          <a:xfrm>
            <a:off x="8129984" y="2581747"/>
            <a:ext cx="3869424" cy="2912056"/>
            <a:chOff x="8129984" y="25817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0CA7CBD-08AD-8244-A331-C948D2BFF4F2}"/>
                </a:ext>
              </a:extLst>
            </p:cNvPr>
            <p:cNvSpPr/>
            <p:nvPr/>
          </p:nvSpPr>
          <p:spPr>
            <a:xfrm>
              <a:off x="8129984" y="25817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F6B54048-E6C0-7A4D-93C9-A5713D498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10286682" y="3178672"/>
              <a:ext cx="920034" cy="1320783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7ACA4C4-752A-F245-B8E3-ADCA4325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9159587" y="3419658"/>
              <a:ext cx="812809" cy="110251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99628-67F5-B84E-B9BC-1AAE2F979AA4}"/>
              </a:ext>
            </a:extLst>
          </p:cNvPr>
          <p:cNvGrpSpPr/>
          <p:nvPr/>
        </p:nvGrpSpPr>
        <p:grpSpPr>
          <a:xfrm>
            <a:off x="4334540" y="482491"/>
            <a:ext cx="3869424" cy="4519700"/>
            <a:chOff x="4334540" y="482491"/>
            <a:chExt cx="3869424" cy="45197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C141FDD-0374-1044-88E8-DCFC7CC0C272}"/>
                </a:ext>
              </a:extLst>
            </p:cNvPr>
            <p:cNvSpPr/>
            <p:nvPr/>
          </p:nvSpPr>
          <p:spPr>
            <a:xfrm>
              <a:off x="4334540" y="482491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94524AFD-D366-6641-A17E-5A973CD03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5870069" y="1527664"/>
              <a:ext cx="920034" cy="1320783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8B28374A-FE0F-F54F-AAD6-057070FE1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6387740" y="852418"/>
              <a:ext cx="920034" cy="1320783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4B86A32-C634-C648-810C-0C6B8283B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25" r="21941"/>
            <a:stretch/>
          </p:blipFill>
          <p:spPr>
            <a:xfrm>
              <a:off x="5085145" y="1387261"/>
              <a:ext cx="812809" cy="110251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19957D-524C-AD44-91E2-17F1E158E154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BED5934-7E4D-6C4C-91D2-4464D7E9E4A4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0E0149E-5DAE-364C-B821-758D40786512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60D8A0-5EB9-1848-AEAE-AA0878E9296A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5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E84DD67-163C-9F43-BD8D-4F7511D4D9B7}"/>
              </a:ext>
            </a:extLst>
          </p:cNvPr>
          <p:cNvGrpSpPr/>
          <p:nvPr/>
        </p:nvGrpSpPr>
        <p:grpSpPr>
          <a:xfrm>
            <a:off x="6095943" y="2848447"/>
            <a:ext cx="5751065" cy="2912056"/>
            <a:chOff x="6095943" y="2848447"/>
            <a:chExt cx="5751065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622BEC9-4FFC-1142-A9B1-84835A4E308F}"/>
                </a:ext>
              </a:extLst>
            </p:cNvPr>
            <p:cNvSpPr/>
            <p:nvPr/>
          </p:nvSpPr>
          <p:spPr>
            <a:xfrm>
              <a:off x="7977584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50B5EF-6673-D044-B951-B35950973CC1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F9D67B-AC97-6440-BF12-C5B4068176D9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8F671F2-9916-C749-A4B2-F2675FE8D282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D252EE-5F67-6349-8366-4847FA1F4C35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2C7E2BC-A36B-8A42-B2CF-E7C1C188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6489" y="3757140"/>
              <a:ext cx="1001739" cy="1244879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85AF392-ECCE-8F44-82AC-AAFA6DCF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1938" y="4185484"/>
              <a:ext cx="1020716" cy="1054484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D9967C8-2742-4542-8024-BA281FAC2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08758" y="3249991"/>
              <a:ext cx="1020716" cy="105448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A4FEF-52B0-6049-BE91-B0CB8559BD6D}"/>
              </a:ext>
            </a:extLst>
          </p:cNvPr>
          <p:cNvGrpSpPr/>
          <p:nvPr/>
        </p:nvGrpSpPr>
        <p:grpSpPr>
          <a:xfrm>
            <a:off x="4334540" y="393700"/>
            <a:ext cx="3996660" cy="3035300"/>
            <a:chOff x="4334540" y="393700"/>
            <a:chExt cx="3996660" cy="30353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F02D7DA-A854-B049-8136-07FD74B2BCD6}"/>
                </a:ext>
              </a:extLst>
            </p:cNvPr>
            <p:cNvSpPr/>
            <p:nvPr/>
          </p:nvSpPr>
          <p:spPr>
            <a:xfrm>
              <a:off x="4334540" y="393700"/>
              <a:ext cx="3996660" cy="3035300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A5739BF-CA28-FB4C-8027-42A40255A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9818" y="1563223"/>
              <a:ext cx="1001739" cy="1244879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7BA5A-CD77-E74E-80B4-19AA81A6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7389" y="849795"/>
              <a:ext cx="1001739" cy="1244879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D9F7D8F-2094-DF4D-BB96-E51052C0E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4118" y="1853743"/>
              <a:ext cx="1020716" cy="1054484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81B926E-25EC-2243-8EE6-E99C94037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261" y="686425"/>
              <a:ext cx="1020716" cy="10544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78C71-122A-E246-8B36-647D2CAADD25}"/>
              </a:ext>
            </a:extLst>
          </p:cNvPr>
          <p:cNvGrpSpPr/>
          <p:nvPr/>
        </p:nvGrpSpPr>
        <p:grpSpPr>
          <a:xfrm>
            <a:off x="192592" y="2848447"/>
            <a:ext cx="3869424" cy="2912056"/>
            <a:chOff x="192592" y="28484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2193C23B-28AB-D348-ADB0-818CDB283A91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7FF2C0-BE66-9540-BC24-3F172B11C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082" y="3780785"/>
              <a:ext cx="1001739" cy="1244879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0DE79E-EA2B-314E-A673-FC365542F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6052" y="3490538"/>
              <a:ext cx="1020716" cy="1054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1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9931D-D82E-A943-B4A9-5A43BBEE7EA3}"/>
              </a:ext>
            </a:extLst>
          </p:cNvPr>
          <p:cNvGrpSpPr/>
          <p:nvPr/>
        </p:nvGrpSpPr>
        <p:grpSpPr>
          <a:xfrm>
            <a:off x="4214416" y="346547"/>
            <a:ext cx="3869424" cy="2912056"/>
            <a:chOff x="4214416" y="34654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57FB069-9874-7F4C-8AA7-2C129273153E}"/>
                </a:ext>
              </a:extLst>
            </p:cNvPr>
            <p:cNvSpPr/>
            <p:nvPr/>
          </p:nvSpPr>
          <p:spPr>
            <a:xfrm>
              <a:off x="4214416" y="3465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323A9A1-1D49-FD47-8345-427CA3081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4823659" y="1605406"/>
              <a:ext cx="812809" cy="1102516"/>
            </a:xfrm>
            <a:prstGeom prst="rect">
              <a:avLst/>
            </a:prstGeom>
          </p:spPr>
        </p:pic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C95529B-208D-474A-B4B9-CCC104F3F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5456443" y="700059"/>
              <a:ext cx="812809" cy="1102516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069D8DC-B4B4-8F4D-A5EB-4A1D921C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054" y="1019703"/>
              <a:ext cx="594982" cy="156574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9B39EB-ACC7-8B44-9EDA-9C47DAB8E49D}"/>
              </a:ext>
            </a:extLst>
          </p:cNvPr>
          <p:cNvGrpSpPr/>
          <p:nvPr/>
        </p:nvGrpSpPr>
        <p:grpSpPr>
          <a:xfrm>
            <a:off x="344992" y="3064347"/>
            <a:ext cx="3869424" cy="2912056"/>
            <a:chOff x="344992" y="3064347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409EF80E-AA0D-2D43-A23B-C80E72E67998}"/>
                </a:ext>
              </a:extLst>
            </p:cNvPr>
            <p:cNvSpPr/>
            <p:nvPr/>
          </p:nvSpPr>
          <p:spPr>
            <a:xfrm>
              <a:off x="344992" y="30643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BC6CB29A-7DAB-A148-9B05-E3DAC27CC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919545" y="3969117"/>
              <a:ext cx="812809" cy="1102516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AFA0925-A832-074F-B141-38016EAD7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086" y="3969117"/>
              <a:ext cx="594982" cy="1565744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6529FFC-5C6C-7D49-AFB3-C57C95605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0530" y="3505889"/>
              <a:ext cx="594982" cy="156574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A86348-AB7F-D443-A9DB-8AFAA900A2C5}"/>
              </a:ext>
            </a:extLst>
          </p:cNvPr>
          <p:cNvGrpSpPr/>
          <p:nvPr/>
        </p:nvGrpSpPr>
        <p:grpSpPr>
          <a:xfrm>
            <a:off x="6095943" y="2696047"/>
            <a:ext cx="5751065" cy="2912056"/>
            <a:chOff x="6095943" y="2696047"/>
            <a:chExt cx="5751065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530FDB8-6653-4F48-A6E0-C63DED7DB08A}"/>
                </a:ext>
              </a:extLst>
            </p:cNvPr>
            <p:cNvSpPr/>
            <p:nvPr/>
          </p:nvSpPr>
          <p:spPr>
            <a:xfrm>
              <a:off x="7977584" y="26960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99E8E8DE-B57B-544B-A3A3-A9CC3010B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8624695" y="4152075"/>
              <a:ext cx="812809" cy="1102516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B264905-B208-0949-AEC1-32963B5A9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9152614" y="3064347"/>
              <a:ext cx="812809" cy="1102516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1364FE9-AB74-AD44-92FB-BD2E3F51A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4130" y="3685934"/>
              <a:ext cx="594982" cy="1565744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F9C4EF2-6E67-3441-98EC-C9E2C812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78078" y="3064347"/>
              <a:ext cx="594982" cy="156574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F184D3-AA82-1B42-B492-2460BD17A1D2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C0E5FB-4625-5E4F-8250-20B60E0E1BFF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7EEB2-6B6E-C94B-B044-11EEF9E18F80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E5D8BC5-E3FF-3646-AB57-1963E6E70D81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1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027F829-5620-0347-AFFE-2F1CC1F43EF1}"/>
              </a:ext>
            </a:extLst>
          </p:cNvPr>
          <p:cNvGrpSpPr/>
          <p:nvPr/>
        </p:nvGrpSpPr>
        <p:grpSpPr>
          <a:xfrm>
            <a:off x="7977692" y="2848447"/>
            <a:ext cx="3869424" cy="2912056"/>
            <a:chOff x="7977692" y="2848447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A01A759-E2A1-BF47-897E-883322982576}"/>
                </a:ext>
              </a:extLst>
            </p:cNvPr>
            <p:cNvSpPr/>
            <p:nvPr/>
          </p:nvSpPr>
          <p:spPr>
            <a:xfrm>
              <a:off x="79776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5B4F1BB1-C6C0-334E-BCB6-DB7C61FD4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8935026" y="3592896"/>
              <a:ext cx="920034" cy="1320783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7A868F2-7A18-3144-ACD7-6A692B4B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8377" y="3605437"/>
              <a:ext cx="904017" cy="96788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6780F6-FEF0-DB40-B62A-08C19E0E8FAB}"/>
              </a:ext>
            </a:extLst>
          </p:cNvPr>
          <p:cNvGrpSpPr/>
          <p:nvPr/>
        </p:nvGrpSpPr>
        <p:grpSpPr>
          <a:xfrm>
            <a:off x="4161288" y="516944"/>
            <a:ext cx="3869424" cy="4485247"/>
            <a:chOff x="4161288" y="516944"/>
            <a:chExt cx="3869424" cy="4485247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DD30DCD-B648-F94C-939E-45FEA633B7C0}"/>
                </a:ext>
              </a:extLst>
            </p:cNvPr>
            <p:cNvSpPr/>
            <p:nvPr/>
          </p:nvSpPr>
          <p:spPr>
            <a:xfrm>
              <a:off x="4161288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00244B-3043-614C-921E-177D1D42D13C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B24F25-85B6-194B-A23C-3441FCFDB10F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02CE04-F824-5C49-AD50-13B56AC76D40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640EF9-5E14-2D48-8E76-4D174051B04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63B6290B-A6A6-404B-9CCE-868B097C7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5098875" y="1506210"/>
              <a:ext cx="920034" cy="1320783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1F59CA3-82DA-874C-85C2-D73595421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7382" y="857830"/>
              <a:ext cx="904017" cy="967886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3E31049-5F7B-ED45-A4FA-10DBA64C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8040" y="1734701"/>
              <a:ext cx="904017" cy="96788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1E354D-EB15-C744-AB67-35889BED245F}"/>
              </a:ext>
            </a:extLst>
          </p:cNvPr>
          <p:cNvGrpSpPr/>
          <p:nvPr/>
        </p:nvGrpSpPr>
        <p:grpSpPr>
          <a:xfrm>
            <a:off x="314990" y="3026246"/>
            <a:ext cx="3931037" cy="3018953"/>
            <a:chOff x="314990" y="3026246"/>
            <a:chExt cx="3931037" cy="3018953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F3D883B-8864-9648-B8CC-D596FDED9404}"/>
                </a:ext>
              </a:extLst>
            </p:cNvPr>
            <p:cNvSpPr/>
            <p:nvPr/>
          </p:nvSpPr>
          <p:spPr>
            <a:xfrm>
              <a:off x="314990" y="3026246"/>
              <a:ext cx="3931037" cy="3018953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03496A9F-AB9A-8F41-9648-A9048DF40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651206" y="4052334"/>
              <a:ext cx="920034" cy="1320783"/>
            </a:xfrm>
            <a:prstGeom prst="rect">
              <a:avLst/>
            </a:prstGeom>
          </p:spPr>
        </p:pic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5C4D9E3C-F764-804B-8AFF-2F55FBE3F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10" r="9271"/>
            <a:stretch/>
          </p:blipFill>
          <p:spPr>
            <a:xfrm>
              <a:off x="1463264" y="3479310"/>
              <a:ext cx="920034" cy="1320783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E2DC23E-3F3C-4C45-A171-246C2E3AF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9213" y="4757398"/>
              <a:ext cx="904017" cy="967886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A521878-F26E-FB4C-B5C9-4C0082473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1221" y="3554288"/>
              <a:ext cx="904017" cy="96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0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13DE9-26BC-374F-9DF3-BB4030C72A49}"/>
              </a:ext>
            </a:extLst>
          </p:cNvPr>
          <p:cNvGrpSpPr/>
          <p:nvPr/>
        </p:nvGrpSpPr>
        <p:grpSpPr>
          <a:xfrm>
            <a:off x="6095943" y="2848447"/>
            <a:ext cx="5598773" cy="2912056"/>
            <a:chOff x="6095943" y="2848447"/>
            <a:chExt cx="5598773" cy="29120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DE39CB-C31D-824C-88CA-3F7205681D26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3ABA0D-42BB-1245-A804-9D1BF4E13C8B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DAEF8-184E-6D43-BCE8-4943A604716F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00175-00B4-DD4B-A567-CADD9E5D0DC1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BFA563-0914-A44A-8FA4-88E812C8CC4E}"/>
                </a:ext>
              </a:extLst>
            </p:cNvPr>
            <p:cNvGrpSpPr/>
            <p:nvPr/>
          </p:nvGrpSpPr>
          <p:grpSpPr>
            <a:xfrm>
              <a:off x="7825292" y="2848447"/>
              <a:ext cx="3869424" cy="2912056"/>
              <a:chOff x="7825292" y="2848447"/>
              <a:chExt cx="3869424" cy="2912056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288B233D-EA5D-8949-AF58-A7EBABF33E08}"/>
                  </a:ext>
                </a:extLst>
              </p:cNvPr>
              <p:cNvSpPr/>
              <p:nvPr/>
            </p:nvSpPr>
            <p:spPr>
              <a:xfrm>
                <a:off x="7825292" y="2848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Picture 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FE5BDBD-7812-E649-8C49-0CE1740F5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421"/>
              <a:stretch/>
            </p:blipFill>
            <p:spPr>
              <a:xfrm>
                <a:off x="8546483" y="4289514"/>
                <a:ext cx="894578" cy="1016794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B091A72-7207-7C43-A7A7-CFAD71AE2D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421"/>
              <a:stretch/>
            </p:blipFill>
            <p:spPr>
              <a:xfrm>
                <a:off x="8908860" y="3347123"/>
                <a:ext cx="894578" cy="1016794"/>
              </a:xfrm>
              <a:prstGeom prst="rect">
                <a:avLst/>
              </a:prstGeom>
            </p:spPr>
          </p:pic>
          <p:pic>
            <p:nvPicPr>
              <p:cNvPr id="15" name="Picture 14" descr="Shape&#10;&#10;Description automatically generated">
                <a:extLst>
                  <a:ext uri="{FF2B5EF4-FFF2-40B4-BE49-F238E27FC236}">
                    <a16:creationId xmlns:a16="http://schemas.microsoft.com/office/drawing/2014/main" id="{A46C6D16-4956-5D48-8A9B-AE4DE8F81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6922" y="3655268"/>
                <a:ext cx="900484" cy="1727549"/>
              </a:xfrm>
              <a:prstGeom prst="rect">
                <a:avLst/>
              </a:prstGeom>
            </p:spPr>
          </p:pic>
          <p:pic>
            <p:nvPicPr>
              <p:cNvPr id="16" name="Picture 15" descr="Shape&#10;&#10;Description automatically generated">
                <a:extLst>
                  <a:ext uri="{FF2B5EF4-FFF2-40B4-BE49-F238E27FC236}">
                    <a16:creationId xmlns:a16="http://schemas.microsoft.com/office/drawing/2014/main" id="{68AA233C-5963-8C4F-8AFF-45B259A81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5698" y="3184073"/>
                <a:ext cx="900484" cy="1727549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D99E52-0917-C344-A728-1985FA65EC3C}"/>
              </a:ext>
            </a:extLst>
          </p:cNvPr>
          <p:cNvGrpSpPr/>
          <p:nvPr/>
        </p:nvGrpSpPr>
        <p:grpSpPr>
          <a:xfrm>
            <a:off x="4161288" y="410047"/>
            <a:ext cx="3869424" cy="2912056"/>
            <a:chOff x="4161288" y="410047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AD72ED2-9490-A94E-BA3D-9153395EC080}"/>
                </a:ext>
              </a:extLst>
            </p:cNvPr>
            <p:cNvSpPr/>
            <p:nvPr/>
          </p:nvSpPr>
          <p:spPr>
            <a:xfrm>
              <a:off x="4161288" y="4100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DAA04C3-9548-9B4B-A444-A38E89A9E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421"/>
            <a:stretch/>
          </p:blipFill>
          <p:spPr>
            <a:xfrm>
              <a:off x="4904337" y="1601909"/>
              <a:ext cx="894578" cy="1016794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57F8DC-9D89-6745-95E2-02A756A94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421"/>
            <a:stretch/>
          </p:blipFill>
          <p:spPr>
            <a:xfrm>
              <a:off x="5593939" y="898509"/>
              <a:ext cx="894578" cy="1016794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">
              <a:extLst>
                <a:ext uri="{FF2B5EF4-FFF2-40B4-BE49-F238E27FC236}">
                  <a16:creationId xmlns:a16="http://schemas.microsoft.com/office/drawing/2014/main" id="{6072B828-1605-BD44-B4E4-804C41DE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5175" y="1109197"/>
              <a:ext cx="900484" cy="17275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CBF255-6B62-474F-A8D0-C1E3441472B9}"/>
              </a:ext>
            </a:extLst>
          </p:cNvPr>
          <p:cNvGrpSpPr/>
          <p:nvPr/>
        </p:nvGrpSpPr>
        <p:grpSpPr>
          <a:xfrm>
            <a:off x="291864" y="3085275"/>
            <a:ext cx="3869424" cy="2912056"/>
            <a:chOff x="291864" y="3085275"/>
            <a:chExt cx="3869424" cy="2912056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C9CC088-91AE-4349-98EE-41ADB4E1F990}"/>
                </a:ext>
              </a:extLst>
            </p:cNvPr>
            <p:cNvSpPr/>
            <p:nvPr/>
          </p:nvSpPr>
          <p:spPr>
            <a:xfrm>
              <a:off x="291864" y="3085275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7FF7252-52E3-3C48-9BC3-C0B52FB3F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421"/>
            <a:stretch/>
          </p:blipFill>
          <p:spPr>
            <a:xfrm>
              <a:off x="969984" y="4119959"/>
              <a:ext cx="894578" cy="1016794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">
              <a:extLst>
                <a:ext uri="{FF2B5EF4-FFF2-40B4-BE49-F238E27FC236}">
                  <a16:creationId xmlns:a16="http://schemas.microsoft.com/office/drawing/2014/main" id="{4132825C-3FFE-7748-973F-9AE4BCA5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5835" y="3855520"/>
              <a:ext cx="900484" cy="1727549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1565737-6245-B142-B683-E87C58CE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1547" y="3441258"/>
              <a:ext cx="900484" cy="172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4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B115C1-9E15-7745-AD7B-2B6386DA7D3E}"/>
              </a:ext>
            </a:extLst>
          </p:cNvPr>
          <p:cNvGrpSpPr/>
          <p:nvPr/>
        </p:nvGrpSpPr>
        <p:grpSpPr>
          <a:xfrm>
            <a:off x="391138" y="2863438"/>
            <a:ext cx="3869424" cy="2912056"/>
            <a:chOff x="391138" y="2863438"/>
            <a:chExt cx="3869424" cy="29120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BCE8EB-FCF8-A247-9B75-F70A39478464}"/>
                </a:ext>
              </a:extLst>
            </p:cNvPr>
            <p:cNvGrpSpPr/>
            <p:nvPr/>
          </p:nvGrpSpPr>
          <p:grpSpPr>
            <a:xfrm>
              <a:off x="391138" y="2863438"/>
              <a:ext cx="3869424" cy="2912056"/>
              <a:chOff x="192592" y="2848447"/>
              <a:chExt cx="3869424" cy="2912056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03DEE842-6D3F-174C-BC97-0920224262A6}"/>
                  </a:ext>
                </a:extLst>
              </p:cNvPr>
              <p:cNvSpPr/>
              <p:nvPr/>
            </p:nvSpPr>
            <p:spPr>
              <a:xfrm>
                <a:off x="192592" y="2848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1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919D2BD-5131-2B42-9023-923DC788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761" y="3773140"/>
                <a:ext cx="594982" cy="1565744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0C2FC92-4C9F-6847-BF86-B4E5AA966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703" y="3257296"/>
                <a:ext cx="594982" cy="1565744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B3E46A2D-900B-A547-B891-E78566BA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8786" y="4244031"/>
              <a:ext cx="978869" cy="851922"/>
            </a:xfrm>
            <a:prstGeom prst="rect">
              <a:avLst/>
            </a:prstGeom>
          </p:spPr>
        </p:pic>
        <p:pic>
          <p:nvPicPr>
            <p:cNvPr id="23" name="Picture 22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8D21D995-523D-1348-9963-CAA463AD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5991" y="3272287"/>
              <a:ext cx="978869" cy="8519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1BF5D0-543D-C14F-A4B9-D04EE13A6CE6}"/>
              </a:ext>
            </a:extLst>
          </p:cNvPr>
          <p:cNvGrpSpPr/>
          <p:nvPr/>
        </p:nvGrpSpPr>
        <p:grpSpPr>
          <a:xfrm>
            <a:off x="4260562" y="371947"/>
            <a:ext cx="3869424" cy="4630244"/>
            <a:chOff x="4260562" y="371947"/>
            <a:chExt cx="3869424" cy="46302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B4EBC0-EEEF-0347-8597-0B8FAD3630EF}"/>
                </a:ext>
              </a:extLst>
            </p:cNvPr>
            <p:cNvGrpSpPr/>
            <p:nvPr/>
          </p:nvGrpSpPr>
          <p:grpSpPr>
            <a:xfrm>
              <a:off x="4260562" y="371947"/>
              <a:ext cx="3869424" cy="4630244"/>
              <a:chOff x="4260562" y="371947"/>
              <a:chExt cx="3869424" cy="4630244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B8CF4A8-779E-FB42-8C22-6ED37E4E9D93}"/>
                  </a:ext>
                </a:extLst>
              </p:cNvPr>
              <p:cNvSpPr/>
              <p:nvPr/>
            </p:nvSpPr>
            <p:spPr>
              <a:xfrm>
                <a:off x="4260562" y="3719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AAD6BEF-BF43-E044-8018-107ECF623A42}"/>
                  </a:ext>
                </a:extLst>
              </p:cNvPr>
              <p:cNvGrpSpPr/>
              <p:nvPr/>
            </p:nvGrpSpPr>
            <p:grpSpPr>
              <a:xfrm>
                <a:off x="6237752" y="3547095"/>
                <a:ext cx="514350" cy="1455096"/>
                <a:chOff x="5734050" y="3300585"/>
                <a:chExt cx="514350" cy="145509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0039BB6-33CC-354A-9CBD-CA0B2F803C12}"/>
                    </a:ext>
                  </a:extLst>
                </p:cNvPr>
                <p:cNvSpPr/>
                <p:nvPr/>
              </p:nvSpPr>
              <p:spPr>
                <a:xfrm>
                  <a:off x="5765800" y="3300585"/>
                  <a:ext cx="482600" cy="444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4BC4600-933F-9342-8905-D62582BF8F4E}"/>
                    </a:ext>
                  </a:extLst>
                </p:cNvPr>
                <p:cNvSpPr/>
                <p:nvPr/>
              </p:nvSpPr>
              <p:spPr>
                <a:xfrm>
                  <a:off x="5829300" y="3930411"/>
                  <a:ext cx="355600" cy="3452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4873D6B-F2B2-564E-B012-5BD868F432A6}"/>
                    </a:ext>
                  </a:extLst>
                </p:cNvPr>
                <p:cNvSpPr/>
                <p:nvPr/>
              </p:nvSpPr>
              <p:spPr>
                <a:xfrm>
                  <a:off x="5734050" y="4525197"/>
                  <a:ext cx="241300" cy="2304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" name="Picture 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1039F83-BC57-3947-98C6-3656800D2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504" y="1045103"/>
                <a:ext cx="594982" cy="1565744"/>
              </a:xfrm>
              <a:prstGeom prst="rect">
                <a:avLst/>
              </a:prstGeom>
            </p:spPr>
          </p:pic>
        </p:grpSp>
        <p:pic>
          <p:nvPicPr>
            <p:cNvPr id="24" name="Picture 23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E34E3630-10A5-7B4A-A139-1EA4D315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1985" y="1901491"/>
              <a:ext cx="978869" cy="851922"/>
            </a:xfrm>
            <a:prstGeom prst="rect">
              <a:avLst/>
            </a:prstGeom>
          </p:spPr>
        </p:pic>
        <p:pic>
          <p:nvPicPr>
            <p:cNvPr id="25" name="Picture 24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B4CA1232-8E44-F249-866E-6589FA59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8081" y="859017"/>
              <a:ext cx="978869" cy="85192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F2964E-E210-6E43-84D7-EEE5AC5F737A}"/>
              </a:ext>
            </a:extLst>
          </p:cNvPr>
          <p:cNvGrpSpPr/>
          <p:nvPr/>
        </p:nvGrpSpPr>
        <p:grpSpPr>
          <a:xfrm>
            <a:off x="7835788" y="2610847"/>
            <a:ext cx="3869424" cy="2912056"/>
            <a:chOff x="7835788" y="2610847"/>
            <a:chExt cx="3869424" cy="29120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389EFA-F0BB-7F4A-B365-197A4E4356FE}"/>
                </a:ext>
              </a:extLst>
            </p:cNvPr>
            <p:cNvGrpSpPr/>
            <p:nvPr/>
          </p:nvGrpSpPr>
          <p:grpSpPr>
            <a:xfrm>
              <a:off x="7835788" y="2610847"/>
              <a:ext cx="3869424" cy="2912056"/>
              <a:chOff x="7835788" y="2610847"/>
              <a:chExt cx="3869424" cy="2912056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AEBF3794-00C7-E241-B9AC-C41609E74470}"/>
                  </a:ext>
                </a:extLst>
              </p:cNvPr>
              <p:cNvSpPr/>
              <p:nvPr/>
            </p:nvSpPr>
            <p:spPr>
              <a:xfrm>
                <a:off x="7835788" y="26108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1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A4D18A5-1B42-AB4F-8419-BDB829E94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3720" y="3321205"/>
                <a:ext cx="594982" cy="1565744"/>
              </a:xfrm>
              <a:prstGeom prst="rect">
                <a:avLst/>
              </a:prstGeom>
            </p:spPr>
          </p:pic>
        </p:grpSp>
        <p:pic>
          <p:nvPicPr>
            <p:cNvPr id="26" name="Picture 25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6D23DD85-3D80-7940-A452-A11376862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6617" y="3484833"/>
              <a:ext cx="978869" cy="851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0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8E7762-2855-0E44-BC3C-2E9CB7DDF623}"/>
              </a:ext>
            </a:extLst>
          </p:cNvPr>
          <p:cNvGrpSpPr/>
          <p:nvPr/>
        </p:nvGrpSpPr>
        <p:grpSpPr>
          <a:xfrm>
            <a:off x="4334540" y="346547"/>
            <a:ext cx="3869424" cy="2912056"/>
            <a:chOff x="4334540" y="346547"/>
            <a:chExt cx="3869424" cy="29120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36E858-4FDD-B546-A045-D5A0FE03A42B}"/>
                </a:ext>
              </a:extLst>
            </p:cNvPr>
            <p:cNvGrpSpPr/>
            <p:nvPr/>
          </p:nvGrpSpPr>
          <p:grpSpPr>
            <a:xfrm>
              <a:off x="4334540" y="346547"/>
              <a:ext cx="3869424" cy="2912056"/>
              <a:chOff x="4334540" y="346547"/>
              <a:chExt cx="3869424" cy="2912056"/>
            </a:xfrm>
          </p:grpSpPr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6A7D88C-6E7C-4348-96CD-FE0D4D61E5E6}"/>
                  </a:ext>
                </a:extLst>
              </p:cNvPr>
              <p:cNvSpPr/>
              <p:nvPr/>
            </p:nvSpPr>
            <p:spPr>
              <a:xfrm>
                <a:off x="4334540" y="3465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5CE0534-1734-AB4A-B7E3-C732D1E865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1283"/>
              <a:stretch/>
            </p:blipFill>
            <p:spPr>
              <a:xfrm>
                <a:off x="6448458" y="1699051"/>
                <a:ext cx="858928" cy="977534"/>
              </a:xfrm>
              <a:prstGeom prst="rect">
                <a:avLst/>
              </a:prstGeom>
            </p:spPr>
          </p:pic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A7F6692-9DE2-044F-B979-1C07B41694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1283"/>
              <a:stretch/>
            </p:blipFill>
            <p:spPr>
              <a:xfrm>
                <a:off x="6784035" y="628266"/>
                <a:ext cx="858928" cy="977534"/>
              </a:xfrm>
              <a:prstGeom prst="rect">
                <a:avLst/>
              </a:prstGeom>
            </p:spPr>
          </p:pic>
        </p:grpSp>
        <p:pic>
          <p:nvPicPr>
            <p:cNvPr id="23" name="Picture 22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8AA49E5A-C0E1-5944-AE02-0D6B0DE0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7131" y="1335896"/>
              <a:ext cx="978869" cy="8519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302E00-A6ED-AC4A-B415-6E03142DDF8D}"/>
              </a:ext>
            </a:extLst>
          </p:cNvPr>
          <p:cNvGrpSpPr/>
          <p:nvPr/>
        </p:nvGrpSpPr>
        <p:grpSpPr>
          <a:xfrm>
            <a:off x="7977584" y="2569047"/>
            <a:ext cx="3869424" cy="2912056"/>
            <a:chOff x="7977584" y="2569047"/>
            <a:chExt cx="3869424" cy="29120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5D720D-0724-194A-99AE-4B6BF7EDA423}"/>
                </a:ext>
              </a:extLst>
            </p:cNvPr>
            <p:cNvGrpSpPr/>
            <p:nvPr/>
          </p:nvGrpSpPr>
          <p:grpSpPr>
            <a:xfrm>
              <a:off x="7977584" y="2569047"/>
              <a:ext cx="3869424" cy="2912056"/>
              <a:chOff x="7977584" y="2569047"/>
              <a:chExt cx="3869424" cy="2912056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60593BD3-61B9-D24A-8BB8-7174499DC6F9}"/>
                  </a:ext>
                </a:extLst>
              </p:cNvPr>
              <p:cNvSpPr/>
              <p:nvPr/>
            </p:nvSpPr>
            <p:spPr>
              <a:xfrm>
                <a:off x="7977584" y="25690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01A1290-ADBE-0942-858F-25B5F2CE1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1283"/>
              <a:stretch/>
            </p:blipFill>
            <p:spPr>
              <a:xfrm>
                <a:off x="9773684" y="3440875"/>
                <a:ext cx="858928" cy="977534"/>
              </a:xfrm>
              <a:prstGeom prst="rect">
                <a:avLst/>
              </a:prstGeom>
            </p:spPr>
          </p:pic>
        </p:grpSp>
        <p:pic>
          <p:nvPicPr>
            <p:cNvPr id="24" name="Picture 23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03D9725B-AB22-AE42-B6F4-3811DC51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9716" y="3543293"/>
              <a:ext cx="978869" cy="85192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44016B-D922-E044-A254-5C803A5A6CCD}"/>
              </a:ext>
            </a:extLst>
          </p:cNvPr>
          <p:cNvGrpSpPr/>
          <p:nvPr/>
        </p:nvGrpSpPr>
        <p:grpSpPr>
          <a:xfrm>
            <a:off x="209132" y="2737631"/>
            <a:ext cx="4744280" cy="3264444"/>
            <a:chOff x="381275" y="2786187"/>
            <a:chExt cx="4744280" cy="32644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C79BAB-4181-2E47-8B90-AF3FB7CA284E}"/>
                </a:ext>
              </a:extLst>
            </p:cNvPr>
            <p:cNvGrpSpPr/>
            <p:nvPr/>
          </p:nvGrpSpPr>
          <p:grpSpPr>
            <a:xfrm>
              <a:off x="381275" y="2786187"/>
              <a:ext cx="4744280" cy="3264444"/>
              <a:chOff x="192592" y="2848447"/>
              <a:chExt cx="4744280" cy="3264444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5565477C-F79D-6143-B366-942D8EC24160}"/>
                  </a:ext>
                </a:extLst>
              </p:cNvPr>
              <p:cNvSpPr/>
              <p:nvPr/>
            </p:nvSpPr>
            <p:spPr>
              <a:xfrm>
                <a:off x="192592" y="2848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31F870C-934B-2B46-98AC-4A9421DF7FF3}"/>
                  </a:ext>
                </a:extLst>
              </p:cNvPr>
              <p:cNvGrpSpPr/>
              <p:nvPr/>
            </p:nvGrpSpPr>
            <p:grpSpPr>
              <a:xfrm rot="17326522" flipH="1">
                <a:off x="3849959" y="5025979"/>
                <a:ext cx="514337" cy="1659488"/>
                <a:chOff x="5734050" y="3300585"/>
                <a:chExt cx="514350" cy="145509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92C6711-69E5-A740-ADE6-08F7CE30EA95}"/>
                    </a:ext>
                  </a:extLst>
                </p:cNvPr>
                <p:cNvSpPr/>
                <p:nvPr/>
              </p:nvSpPr>
              <p:spPr>
                <a:xfrm>
                  <a:off x="5765800" y="3300585"/>
                  <a:ext cx="482600" cy="444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8108145-2F49-7A46-9A8A-F5B607F6A7C7}"/>
                    </a:ext>
                  </a:extLst>
                </p:cNvPr>
                <p:cNvSpPr/>
                <p:nvPr/>
              </p:nvSpPr>
              <p:spPr>
                <a:xfrm>
                  <a:off x="5829300" y="3930411"/>
                  <a:ext cx="355600" cy="34525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3ACFC00-F0D5-EE4B-A713-83071D97BF46}"/>
                    </a:ext>
                  </a:extLst>
                </p:cNvPr>
                <p:cNvSpPr/>
                <p:nvPr/>
              </p:nvSpPr>
              <p:spPr>
                <a:xfrm>
                  <a:off x="5734050" y="4525197"/>
                  <a:ext cx="241300" cy="2304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Picture 1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646D6DDD-D5D9-B94E-AA35-C672663341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1283"/>
              <a:stretch/>
            </p:blipFill>
            <p:spPr>
              <a:xfrm>
                <a:off x="1746696" y="4147603"/>
                <a:ext cx="858928" cy="977534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F53941E-922D-7545-8B8B-0FF9D63CA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11283"/>
              <a:stretch/>
            </p:blipFill>
            <p:spPr>
              <a:xfrm>
                <a:off x="2590730" y="3326941"/>
                <a:ext cx="858928" cy="977534"/>
              </a:xfrm>
              <a:prstGeom prst="rect">
                <a:avLst/>
              </a:prstGeom>
            </p:spPr>
          </p:pic>
        </p:grpSp>
        <p:pic>
          <p:nvPicPr>
            <p:cNvPr id="22" name="Picture 21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9648777A-B4A3-F143-A019-878453137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586" y="4116981"/>
              <a:ext cx="978869" cy="851922"/>
            </a:xfrm>
            <a:prstGeom prst="rect">
              <a:avLst/>
            </a:prstGeom>
          </p:spPr>
        </p:pic>
        <p:pic>
          <p:nvPicPr>
            <p:cNvPr id="25" name="Picture 24" descr="A picture containing light, table, sitting, holding&#10;&#10;Description automatically generated">
              <a:extLst>
                <a:ext uri="{FF2B5EF4-FFF2-40B4-BE49-F238E27FC236}">
                  <a16:creationId xmlns:a16="http://schemas.microsoft.com/office/drawing/2014/main" id="{57CB938D-B787-224C-83D5-761C367A7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7663" y="3205243"/>
              <a:ext cx="978869" cy="851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7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F685686-FC47-F44D-A0D3-AA1327DD8A9E}"/>
              </a:ext>
            </a:extLst>
          </p:cNvPr>
          <p:cNvGrpSpPr/>
          <p:nvPr/>
        </p:nvGrpSpPr>
        <p:grpSpPr>
          <a:xfrm>
            <a:off x="192592" y="2848447"/>
            <a:ext cx="4744280" cy="3264444"/>
            <a:chOff x="192592" y="2848447"/>
            <a:chExt cx="4744280" cy="32644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F6A8ED-F2D5-B448-83E0-0A7FD26E7F42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8710E-1DCC-4048-B2AB-C292B246EEE3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607073-1CE0-D94B-9B3B-EA0C1B32CD8E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336507-6910-5748-A009-B5CFECD0EE98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B4DDD3-71E4-984D-AB9E-417C60623D7D}"/>
                </a:ext>
              </a:extLst>
            </p:cNvPr>
            <p:cNvGrpSpPr/>
            <p:nvPr/>
          </p:nvGrpSpPr>
          <p:grpSpPr>
            <a:xfrm>
              <a:off x="192592" y="2848447"/>
              <a:ext cx="3869424" cy="2912056"/>
              <a:chOff x="192592" y="2848447"/>
              <a:chExt cx="3869424" cy="2912056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14C00CB1-E093-FE41-AD95-5C54DD41230D}"/>
                  </a:ext>
                </a:extLst>
              </p:cNvPr>
              <p:cNvSpPr/>
              <p:nvPr/>
            </p:nvSpPr>
            <p:spPr>
              <a:xfrm>
                <a:off x="192592" y="2848447"/>
                <a:ext cx="3869424" cy="2912056"/>
              </a:xfrm>
              <a:prstGeom prst="cloud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Picture 9" descr="A picture containing wine, sitting, table, knife&#10;&#10;Description automatically generated">
                <a:extLst>
                  <a:ext uri="{FF2B5EF4-FFF2-40B4-BE49-F238E27FC236}">
                    <a16:creationId xmlns:a16="http://schemas.microsoft.com/office/drawing/2014/main" id="{1F95817D-5F05-3340-A166-DF4D6231B9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457" r="30393"/>
              <a:stretch/>
            </p:blipFill>
            <p:spPr>
              <a:xfrm>
                <a:off x="1147374" y="3637523"/>
                <a:ext cx="570322" cy="1491083"/>
              </a:xfrm>
              <a:prstGeom prst="rect">
                <a:avLst/>
              </a:prstGeom>
            </p:spPr>
          </p:pic>
          <p:pic>
            <p:nvPicPr>
              <p:cNvPr id="19" name="Picture 1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978AD7E-FC01-6D41-AE71-A0A065A2E4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797"/>
              <a:stretch/>
            </p:blipFill>
            <p:spPr>
              <a:xfrm>
                <a:off x="1717696" y="4259396"/>
                <a:ext cx="1090786" cy="1064129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A4EF7C6-91A9-CF4F-91D7-9D447425C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797"/>
              <a:stretch/>
            </p:blipFill>
            <p:spPr>
              <a:xfrm>
                <a:off x="2147978" y="3161638"/>
                <a:ext cx="1090786" cy="1064129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6442EB-FE51-0A4D-94DB-DEE998CE76D1}"/>
              </a:ext>
            </a:extLst>
          </p:cNvPr>
          <p:cNvGrpSpPr/>
          <p:nvPr/>
        </p:nvGrpSpPr>
        <p:grpSpPr>
          <a:xfrm>
            <a:off x="4062016" y="516944"/>
            <a:ext cx="3869424" cy="2912056"/>
            <a:chOff x="4062016" y="516944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477C3958-CE0A-9E46-B00E-4DE2D96987D1}"/>
                </a:ext>
              </a:extLst>
            </p:cNvPr>
            <p:cNvSpPr/>
            <p:nvPr/>
          </p:nvSpPr>
          <p:spPr>
            <a:xfrm>
              <a:off x="4062016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FD7983F8-8A64-EE4B-A66C-48BCE79F0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5167786" y="1227430"/>
              <a:ext cx="570322" cy="1491083"/>
            </a:xfrm>
            <a:prstGeom prst="rect">
              <a:avLst/>
            </a:prstGeom>
          </p:spPr>
        </p:pic>
        <p:pic>
          <p:nvPicPr>
            <p:cNvPr id="21" name="Picture 2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7A22155-A3D5-EB48-8FE5-2F9D2A96C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797"/>
            <a:stretch/>
          </p:blipFill>
          <p:spPr>
            <a:xfrm>
              <a:off x="5704896" y="1477563"/>
              <a:ext cx="1090786" cy="106412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A6BB5F-18BE-8E49-9CF8-F1ED21A47551}"/>
              </a:ext>
            </a:extLst>
          </p:cNvPr>
          <p:cNvGrpSpPr/>
          <p:nvPr/>
        </p:nvGrpSpPr>
        <p:grpSpPr>
          <a:xfrm>
            <a:off x="7853256" y="2614835"/>
            <a:ext cx="3869424" cy="2912056"/>
            <a:chOff x="7853256" y="2614835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98619084-A103-6049-B76F-A749A0F36EEF}"/>
                </a:ext>
              </a:extLst>
            </p:cNvPr>
            <p:cNvSpPr/>
            <p:nvPr/>
          </p:nvSpPr>
          <p:spPr>
            <a:xfrm>
              <a:off x="7853256" y="2614835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E8C19959-C3A0-4943-9F67-48400A472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8559754" y="3429000"/>
              <a:ext cx="570322" cy="1491083"/>
            </a:xfrm>
            <a:prstGeom prst="rect">
              <a:avLst/>
            </a:prstGeom>
          </p:spPr>
        </p:pic>
        <p:pic>
          <p:nvPicPr>
            <p:cNvPr id="13" name="Picture 12" descr="A picture containing wine, sitting, table, knife&#10;&#10;Description automatically generated">
              <a:extLst>
                <a:ext uri="{FF2B5EF4-FFF2-40B4-BE49-F238E27FC236}">
                  <a16:creationId xmlns:a16="http://schemas.microsoft.com/office/drawing/2014/main" id="{B8536C80-353A-BA43-B9DC-6FB9AC0A2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57" r="30393"/>
            <a:stretch/>
          </p:blipFill>
          <p:spPr>
            <a:xfrm>
              <a:off x="9135157" y="3147878"/>
              <a:ext cx="570322" cy="1491083"/>
            </a:xfrm>
            <a:prstGeom prst="rect">
              <a:avLst/>
            </a:prstGeom>
          </p:spPr>
        </p:pic>
        <p:pic>
          <p:nvPicPr>
            <p:cNvPr id="22" name="Picture 2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D686EDA-9F96-A34E-A73A-9011280E5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797"/>
            <a:stretch/>
          </p:blipFill>
          <p:spPr>
            <a:xfrm>
              <a:off x="9623293" y="3902786"/>
              <a:ext cx="1090786" cy="1064129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061E297-B619-A14A-A879-C7454A190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797"/>
            <a:stretch/>
          </p:blipFill>
          <p:spPr>
            <a:xfrm>
              <a:off x="10111429" y="2896935"/>
              <a:ext cx="1090786" cy="1064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C7CA116-5AFF-CB4F-8794-7F8887281599}"/>
              </a:ext>
            </a:extLst>
          </p:cNvPr>
          <p:cNvGrpSpPr/>
          <p:nvPr/>
        </p:nvGrpSpPr>
        <p:grpSpPr>
          <a:xfrm>
            <a:off x="192592" y="2848447"/>
            <a:ext cx="4744280" cy="3264444"/>
            <a:chOff x="192592" y="2848447"/>
            <a:chExt cx="4744280" cy="3264444"/>
          </a:xfrm>
        </p:grpSpPr>
        <p:pic>
          <p:nvPicPr>
            <p:cNvPr id="11" name="Picture 10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A06A9BE1-AAF3-1F4C-ACBC-4CCDA61CF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40" b="9248"/>
            <a:stretch/>
          </p:blipFill>
          <p:spPr>
            <a:xfrm rot="21388990">
              <a:off x="1352578" y="3173907"/>
              <a:ext cx="1001664" cy="1161258"/>
            </a:xfrm>
            <a:prstGeom prst="rect">
              <a:avLst/>
            </a:prstGeom>
          </p:spPr>
        </p:pic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B3D33655-6CE0-BD4D-8876-AF9AB15CCE3C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07D016-3CDA-0643-AFB3-764B741325C6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4FFA4E1-671C-AF45-A973-C59A83E08D5A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7F9688-DBB5-1E4E-9F59-02804940392B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8F76E-B4BC-C848-B9BC-8A48107DF91A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8D8D2521-F5FB-CA4E-AB8F-27B44A08D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40" b="9248"/>
            <a:stretch/>
          </p:blipFill>
          <p:spPr>
            <a:xfrm rot="21388990">
              <a:off x="565874" y="3919273"/>
              <a:ext cx="1089248" cy="1262797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BD8FD8F-4CE5-C84D-8382-3241A8231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0" t="8158" r="64632" b="53717"/>
            <a:stretch/>
          </p:blipFill>
          <p:spPr>
            <a:xfrm>
              <a:off x="2284044" y="3886771"/>
              <a:ext cx="574235" cy="1273004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71BD607-53E2-4A4B-8299-58F082989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0" t="8158" r="64632" b="53717"/>
            <a:stretch/>
          </p:blipFill>
          <p:spPr>
            <a:xfrm>
              <a:off x="2896565" y="3250269"/>
              <a:ext cx="574235" cy="127300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275F8F-8433-CF41-A333-673DE1BC9D1E}"/>
              </a:ext>
            </a:extLst>
          </p:cNvPr>
          <p:cNvGrpSpPr/>
          <p:nvPr/>
        </p:nvGrpSpPr>
        <p:grpSpPr>
          <a:xfrm>
            <a:off x="4260562" y="516944"/>
            <a:ext cx="3869424" cy="2912056"/>
            <a:chOff x="4260562" y="516944"/>
            <a:chExt cx="3869424" cy="291205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CDBFD38-C20E-8C48-A15D-3E07BB2CA185}"/>
                </a:ext>
              </a:extLst>
            </p:cNvPr>
            <p:cNvSpPr/>
            <p:nvPr/>
          </p:nvSpPr>
          <p:spPr>
            <a:xfrm>
              <a:off x="4260562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014F5C-263E-804C-A471-3094CF865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0" t="8158" r="64632" b="53717"/>
            <a:stretch/>
          </p:blipFill>
          <p:spPr>
            <a:xfrm>
              <a:off x="6195274" y="1637063"/>
              <a:ext cx="574235" cy="1273004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640F672-7803-CD47-94AD-3173715D6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0" t="8158" r="64632" b="53717"/>
            <a:stretch/>
          </p:blipFill>
          <p:spPr>
            <a:xfrm>
              <a:off x="6769509" y="881571"/>
              <a:ext cx="574235" cy="1273004"/>
            </a:xfrm>
            <a:prstGeom prst="rect">
              <a:avLst/>
            </a:prstGeom>
          </p:spPr>
        </p:pic>
        <p:pic>
          <p:nvPicPr>
            <p:cNvPr id="17" name="Picture 16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6BC1E9EE-1E4C-E04B-9D33-80F2C2B20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40" b="9248"/>
            <a:stretch/>
          </p:blipFill>
          <p:spPr>
            <a:xfrm rot="21388990">
              <a:off x="4869471" y="1298696"/>
              <a:ext cx="1001664" cy="116125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8DF821-505F-F343-A9B3-356BCCE63E93}"/>
              </a:ext>
            </a:extLst>
          </p:cNvPr>
          <p:cNvGrpSpPr/>
          <p:nvPr/>
        </p:nvGrpSpPr>
        <p:grpSpPr>
          <a:xfrm>
            <a:off x="7749092" y="2882522"/>
            <a:ext cx="3869424" cy="2912056"/>
            <a:chOff x="7749092" y="2882522"/>
            <a:chExt cx="3869424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3B497543-8A7C-6544-B5F2-3842E234048E}"/>
                </a:ext>
              </a:extLst>
            </p:cNvPr>
            <p:cNvSpPr/>
            <p:nvPr/>
          </p:nvSpPr>
          <p:spPr>
            <a:xfrm>
              <a:off x="7749092" y="2882522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9E42A08-77A4-B445-AE1F-FF692A750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40" t="8158" r="64632" b="53717"/>
            <a:stretch/>
          </p:blipFill>
          <p:spPr>
            <a:xfrm>
              <a:off x="10369870" y="3728292"/>
              <a:ext cx="574235" cy="1273004"/>
            </a:xfrm>
            <a:prstGeom prst="rect">
              <a:avLst/>
            </a:prstGeom>
          </p:spPr>
        </p:pic>
        <p:pic>
          <p:nvPicPr>
            <p:cNvPr id="18" name="Picture 17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310D129B-5CD5-BC47-B24F-D2027E9E6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40" b="9248"/>
            <a:stretch/>
          </p:blipFill>
          <p:spPr>
            <a:xfrm rot="21388990">
              <a:off x="8308235" y="4159522"/>
              <a:ext cx="1001664" cy="1161258"/>
            </a:xfrm>
            <a:prstGeom prst="rect">
              <a:avLst/>
            </a:prstGeom>
          </p:spPr>
        </p:pic>
        <p:pic>
          <p:nvPicPr>
            <p:cNvPr id="19" name="Picture 18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1DB97B57-F18E-A944-ADA7-C943504561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3940" b="9248"/>
            <a:stretch/>
          </p:blipFill>
          <p:spPr>
            <a:xfrm rot="21388990">
              <a:off x="9120681" y="3322514"/>
              <a:ext cx="1001664" cy="1161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9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DD8A26-E521-8142-9401-7FAFFF5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44" y="2343827"/>
            <a:ext cx="1675111" cy="17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3635647F-09A3-5A4C-9B72-1790DD0C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10" y="2296407"/>
            <a:ext cx="1990780" cy="19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C13CB5-BAE5-3C47-95AC-CC547454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043" y="2080515"/>
            <a:ext cx="1959913" cy="24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DFA83D95-488B-FF43-994A-D031D9DF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53" y="1582064"/>
            <a:ext cx="1667894" cy="3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8FE4A4-82DF-B049-A55A-A020A720A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0" t="8158" r="64632" b="53717"/>
          <a:stretch/>
        </p:blipFill>
        <p:spPr>
          <a:xfrm>
            <a:off x="5549763" y="1945921"/>
            <a:ext cx="1092474" cy="2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284</Words>
  <Application>Microsoft Macintosh PowerPoint</Application>
  <PresentationFormat>Widescreen</PresentationFormat>
  <Paragraphs>93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Waller</dc:creator>
  <cp:lastModifiedBy>Megan Waller</cp:lastModifiedBy>
  <cp:revision>33</cp:revision>
  <dcterms:created xsi:type="dcterms:W3CDTF">2020-10-21T17:27:13Z</dcterms:created>
  <dcterms:modified xsi:type="dcterms:W3CDTF">2020-11-04T17:56:52Z</dcterms:modified>
</cp:coreProperties>
</file>