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93" r:id="rId3"/>
    <p:sldId id="259" r:id="rId4"/>
    <p:sldId id="294" r:id="rId5"/>
    <p:sldId id="258" r:id="rId6"/>
    <p:sldId id="291" r:id="rId7"/>
    <p:sldId id="296" r:id="rId8"/>
    <p:sldId id="292" r:id="rId9"/>
    <p:sldId id="257" r:id="rId10"/>
    <p:sldId id="300" r:id="rId11"/>
    <p:sldId id="295" r:id="rId12"/>
    <p:sldId id="297" r:id="rId13"/>
    <p:sldId id="298" r:id="rId14"/>
    <p:sldId id="299" r:id="rId15"/>
    <p:sldId id="303" r:id="rId16"/>
    <p:sldId id="301" r:id="rId17"/>
    <p:sldId id="302" r:id="rId18"/>
    <p:sldId id="262" r:id="rId19"/>
    <p:sldId id="261" r:id="rId20"/>
    <p:sldId id="263" r:id="rId21"/>
    <p:sldId id="290" r:id="rId22"/>
    <p:sldId id="264" r:id="rId23"/>
    <p:sldId id="265" r:id="rId24"/>
    <p:sldId id="266" r:id="rId25"/>
    <p:sldId id="268" r:id="rId26"/>
    <p:sldId id="267" r:id="rId27"/>
    <p:sldId id="270" r:id="rId28"/>
    <p:sldId id="269" r:id="rId29"/>
    <p:sldId id="271" r:id="rId30"/>
    <p:sldId id="272" r:id="rId31"/>
    <p:sldId id="273" r:id="rId32"/>
    <p:sldId id="274" r:id="rId33"/>
    <p:sldId id="275" r:id="rId34"/>
    <p:sldId id="276" r:id="rId35"/>
    <p:sldId id="305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7" r:id="rId45"/>
    <p:sldId id="288" r:id="rId46"/>
    <p:sldId id="285" r:id="rId47"/>
    <p:sldId id="289" r:id="rId48"/>
    <p:sldId id="28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/>
    <p:restoredTop sz="88080"/>
  </p:normalViewPr>
  <p:slideViewPr>
    <p:cSldViewPr snapToGrid="0" snapToObjects="1">
      <p:cViewPr>
        <p:scale>
          <a:sx n="90" d="100"/>
          <a:sy n="90" d="100"/>
        </p:scale>
        <p:origin x="8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190CD-2281-B142-AABF-8D3B77056163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B14E2-6B69-2645-BA91-02ADEA21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Round</a:t>
            </a:r>
          </a:p>
          <a:p>
            <a:r>
              <a:rPr lang="en-US" dirty="0"/>
              <a:t>Frog and pigs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7: RP + IP</a:t>
            </a:r>
          </a:p>
          <a:p>
            <a:endParaRPr lang="en-US" dirty="0"/>
          </a:p>
          <a:p>
            <a:r>
              <a:rPr lang="en-US" dirty="0"/>
              <a:t>Frogs + Men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52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8 : RS + RP</a:t>
            </a:r>
          </a:p>
          <a:p>
            <a:endParaRPr lang="en-US" dirty="0"/>
          </a:p>
          <a:p>
            <a:r>
              <a:rPr lang="en-US" dirty="0"/>
              <a:t>Spoon + Turtles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2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9 : RS + IP</a:t>
            </a:r>
          </a:p>
          <a:p>
            <a:endParaRPr lang="en-US" dirty="0"/>
          </a:p>
          <a:p>
            <a:r>
              <a:rPr lang="en-US" dirty="0"/>
              <a:t>Snake + Snowmen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10 : RP + IP</a:t>
            </a:r>
          </a:p>
          <a:p>
            <a:endParaRPr lang="en-US" dirty="0"/>
          </a:p>
          <a:p>
            <a:r>
              <a:rPr lang="en-US" dirty="0"/>
              <a:t>Spoons + Teeth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68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11: RS + IS</a:t>
            </a:r>
          </a:p>
          <a:p>
            <a:endParaRPr lang="en-US" dirty="0"/>
          </a:p>
          <a:p>
            <a:r>
              <a:rPr lang="en-US" dirty="0"/>
              <a:t>Cat + Snowman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97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12: RP + IP</a:t>
            </a:r>
          </a:p>
          <a:p>
            <a:endParaRPr lang="en-US" dirty="0"/>
          </a:p>
          <a:p>
            <a:r>
              <a:rPr lang="en-US" dirty="0"/>
              <a:t>Dogs + Feet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43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13: RS + IS</a:t>
            </a:r>
          </a:p>
          <a:p>
            <a:endParaRPr lang="en-US" dirty="0"/>
          </a:p>
          <a:p>
            <a:r>
              <a:rPr lang="en-US" dirty="0"/>
              <a:t>Fork + Woman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9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14: IS + RP</a:t>
            </a:r>
          </a:p>
          <a:p>
            <a:endParaRPr lang="en-US" dirty="0"/>
          </a:p>
          <a:p>
            <a:r>
              <a:rPr lang="en-US" dirty="0"/>
              <a:t>Tooth + Cats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77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15: RS + IP</a:t>
            </a:r>
          </a:p>
          <a:p>
            <a:endParaRPr lang="en-US" dirty="0"/>
          </a:p>
          <a:p>
            <a:r>
              <a:rPr lang="en-US" dirty="0"/>
              <a:t>Turtle + Mice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6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16: RP + IP</a:t>
            </a:r>
          </a:p>
          <a:p>
            <a:endParaRPr lang="en-US" dirty="0"/>
          </a:p>
          <a:p>
            <a:r>
              <a:rPr lang="en-US" dirty="0"/>
              <a:t>Forks + Leaves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round 1</a:t>
            </a:r>
          </a:p>
          <a:p>
            <a:r>
              <a:rPr lang="en-US" dirty="0"/>
              <a:t>Man and turtles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82E18-BDCE-1245-B8C9-B8BD80D8E2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4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1: IS +. IP</a:t>
            </a:r>
          </a:p>
          <a:p>
            <a:endParaRPr lang="en-US" dirty="0"/>
          </a:p>
          <a:p>
            <a:r>
              <a:rPr lang="en-US" dirty="0"/>
              <a:t>Man + Feet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8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2: RP + IP</a:t>
            </a:r>
          </a:p>
          <a:p>
            <a:endParaRPr lang="en-US" dirty="0"/>
          </a:p>
          <a:p>
            <a:r>
              <a:rPr lang="en-US" dirty="0"/>
              <a:t>Spoons + Women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4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3: RS + RP</a:t>
            </a:r>
          </a:p>
          <a:p>
            <a:endParaRPr lang="en-US" dirty="0"/>
          </a:p>
          <a:p>
            <a:r>
              <a:rPr lang="en-US" dirty="0"/>
              <a:t>Dog + Frogs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5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4: RS + IP</a:t>
            </a:r>
          </a:p>
          <a:p>
            <a:r>
              <a:rPr lang="en-US" dirty="0"/>
              <a:t>Snake + 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20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5: RP + IP</a:t>
            </a:r>
          </a:p>
          <a:p>
            <a:r>
              <a:rPr lang="en-US" dirty="0"/>
              <a:t>Snakes + Leaves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60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6: IS + IP</a:t>
            </a:r>
          </a:p>
          <a:p>
            <a:r>
              <a:rPr lang="en-US" dirty="0"/>
              <a:t>Goose + Mice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2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7: RP + IP</a:t>
            </a:r>
          </a:p>
          <a:p>
            <a:endParaRPr lang="en-US" dirty="0"/>
          </a:p>
          <a:p>
            <a:r>
              <a:rPr lang="en-US" dirty="0"/>
              <a:t>Dogs + Snowmen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7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8: IS + RP</a:t>
            </a:r>
          </a:p>
          <a:p>
            <a:r>
              <a:rPr lang="en-US" dirty="0"/>
              <a:t>Mouse + Forks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7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9: RS + IP</a:t>
            </a:r>
          </a:p>
          <a:p>
            <a:r>
              <a:rPr lang="en-US" dirty="0"/>
              <a:t>Pig + Teeth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38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10: RP + IP</a:t>
            </a:r>
          </a:p>
          <a:p>
            <a:r>
              <a:rPr lang="en-US" dirty="0"/>
              <a:t>Turtles + Geese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1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round 2</a:t>
            </a:r>
          </a:p>
          <a:p>
            <a:r>
              <a:rPr lang="en-US" dirty="0"/>
              <a:t>Dogs and snakes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1: IS + RP</a:t>
            </a:r>
          </a:p>
          <a:p>
            <a:r>
              <a:rPr lang="en-US" dirty="0"/>
              <a:t>Mouse + Snakes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7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2: IS + IP</a:t>
            </a:r>
          </a:p>
          <a:p>
            <a:endParaRPr lang="en-US" dirty="0"/>
          </a:p>
          <a:p>
            <a:r>
              <a:rPr lang="en-US" dirty="0"/>
              <a:t>Leaf + Geese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75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3: RS + IS</a:t>
            </a:r>
          </a:p>
          <a:p>
            <a:endParaRPr lang="en-US" dirty="0"/>
          </a:p>
          <a:p>
            <a:r>
              <a:rPr lang="en-US" dirty="0"/>
              <a:t>Pig + 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4: RS + RP</a:t>
            </a:r>
          </a:p>
          <a:p>
            <a:endParaRPr lang="en-US" dirty="0"/>
          </a:p>
          <a:p>
            <a:r>
              <a:rPr lang="en-US" dirty="0"/>
              <a:t>Dog + Pigs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9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5: IS + IP</a:t>
            </a:r>
          </a:p>
          <a:p>
            <a:endParaRPr lang="en-US" dirty="0"/>
          </a:p>
          <a:p>
            <a:r>
              <a:rPr lang="en-US" dirty="0"/>
              <a:t>Goose + women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Trial 6: RS + IS</a:t>
            </a:r>
          </a:p>
          <a:p>
            <a:r>
              <a:rPr lang="en-US" dirty="0"/>
              <a:t>Frog + Foot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14E2-6B69-2645-BA91-02ADEA21C4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4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0227-5EBC-5445-8B94-585DCBCD1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E594B-3BEC-6342-8A28-FAF63EEBE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F70D4-52E8-4446-A04A-F2826E0A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98EA3-9AE1-794F-82E2-EB7B05E7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23C35-E247-D941-985D-FDDBF72E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6148-E6E3-6340-B9E3-C8730A4E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294C1-D844-7A46-ADDA-2F94FFF7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BDAC-EF1F-F648-9F12-2D646387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CF45-B1EA-6749-9E17-BADD8283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A4B1-890D-9347-AE08-69D9342E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43726-81A9-2A4A-AF8B-B8F006810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8E392-5B1F-C349-A26E-304B804DE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67D0-ED2D-F947-81EF-7AE11605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9EB5-081F-CB4D-97E0-D92BFDED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8014-1515-C443-8864-CCF9FA31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CFA1-5DE6-9943-8599-EFF71CD5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11D96-6337-BC49-8BF7-B04616ADF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C538B-3F60-CE4F-A058-9B7ACEB0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54E1-B138-824D-8755-C58388A1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A5F8C-D844-A04A-A3B9-261EFC61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6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AE96-4279-694C-BDA9-80A1B6F5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D4C4-FEFD-774D-84D6-934CF188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25E61-3DC2-0048-A59D-D63AF6CF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8E4B-8C59-CF44-B2E0-A10E6DFF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CF0E-3D9F-2442-91DF-36ADADFA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5DB1-9D4A-F74A-B7DF-691FE73E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AB17-3FD6-244D-A489-FF5A1160D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189C0-5B54-D74F-B0F5-B52DDCFAC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B893F-F7B1-FC4A-8138-E27612B8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AF7EB-2358-F34A-849F-74913BEC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EC21B-D932-A24E-8EC2-AE8E80A7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ADF2-663E-CA45-BD9F-1C63809C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845F2-2AD1-2444-B5FF-2662605A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BB6FE-733C-BF4B-BFFA-43E8DAAD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5CB84-F4B1-C94B-B46F-FF3279E7B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ACD87-F847-2C4D-9200-CF096C8B8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DF1A2-0BD2-1449-8E8B-D9B19B27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95646-6B83-0547-8F4E-A6F28ECC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EB547-B580-5C45-8B5C-FBABE58D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4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7FA1-4DE7-3649-87AA-4B1084E0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4734A-1873-4C4B-BFF6-3C331358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0DC3B-E1D1-F24B-9CBE-5F0D570C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8AA81-F950-0347-A7EB-2882167C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3D417-3C91-FF4E-B4F9-054DBD30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BC339-506F-0647-8F4B-796F9BBB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4F99-52E7-2F4C-B2C6-9A7E9AC9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515A-DA39-D04C-AC4B-DA620636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FAF3-8F12-984C-85F0-AB0F3380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63DEC-D685-E34B-B2C7-30934CBB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50573-15A2-3642-83F7-BF544C7D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750C5-9935-E64B-8F38-D199676C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2DC61-4C15-D14F-82E7-705C0AB1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AC02-63E2-424E-A121-AB453C4F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BC77F-43E3-9C4E-B4BA-EA7C03E1D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9B487-5690-594C-9AE8-3019E88B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91115-5523-2A4F-A313-633FCEFF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AB673-A666-BB4E-9DF9-EFF857D7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E35BF-2941-ED47-B4BC-03581422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3F2C6-634C-E34E-AB9A-C602CAF2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72F0-3256-AB4B-BF69-914463B1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EFB27-0084-3844-911D-548C89CC3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1CE4-CDB0-9D42-ABD8-6322152799F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A5DE-1D23-D74A-A2FB-06B994233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1547E-0E4B-A944-82F0-95082ED71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4D39-F52E-5B42-AADB-49D727D7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5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8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 hppy Elmo drawing free image">
            <a:extLst>
              <a:ext uri="{FF2B5EF4-FFF2-40B4-BE49-F238E27FC236}">
                <a16:creationId xmlns:a16="http://schemas.microsoft.com/office/drawing/2014/main" id="{04820BDA-5F66-4A45-B3B8-24405A635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83" y="2859472"/>
            <a:ext cx="2336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FD400F-7B15-6C46-8EF9-BFBC37E62918}"/>
              </a:ext>
            </a:extLst>
          </p:cNvPr>
          <p:cNvGrpSpPr/>
          <p:nvPr/>
        </p:nvGrpSpPr>
        <p:grpSpPr>
          <a:xfrm>
            <a:off x="8285843" y="637646"/>
            <a:ext cx="3753758" cy="3034147"/>
            <a:chOff x="8285843" y="568035"/>
            <a:chExt cx="3753758" cy="3034147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2C2FFA10-D899-D946-BCF1-A625478B1498}"/>
                </a:ext>
              </a:extLst>
            </p:cNvPr>
            <p:cNvSpPr/>
            <p:nvPr/>
          </p:nvSpPr>
          <p:spPr>
            <a:xfrm>
              <a:off x="8463643" y="568035"/>
              <a:ext cx="3575958" cy="25146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001D18-F494-684D-92CA-1E415FB7CA11}"/>
                </a:ext>
              </a:extLst>
            </p:cNvPr>
            <p:cNvSpPr/>
            <p:nvPr/>
          </p:nvSpPr>
          <p:spPr>
            <a:xfrm>
              <a:off x="8285843" y="3255818"/>
              <a:ext cx="355600" cy="346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4514B7-134F-D24B-A65E-B687BEF5E63A}"/>
                </a:ext>
              </a:extLst>
            </p:cNvPr>
            <p:cNvSpPr/>
            <p:nvPr/>
          </p:nvSpPr>
          <p:spPr>
            <a:xfrm>
              <a:off x="8689523" y="2941115"/>
              <a:ext cx="355600" cy="346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D38B2A-04A0-3F4D-9427-27CBAB06F363}"/>
                </a:ext>
              </a:extLst>
            </p:cNvPr>
            <p:cNvSpPr txBox="1"/>
            <p:nvPr/>
          </p:nvSpPr>
          <p:spPr>
            <a:xfrm>
              <a:off x="9782629" y="936570"/>
              <a:ext cx="156572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/>
                <a:t>?</a:t>
              </a:r>
            </a:p>
          </p:txBody>
        </p:sp>
      </p:grpSp>
      <p:pic>
        <p:nvPicPr>
          <p:cNvPr id="11" name="Picture 10" descr="A picture containing bird, looking, sitting, dark&#10;&#10;Description automatically generated">
            <a:extLst>
              <a:ext uri="{FF2B5EF4-FFF2-40B4-BE49-F238E27FC236}">
                <a16:creationId xmlns:a16="http://schemas.microsoft.com/office/drawing/2014/main" id="{601A5E5A-5E13-554A-AE13-D96C8246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49" y="2798618"/>
            <a:ext cx="2491317" cy="359542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B3E9C07-E6C9-674B-B208-2D6FE202D2E2}"/>
              </a:ext>
            </a:extLst>
          </p:cNvPr>
          <p:cNvGrpSpPr/>
          <p:nvPr/>
        </p:nvGrpSpPr>
        <p:grpSpPr>
          <a:xfrm>
            <a:off x="573235" y="936800"/>
            <a:ext cx="3033626" cy="2359682"/>
            <a:chOff x="573235" y="936800"/>
            <a:chExt cx="3033626" cy="2359682"/>
          </a:xfrm>
        </p:grpSpPr>
        <p:pic>
          <p:nvPicPr>
            <p:cNvPr id="20" name="Picture 19" descr="Shape, circle&#10;&#10;Description automatically generated">
              <a:extLst>
                <a:ext uri="{FF2B5EF4-FFF2-40B4-BE49-F238E27FC236}">
                  <a16:creationId xmlns:a16="http://schemas.microsoft.com/office/drawing/2014/main" id="{0B806558-77D5-8446-8639-6F525F52A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4580" y="1266196"/>
              <a:ext cx="1700890" cy="1700890"/>
            </a:xfrm>
            <a:prstGeom prst="rect">
              <a:avLst/>
            </a:prstGeom>
          </p:spPr>
        </p:pic>
        <p:sp>
          <p:nvSpPr>
            <p:cNvPr id="24" name="Oval Callout 23">
              <a:extLst>
                <a:ext uri="{FF2B5EF4-FFF2-40B4-BE49-F238E27FC236}">
                  <a16:creationId xmlns:a16="http://schemas.microsoft.com/office/drawing/2014/main" id="{E11AB067-EBA6-2845-974E-6BDBF10D11CE}"/>
                </a:ext>
              </a:extLst>
            </p:cNvPr>
            <p:cNvSpPr/>
            <p:nvPr/>
          </p:nvSpPr>
          <p:spPr>
            <a:xfrm rot="21420729" flipH="1">
              <a:off x="573235" y="936800"/>
              <a:ext cx="3033626" cy="2359682"/>
            </a:xfrm>
            <a:prstGeom prst="wedgeEllipseCallout">
              <a:avLst>
                <a:gd name="adj1" fmla="val -59149"/>
                <a:gd name="adj2" fmla="val 3899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3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ight, table, sitting, holding&#10;&#10;Description automatically generated">
            <a:extLst>
              <a:ext uri="{FF2B5EF4-FFF2-40B4-BE49-F238E27FC236}">
                <a16:creationId xmlns:a16="http://schemas.microsoft.com/office/drawing/2014/main" id="{811082C4-A240-6849-A0EB-A3D760BA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373" y="2535170"/>
            <a:ext cx="2054043" cy="178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1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9AED5E-7B7F-C141-A443-716CEA5B8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21"/>
          <a:stretch/>
        </p:blipFill>
        <p:spPr>
          <a:xfrm>
            <a:off x="5265821" y="2485405"/>
            <a:ext cx="1660357" cy="18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BFE66-0E19-3648-BAFC-0EEB93C2F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83"/>
          <a:stretch/>
        </p:blipFill>
        <p:spPr>
          <a:xfrm>
            <a:off x="5323402" y="2549717"/>
            <a:ext cx="1545195" cy="17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6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E296532A-4B28-AF46-9F07-E9812887E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52" r="43121"/>
          <a:stretch/>
        </p:blipFill>
        <p:spPr>
          <a:xfrm>
            <a:off x="5764742" y="1986650"/>
            <a:ext cx="662516" cy="28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23B73018-F90A-4643-AEBA-40C4CD5C1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40" b="9248"/>
          <a:stretch/>
        </p:blipFill>
        <p:spPr>
          <a:xfrm rot="21388990">
            <a:off x="5018369" y="2179671"/>
            <a:ext cx="2155261" cy="24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2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8FC687E2-5407-A94B-9A09-35627F432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0" r="9271"/>
          <a:stretch/>
        </p:blipFill>
        <p:spPr>
          <a:xfrm>
            <a:off x="5061519" y="1808780"/>
            <a:ext cx="2068961" cy="29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1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21728475-F8A5-0C4C-8A02-26F6DC2DD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57" r="30393"/>
          <a:stretch/>
        </p:blipFill>
        <p:spPr>
          <a:xfrm>
            <a:off x="5583662" y="2089513"/>
            <a:ext cx="1024676" cy="26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7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61E5BFF9-D684-7645-A4DA-2C96FCFD8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7"/>
          <a:stretch/>
        </p:blipFill>
        <p:spPr>
          <a:xfrm>
            <a:off x="5018831" y="2378155"/>
            <a:ext cx="2154337" cy="21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96B45A33-DE1A-4B48-806A-5E748DE1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982" y="4709108"/>
            <a:ext cx="2587523" cy="2163705"/>
          </a:xfrm>
          <a:prstGeom prst="rect">
            <a:avLst/>
          </a:prstGeom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D2104CC3-8B38-CF42-B68F-50D9307F6FBD}"/>
              </a:ext>
            </a:extLst>
          </p:cNvPr>
          <p:cNvSpPr/>
          <p:nvPr/>
        </p:nvSpPr>
        <p:spPr>
          <a:xfrm>
            <a:off x="4313290" y="520700"/>
            <a:ext cx="3076472" cy="25019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FCB4DA32-8DA5-4F43-AE4E-6E67C1FE0E55}"/>
              </a:ext>
            </a:extLst>
          </p:cNvPr>
          <p:cNvSpPr/>
          <p:nvPr/>
        </p:nvSpPr>
        <p:spPr>
          <a:xfrm>
            <a:off x="996402" y="3240904"/>
            <a:ext cx="3316887" cy="268087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535B68F9-14A4-B841-8F45-2E8F6C66D72E}"/>
              </a:ext>
            </a:extLst>
          </p:cNvPr>
          <p:cNvSpPr/>
          <p:nvPr/>
        </p:nvSpPr>
        <p:spPr>
          <a:xfrm>
            <a:off x="8160401" y="2716623"/>
            <a:ext cx="3076472" cy="268087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0F6331-330E-F449-A276-F30D768A679F}"/>
              </a:ext>
            </a:extLst>
          </p:cNvPr>
          <p:cNvGrpSpPr/>
          <p:nvPr/>
        </p:nvGrpSpPr>
        <p:grpSpPr>
          <a:xfrm>
            <a:off x="5734050" y="3300585"/>
            <a:ext cx="514350" cy="1455096"/>
            <a:chOff x="5734050" y="3300585"/>
            <a:chExt cx="514350" cy="14550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647F398-C2FA-144D-BBC6-9CCE5B242AA0}"/>
                </a:ext>
              </a:extLst>
            </p:cNvPr>
            <p:cNvSpPr/>
            <p:nvPr/>
          </p:nvSpPr>
          <p:spPr>
            <a:xfrm>
              <a:off x="5765800" y="3300585"/>
              <a:ext cx="482600" cy="444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F86824-41B4-9346-9C88-7521E64F6729}"/>
                </a:ext>
              </a:extLst>
            </p:cNvPr>
            <p:cNvSpPr/>
            <p:nvPr/>
          </p:nvSpPr>
          <p:spPr>
            <a:xfrm>
              <a:off x="5829300" y="3930411"/>
              <a:ext cx="355600" cy="3452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628EA7-1A2A-0642-ACA3-1AFF97C07084}"/>
                </a:ext>
              </a:extLst>
            </p:cNvPr>
            <p:cNvSpPr/>
            <p:nvPr/>
          </p:nvSpPr>
          <p:spPr>
            <a:xfrm>
              <a:off x="5734050" y="4525197"/>
              <a:ext cx="241300" cy="2304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B73F71-944F-9848-A728-F3CF70E56F81}"/>
              </a:ext>
            </a:extLst>
          </p:cNvPr>
          <p:cNvGrpSpPr/>
          <p:nvPr/>
        </p:nvGrpSpPr>
        <p:grpSpPr>
          <a:xfrm>
            <a:off x="4956322" y="780137"/>
            <a:ext cx="1704682" cy="1740336"/>
            <a:chOff x="4956322" y="780137"/>
            <a:chExt cx="1704682" cy="1740336"/>
          </a:xfrm>
        </p:grpSpPr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8E6C6B33-6829-4345-B6FD-DB1AE1652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25" r="21941"/>
            <a:stretch/>
          </p:blipFill>
          <p:spPr>
            <a:xfrm>
              <a:off x="4956322" y="1478774"/>
              <a:ext cx="809478" cy="1041699"/>
            </a:xfrm>
            <a:prstGeom prst="rect">
              <a:avLst/>
            </a:prstGeom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7B0E250-97DB-C04E-BF76-6466F85AA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0611" y="780137"/>
              <a:ext cx="809478" cy="836258"/>
            </a:xfrm>
            <a:prstGeom prst="rect">
              <a:avLst/>
            </a:prstGeom>
          </p:spPr>
        </p:pic>
        <p:pic>
          <p:nvPicPr>
            <p:cNvPr id="29" name="Picture 2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4241EC2-CF3D-604E-9EE5-FEED7862F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1526" y="1656142"/>
              <a:ext cx="809478" cy="83625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908AF2-D140-754E-9EA7-AD8A5207DF4B}"/>
              </a:ext>
            </a:extLst>
          </p:cNvPr>
          <p:cNvGrpSpPr/>
          <p:nvPr/>
        </p:nvGrpSpPr>
        <p:grpSpPr>
          <a:xfrm>
            <a:off x="8665015" y="3293996"/>
            <a:ext cx="1883164" cy="1329396"/>
            <a:chOff x="8665015" y="3293996"/>
            <a:chExt cx="1883164" cy="1329396"/>
          </a:xfrm>
        </p:grpSpPr>
        <p:pic>
          <p:nvPicPr>
            <p:cNvPr id="34" name="Picture 3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D83698A-51EA-8343-A9DA-48E318A2A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5015" y="3683240"/>
              <a:ext cx="910045" cy="940152"/>
            </a:xfrm>
            <a:prstGeom prst="rect">
              <a:avLst/>
            </a:prstGeom>
          </p:spPr>
        </p:pic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A37BD00B-FC1C-F343-8412-8B16E1BFDE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25" r="21941"/>
            <a:stretch/>
          </p:blipFill>
          <p:spPr>
            <a:xfrm>
              <a:off x="9698637" y="3293996"/>
              <a:ext cx="849542" cy="115234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E7BA2F-EC78-CD4B-887A-46C06E5B55FC}"/>
              </a:ext>
            </a:extLst>
          </p:cNvPr>
          <p:cNvGrpSpPr/>
          <p:nvPr/>
        </p:nvGrpSpPr>
        <p:grpSpPr>
          <a:xfrm>
            <a:off x="1451537" y="3429000"/>
            <a:ext cx="2253430" cy="2070310"/>
            <a:chOff x="1451537" y="3429000"/>
            <a:chExt cx="2253430" cy="20703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A80381-F138-9A43-BAD4-C9A447C09DDB}"/>
                </a:ext>
              </a:extLst>
            </p:cNvPr>
            <p:cNvGrpSpPr/>
            <p:nvPr/>
          </p:nvGrpSpPr>
          <p:grpSpPr>
            <a:xfrm>
              <a:off x="1869702" y="3429000"/>
              <a:ext cx="1835265" cy="2070310"/>
              <a:chOff x="1539065" y="3490845"/>
              <a:chExt cx="1835265" cy="207031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DFCFD47-7FE3-994F-8AA6-C4B522D06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9065" y="3745085"/>
                <a:ext cx="809478" cy="836258"/>
              </a:xfrm>
              <a:prstGeom prst="rect">
                <a:avLst/>
              </a:prstGeom>
            </p:spPr>
          </p:pic>
          <p:pic>
            <p:nvPicPr>
              <p:cNvPr id="21" name="Picture 20" descr="Icon&#10;&#10;Description automatically generated">
                <a:extLst>
                  <a:ext uri="{FF2B5EF4-FFF2-40B4-BE49-F238E27FC236}">
                    <a16:creationId xmlns:a16="http://schemas.microsoft.com/office/drawing/2014/main" id="{229B23BF-E25B-CA44-B9D5-81D5D3F9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625" r="21941"/>
              <a:stretch/>
            </p:blipFill>
            <p:spPr>
              <a:xfrm>
                <a:off x="2286303" y="4519456"/>
                <a:ext cx="809478" cy="1041699"/>
              </a:xfrm>
              <a:prstGeom prst="rect">
                <a:avLst/>
              </a:prstGeom>
            </p:spPr>
          </p:pic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67CB6BF0-5F7C-194F-A508-60051E08EE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2625" r="21941"/>
              <a:stretch/>
            </p:blipFill>
            <p:spPr>
              <a:xfrm>
                <a:off x="2564852" y="3490845"/>
                <a:ext cx="809478" cy="1041699"/>
              </a:xfrm>
              <a:prstGeom prst="rect">
                <a:avLst/>
              </a:prstGeom>
            </p:spPr>
          </p:pic>
        </p:grpSp>
        <p:pic>
          <p:nvPicPr>
            <p:cNvPr id="37" name="Picture 3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504B18A-AD76-0F4E-9A8B-20AAC7205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1537" y="4519498"/>
              <a:ext cx="910045" cy="940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41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BEE0DF19-9028-D149-9F4D-18C3E7F62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534" y="4712725"/>
            <a:ext cx="2587523" cy="216370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D771FD7-B671-F344-8C56-F18A91ADBD79}"/>
              </a:ext>
            </a:extLst>
          </p:cNvPr>
          <p:cNvGrpSpPr/>
          <p:nvPr/>
        </p:nvGrpSpPr>
        <p:grpSpPr>
          <a:xfrm>
            <a:off x="-8274" y="2453915"/>
            <a:ext cx="4890507" cy="3604729"/>
            <a:chOff x="-8274" y="2453915"/>
            <a:chExt cx="4890507" cy="36047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C86F4F-27E6-B743-8E3C-D198A22011F5}"/>
                </a:ext>
              </a:extLst>
            </p:cNvPr>
            <p:cNvSpPr/>
            <p:nvPr/>
          </p:nvSpPr>
          <p:spPr>
            <a:xfrm>
              <a:off x="3468080" y="5338133"/>
              <a:ext cx="510334" cy="48092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91312F-6E85-8C45-BB88-850CF4768444}"/>
                </a:ext>
              </a:extLst>
            </p:cNvPr>
            <p:cNvSpPr/>
            <p:nvPr/>
          </p:nvSpPr>
          <p:spPr>
            <a:xfrm>
              <a:off x="4059225" y="5668594"/>
              <a:ext cx="394881" cy="37376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2821157D-0332-BB4C-A39A-9AE5F6297BFD}"/>
                </a:ext>
              </a:extLst>
            </p:cNvPr>
            <p:cNvSpPr/>
            <p:nvPr/>
          </p:nvSpPr>
          <p:spPr>
            <a:xfrm rot="9564170">
              <a:off x="-8274" y="2453915"/>
              <a:ext cx="3957552" cy="3413705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5BBC9A-128A-9049-83F2-0C1422E79FD5}"/>
                </a:ext>
              </a:extLst>
            </p:cNvPr>
            <p:cNvSpPr/>
            <p:nvPr/>
          </p:nvSpPr>
          <p:spPr>
            <a:xfrm>
              <a:off x="4629218" y="5794578"/>
              <a:ext cx="253015" cy="26406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C7A2DF1-5D7C-8D42-B8BA-5907265F2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460" y="3058338"/>
              <a:ext cx="698340" cy="1837738"/>
            </a:xfrm>
            <a:prstGeom prst="rect">
              <a:avLst/>
            </a:prstGeom>
          </p:spPr>
        </p:pic>
        <p:pic>
          <p:nvPicPr>
            <p:cNvPr id="37" name="Picture 3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6181A0A-54EF-EB4A-97E0-A107084C3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1844030" y="3015372"/>
              <a:ext cx="1005559" cy="1142937"/>
            </a:xfrm>
            <a:prstGeom prst="rect">
              <a:avLst/>
            </a:prstGeom>
          </p:spPr>
        </p:pic>
        <p:pic>
          <p:nvPicPr>
            <p:cNvPr id="38" name="Picture 3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9AD2562-61FB-9C47-9647-C9AF0496E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1981504" y="4330700"/>
              <a:ext cx="912294" cy="103692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1FF01F9-688C-3048-9B8F-B2C4F22C3CB9}"/>
              </a:ext>
            </a:extLst>
          </p:cNvPr>
          <p:cNvGrpSpPr/>
          <p:nvPr/>
        </p:nvGrpSpPr>
        <p:grpSpPr>
          <a:xfrm>
            <a:off x="4149817" y="221182"/>
            <a:ext cx="3604846" cy="3419848"/>
            <a:chOff x="4149817" y="221182"/>
            <a:chExt cx="3604846" cy="3419848"/>
          </a:xfrm>
        </p:grpSpPr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DFB77A72-726F-B34F-84A5-F848FDAEB31C}"/>
                </a:ext>
              </a:extLst>
            </p:cNvPr>
            <p:cNvSpPr/>
            <p:nvPr/>
          </p:nvSpPr>
          <p:spPr>
            <a:xfrm rot="5851205">
              <a:off x="4242316" y="128683"/>
              <a:ext cx="3419848" cy="360484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DF1C6FE-6773-DF40-A001-0E19A695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0648" y="806419"/>
              <a:ext cx="698340" cy="1837738"/>
            </a:xfrm>
            <a:prstGeom prst="rect">
              <a:avLst/>
            </a:prstGeom>
          </p:spPr>
        </p:pic>
        <p:pic>
          <p:nvPicPr>
            <p:cNvPr id="28" name="Picture 2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491FCF84-C764-5348-9152-8F3B3ECDC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5931" y="626809"/>
              <a:ext cx="698340" cy="1837738"/>
            </a:xfrm>
            <a:prstGeom prst="rect">
              <a:avLst/>
            </a:prstGeom>
          </p:spPr>
        </p:pic>
        <p:pic>
          <p:nvPicPr>
            <p:cNvPr id="39" name="Picture 3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117F74E-66A5-2345-9B07-7C93832005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6246867" y="2125692"/>
              <a:ext cx="912294" cy="1036929"/>
            </a:xfrm>
            <a:prstGeom prst="rect">
              <a:avLst/>
            </a:prstGeom>
          </p:spPr>
        </p:pic>
        <p:pic>
          <p:nvPicPr>
            <p:cNvPr id="41" name="Picture 4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146E763-CFFE-CC42-A36A-022BFA122A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6353610" y="1001630"/>
              <a:ext cx="912294" cy="103692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9FB058C-2396-0742-BE9F-AA6FE8502464}"/>
              </a:ext>
            </a:extLst>
          </p:cNvPr>
          <p:cNvGrpSpPr/>
          <p:nvPr/>
        </p:nvGrpSpPr>
        <p:grpSpPr>
          <a:xfrm>
            <a:off x="8392463" y="2857500"/>
            <a:ext cx="3304237" cy="2997975"/>
            <a:chOff x="8392463" y="2857500"/>
            <a:chExt cx="3304237" cy="2997975"/>
          </a:xfrm>
        </p:grpSpPr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9B849CFE-6547-3040-B4D3-B53CE292C022}"/>
                </a:ext>
              </a:extLst>
            </p:cNvPr>
            <p:cNvSpPr/>
            <p:nvPr/>
          </p:nvSpPr>
          <p:spPr>
            <a:xfrm>
              <a:off x="8392463" y="2857500"/>
              <a:ext cx="3304237" cy="2997975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A77BF4A-2215-FB49-834F-F3401B96F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1501" y="3411831"/>
              <a:ext cx="698340" cy="1837738"/>
            </a:xfrm>
            <a:prstGeom prst="rect">
              <a:avLst/>
            </a:prstGeom>
          </p:spPr>
        </p:pic>
        <p:pic>
          <p:nvPicPr>
            <p:cNvPr id="46" name="Picture 4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1300566-A2B6-8F40-B436-EE35141C0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21"/>
            <a:stretch/>
          </p:blipFill>
          <p:spPr>
            <a:xfrm>
              <a:off x="10136424" y="3586840"/>
              <a:ext cx="912294" cy="103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4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B31A276-0A24-4244-95E1-7FA1B31BE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5" r="21941"/>
          <a:stretch/>
        </p:blipFill>
        <p:spPr>
          <a:xfrm>
            <a:off x="5390211" y="2520736"/>
            <a:ext cx="1411577" cy="18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64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15136D87-2F71-D340-BDAA-5B44020EE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CD01E-3DBF-C941-9641-9BD10325FA74}"/>
              </a:ext>
            </a:extLst>
          </p:cNvPr>
          <p:cNvGrpSpPr/>
          <p:nvPr/>
        </p:nvGrpSpPr>
        <p:grpSpPr>
          <a:xfrm>
            <a:off x="4149817" y="221182"/>
            <a:ext cx="3604846" cy="3419848"/>
            <a:chOff x="4149817" y="221182"/>
            <a:chExt cx="3604846" cy="3419848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C9956542-C58D-FC46-BF2D-E648D266DFF6}"/>
                </a:ext>
              </a:extLst>
            </p:cNvPr>
            <p:cNvSpPr/>
            <p:nvPr/>
          </p:nvSpPr>
          <p:spPr>
            <a:xfrm rot="5851205">
              <a:off x="4242316" y="128683"/>
              <a:ext cx="3419848" cy="360484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6145C4A-A254-F44B-B81A-4D632EE09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0501" y="674453"/>
              <a:ext cx="1001739" cy="1244879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843BE40-2522-524E-8614-39E3E3AF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839553"/>
              <a:ext cx="1001739" cy="1244879"/>
            </a:xfrm>
            <a:prstGeom prst="rect">
              <a:avLst/>
            </a:prstGeom>
          </p:spPr>
        </p:pic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829ADE6-B4DF-9C48-9B27-AE427A838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283"/>
            <a:stretch/>
          </p:blipFill>
          <p:spPr>
            <a:xfrm>
              <a:off x="5595130" y="2123886"/>
              <a:ext cx="1001739" cy="1140066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0802E7-BDBD-B44A-814A-EB3AC644C733}"/>
              </a:ext>
            </a:extLst>
          </p:cNvPr>
          <p:cNvGrpSpPr/>
          <p:nvPr/>
        </p:nvGrpSpPr>
        <p:grpSpPr>
          <a:xfrm>
            <a:off x="299195" y="3094138"/>
            <a:ext cx="3419848" cy="3604846"/>
            <a:chOff x="299195" y="3094138"/>
            <a:chExt cx="3419848" cy="3604846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BB54AD89-2DBD-6543-94F3-AB090F9AB914}"/>
                </a:ext>
              </a:extLst>
            </p:cNvPr>
            <p:cNvSpPr/>
            <p:nvPr/>
          </p:nvSpPr>
          <p:spPr>
            <a:xfrm rot="2688268">
              <a:off x="299195" y="3094138"/>
              <a:ext cx="3419848" cy="360484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3B0E363-0D3E-DE44-9D4B-DE270FE6F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1495" y="3467847"/>
              <a:ext cx="1001739" cy="1244879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A8B2AAD-1689-4340-802F-EF20A4C8FB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283"/>
            <a:stretch/>
          </p:blipFill>
          <p:spPr>
            <a:xfrm>
              <a:off x="893530" y="4738313"/>
              <a:ext cx="1001739" cy="1140066"/>
            </a:xfrm>
            <a:prstGeom prst="rect">
              <a:avLst/>
            </a:prstGeom>
          </p:spPr>
        </p:pic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E835A9C-8843-2C4C-B1EB-8B7DBE6B3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283"/>
            <a:stretch/>
          </p:blipFill>
          <p:spPr>
            <a:xfrm>
              <a:off x="2312055" y="4661496"/>
              <a:ext cx="1001739" cy="114006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1C12C6-02A0-634C-91F5-70154D322D67}"/>
              </a:ext>
            </a:extLst>
          </p:cNvPr>
          <p:cNvGrpSpPr/>
          <p:nvPr/>
        </p:nvGrpSpPr>
        <p:grpSpPr>
          <a:xfrm>
            <a:off x="6477153" y="2838202"/>
            <a:ext cx="5532214" cy="3609173"/>
            <a:chOff x="6477153" y="2838202"/>
            <a:chExt cx="5532214" cy="3609173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4F50EEC0-B9DE-964E-9468-204D4372F025}"/>
                </a:ext>
              </a:extLst>
            </p:cNvPr>
            <p:cNvSpPr/>
            <p:nvPr/>
          </p:nvSpPr>
          <p:spPr>
            <a:xfrm rot="5851205">
              <a:off x="8414853" y="2852862"/>
              <a:ext cx="3609173" cy="3579854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5AD5BDD-C464-3C4E-968E-0AF41DA3D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3916" y="4457484"/>
              <a:ext cx="1001739" cy="1244879"/>
            </a:xfrm>
            <a:prstGeom prst="rect">
              <a:avLst/>
            </a:prstGeom>
          </p:spPr>
        </p:pic>
        <p:pic>
          <p:nvPicPr>
            <p:cNvPr id="10" name="Picture 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9E83D73-B5F9-834E-BE5F-9244C9755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9641" y="3126048"/>
              <a:ext cx="1001739" cy="1244879"/>
            </a:xfrm>
            <a:prstGeom prst="rect">
              <a:avLst/>
            </a:prstGeom>
          </p:spPr>
        </p:pic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D84896A-E6DF-794B-BA0B-D1C1BF6E9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283"/>
            <a:stretch/>
          </p:blipFill>
          <p:spPr>
            <a:xfrm>
              <a:off x="10296731" y="4877505"/>
              <a:ext cx="1001739" cy="1140066"/>
            </a:xfrm>
            <a:prstGeom prst="rect">
              <a:avLst/>
            </a:prstGeom>
          </p:spPr>
        </p:pic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DD72E69-4037-2B46-A890-52DC9AC2A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1283"/>
            <a:stretch/>
          </p:blipFill>
          <p:spPr>
            <a:xfrm>
              <a:off x="10586708" y="3587426"/>
              <a:ext cx="1001739" cy="114006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BCB434B-7592-4A4E-800F-CE05AA5FE87B}"/>
                </a:ext>
              </a:extLst>
            </p:cNvPr>
            <p:cNvGrpSpPr/>
            <p:nvPr/>
          </p:nvGrpSpPr>
          <p:grpSpPr>
            <a:xfrm rot="4140765" flipH="1">
              <a:off x="7049728" y="3848961"/>
              <a:ext cx="514337" cy="1659488"/>
              <a:chOff x="5734050" y="3300585"/>
              <a:chExt cx="514350" cy="145509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534D192-9B14-5D48-9DB6-FF29D18C1ADA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D7AA52-6357-5245-A1DE-895C4C83A7C6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6D98B31-E6F3-A844-B45E-FBBB38EE3147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d hppy Elmo drawing free image">
            <a:extLst>
              <a:ext uri="{FF2B5EF4-FFF2-40B4-BE49-F238E27FC236}">
                <a16:creationId xmlns:a16="http://schemas.microsoft.com/office/drawing/2014/main" id="{C37C1994-CFFF-164D-93F1-2FEAC5E0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2732472"/>
            <a:ext cx="2336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BCBF128-AD8D-D541-A51E-030ECB6E4D64}"/>
              </a:ext>
            </a:extLst>
          </p:cNvPr>
          <p:cNvGrpSpPr/>
          <p:nvPr/>
        </p:nvGrpSpPr>
        <p:grpSpPr>
          <a:xfrm>
            <a:off x="6990443" y="394853"/>
            <a:ext cx="3753758" cy="3034147"/>
            <a:chOff x="8285843" y="568035"/>
            <a:chExt cx="3753758" cy="3034147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E06C07BE-7497-D04F-84F8-1829D2146407}"/>
                </a:ext>
              </a:extLst>
            </p:cNvPr>
            <p:cNvSpPr/>
            <p:nvPr/>
          </p:nvSpPr>
          <p:spPr>
            <a:xfrm>
              <a:off x="8463643" y="568035"/>
              <a:ext cx="3575958" cy="25146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C3A67D6-6DCE-C344-8D79-FC979BCA61FF}"/>
                </a:ext>
              </a:extLst>
            </p:cNvPr>
            <p:cNvSpPr/>
            <p:nvPr/>
          </p:nvSpPr>
          <p:spPr>
            <a:xfrm>
              <a:off x="8285843" y="3255818"/>
              <a:ext cx="355600" cy="346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E9761D-8512-C04D-9E04-956AA3B43625}"/>
                </a:ext>
              </a:extLst>
            </p:cNvPr>
            <p:cNvSpPr/>
            <p:nvPr/>
          </p:nvSpPr>
          <p:spPr>
            <a:xfrm>
              <a:off x="8689523" y="2941115"/>
              <a:ext cx="355600" cy="346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829A9E-CF21-3541-A1C3-3761A60F57FB}"/>
                </a:ext>
              </a:extLst>
            </p:cNvPr>
            <p:cNvSpPr txBox="1"/>
            <p:nvPr/>
          </p:nvSpPr>
          <p:spPr>
            <a:xfrm>
              <a:off x="9782629" y="936570"/>
              <a:ext cx="156572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11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507650D-C749-F549-A1F7-308C24BC8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615" y="4727237"/>
            <a:ext cx="2587523" cy="2163705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C32777EA-1424-7948-8E6A-FD629F615C18}"/>
              </a:ext>
            </a:extLst>
          </p:cNvPr>
          <p:cNvSpPr/>
          <p:nvPr/>
        </p:nvSpPr>
        <p:spPr>
          <a:xfrm>
            <a:off x="4189113" y="410165"/>
            <a:ext cx="3911600" cy="3119413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EB0D72C0-A045-2244-8392-1DCF4472528E}"/>
              </a:ext>
            </a:extLst>
          </p:cNvPr>
          <p:cNvSpPr/>
          <p:nvPr/>
        </p:nvSpPr>
        <p:spPr>
          <a:xfrm>
            <a:off x="352381" y="3009901"/>
            <a:ext cx="3605317" cy="3403822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8C0B9E3-3662-734D-A3DA-134EFE390017}"/>
              </a:ext>
            </a:extLst>
          </p:cNvPr>
          <p:cNvSpPr/>
          <p:nvPr/>
        </p:nvSpPr>
        <p:spPr>
          <a:xfrm>
            <a:off x="8419771" y="3138624"/>
            <a:ext cx="3419848" cy="314553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447FF6-34B5-074C-A804-B28EFF3C7BDB}"/>
              </a:ext>
            </a:extLst>
          </p:cNvPr>
          <p:cNvGrpSpPr/>
          <p:nvPr/>
        </p:nvGrpSpPr>
        <p:grpSpPr>
          <a:xfrm>
            <a:off x="6012077" y="3773832"/>
            <a:ext cx="514350" cy="1455096"/>
            <a:chOff x="5734050" y="3300585"/>
            <a:chExt cx="514350" cy="14550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03587E-59AC-294F-8EBE-BDB780C47BD9}"/>
                </a:ext>
              </a:extLst>
            </p:cNvPr>
            <p:cNvSpPr/>
            <p:nvPr/>
          </p:nvSpPr>
          <p:spPr>
            <a:xfrm>
              <a:off x="5765800" y="3300585"/>
              <a:ext cx="482600" cy="4445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FEC4B4-141D-6749-BAAF-A82B67B4F19E}"/>
                </a:ext>
              </a:extLst>
            </p:cNvPr>
            <p:cNvSpPr/>
            <p:nvPr/>
          </p:nvSpPr>
          <p:spPr>
            <a:xfrm>
              <a:off x="5829300" y="3930411"/>
              <a:ext cx="355600" cy="3452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947499-3DE6-CD40-9478-447015C916C5}"/>
                </a:ext>
              </a:extLst>
            </p:cNvPr>
            <p:cNvSpPr/>
            <p:nvPr/>
          </p:nvSpPr>
          <p:spPr>
            <a:xfrm>
              <a:off x="5734050" y="4525197"/>
              <a:ext cx="241300" cy="2304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A picture containing icon&#10;&#10;Description automatically generated">
            <a:extLst>
              <a:ext uri="{FF2B5EF4-FFF2-40B4-BE49-F238E27FC236}">
                <a16:creationId xmlns:a16="http://schemas.microsoft.com/office/drawing/2014/main" id="{785F9197-A8A9-CC4D-80A3-0096E17111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97"/>
          <a:stretch/>
        </p:blipFill>
        <p:spPr>
          <a:xfrm>
            <a:off x="4785201" y="1002756"/>
            <a:ext cx="1132273" cy="1104602"/>
          </a:xfrm>
          <a:prstGeom prst="rect">
            <a:avLst/>
          </a:prstGeom>
        </p:spPr>
      </p:pic>
      <p:pic>
        <p:nvPicPr>
          <p:cNvPr id="24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26070C25-98AC-8A4A-8B0B-A072B363B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97"/>
          <a:stretch/>
        </p:blipFill>
        <p:spPr>
          <a:xfrm>
            <a:off x="729343" y="3981225"/>
            <a:ext cx="942304" cy="919276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8D37B525-FC77-B040-B6B1-BF6FD6B7E2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97"/>
          <a:stretch/>
        </p:blipFill>
        <p:spPr>
          <a:xfrm>
            <a:off x="1291679" y="4982074"/>
            <a:ext cx="942304" cy="919276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5CE3BE26-720C-BA47-BFCD-0841743BB4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97"/>
          <a:stretch/>
        </p:blipFill>
        <p:spPr>
          <a:xfrm>
            <a:off x="8890221" y="4196610"/>
            <a:ext cx="1132273" cy="1104602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C106F9-98A8-1C4E-BFCB-34393F6E6B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83"/>
          <a:stretch/>
        </p:blipFill>
        <p:spPr>
          <a:xfrm>
            <a:off x="1730715" y="3548364"/>
            <a:ext cx="887604" cy="1010170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23FE1A-FAB9-4041-8B94-EBCF1845D7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83"/>
          <a:stretch/>
        </p:blipFill>
        <p:spPr>
          <a:xfrm>
            <a:off x="2541505" y="4303818"/>
            <a:ext cx="887604" cy="1010170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5708DC-E57C-1E48-BAE2-58041AE986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83"/>
          <a:stretch/>
        </p:blipFill>
        <p:spPr>
          <a:xfrm>
            <a:off x="6218722" y="967292"/>
            <a:ext cx="884583" cy="1006732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06DBDC-8FDC-5644-BE88-B5310BB265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83"/>
          <a:stretch/>
        </p:blipFill>
        <p:spPr>
          <a:xfrm>
            <a:off x="5776430" y="2063249"/>
            <a:ext cx="884583" cy="1006732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631E21-E0EA-0948-A58D-FA5188BFB4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83"/>
          <a:stretch/>
        </p:blipFill>
        <p:spPr>
          <a:xfrm>
            <a:off x="10021424" y="4053449"/>
            <a:ext cx="1001739" cy="11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5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26E5321B-0190-3D4A-BAA7-2E71E018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6BAF6A37-871C-DC49-B739-844095318F69}"/>
              </a:ext>
            </a:extLst>
          </p:cNvPr>
          <p:cNvSpPr/>
          <p:nvPr/>
        </p:nvSpPr>
        <p:spPr>
          <a:xfrm>
            <a:off x="316623" y="2964378"/>
            <a:ext cx="3911600" cy="3119413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7E8F1225-BD24-C04A-8F60-C9E35773305F}"/>
              </a:ext>
            </a:extLst>
          </p:cNvPr>
          <p:cNvSpPr/>
          <p:nvPr/>
        </p:nvSpPr>
        <p:spPr>
          <a:xfrm>
            <a:off x="4091287" y="162936"/>
            <a:ext cx="3911600" cy="3119413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D107C9-F3C0-D74B-8E32-E086477F4D04}"/>
              </a:ext>
            </a:extLst>
          </p:cNvPr>
          <p:cNvGrpSpPr/>
          <p:nvPr/>
        </p:nvGrpSpPr>
        <p:grpSpPr>
          <a:xfrm rot="16800918" flipH="1">
            <a:off x="3854587" y="5278530"/>
            <a:ext cx="473398" cy="1455096"/>
            <a:chOff x="5734050" y="3300585"/>
            <a:chExt cx="514350" cy="14550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2C754F-3439-234E-80B3-CBB7E8D6845D}"/>
                </a:ext>
              </a:extLst>
            </p:cNvPr>
            <p:cNvSpPr/>
            <p:nvPr/>
          </p:nvSpPr>
          <p:spPr>
            <a:xfrm>
              <a:off x="5765800" y="3300585"/>
              <a:ext cx="482600" cy="444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B36F696-BBD0-0046-BE9C-CF52E14FAF39}"/>
                </a:ext>
              </a:extLst>
            </p:cNvPr>
            <p:cNvSpPr/>
            <p:nvPr/>
          </p:nvSpPr>
          <p:spPr>
            <a:xfrm>
              <a:off x="5829300" y="3930411"/>
              <a:ext cx="355600" cy="3452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66ECC6-FACA-A240-B62F-9BEA97477097}"/>
                </a:ext>
              </a:extLst>
            </p:cNvPr>
            <p:cNvSpPr/>
            <p:nvPr/>
          </p:nvSpPr>
          <p:spPr>
            <a:xfrm>
              <a:off x="5734050" y="4525197"/>
              <a:ext cx="241300" cy="2304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loud 3">
            <a:extLst>
              <a:ext uri="{FF2B5EF4-FFF2-40B4-BE49-F238E27FC236}">
                <a16:creationId xmlns:a16="http://schemas.microsoft.com/office/drawing/2014/main" id="{78D4422B-5633-254E-8071-E8C5229E11C0}"/>
              </a:ext>
            </a:extLst>
          </p:cNvPr>
          <p:cNvSpPr/>
          <p:nvPr/>
        </p:nvSpPr>
        <p:spPr>
          <a:xfrm>
            <a:off x="8002887" y="2886665"/>
            <a:ext cx="3911600" cy="3119413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06F290EC-F5C6-DE4C-AA6A-1C328240B7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10" r="9271"/>
          <a:stretch/>
        </p:blipFill>
        <p:spPr>
          <a:xfrm>
            <a:off x="1911855" y="3282349"/>
            <a:ext cx="940344" cy="1349940"/>
          </a:xfrm>
          <a:prstGeom prst="rect">
            <a:avLst/>
          </a:prstGeom>
        </p:spPr>
      </p:pic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CF8F8C26-FA82-934B-A578-82AC50EC00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10" r="9271"/>
          <a:stretch/>
        </p:blipFill>
        <p:spPr>
          <a:xfrm>
            <a:off x="2688668" y="4022666"/>
            <a:ext cx="923251" cy="1325401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942245D0-3440-9F45-B385-CD9F4B577A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10" r="9271"/>
          <a:stretch/>
        </p:blipFill>
        <p:spPr>
          <a:xfrm>
            <a:off x="6121614" y="1005129"/>
            <a:ext cx="838189" cy="1203288"/>
          </a:xfrm>
          <a:prstGeom prst="rect">
            <a:avLst/>
          </a:prstGeom>
        </p:spPr>
      </p:pic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9BA7141C-3856-9349-96FE-312AFF4CB9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10" r="9271"/>
          <a:stretch/>
        </p:blipFill>
        <p:spPr>
          <a:xfrm>
            <a:off x="10110920" y="4115279"/>
            <a:ext cx="794224" cy="1140173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F7669D47-1B67-0248-8D18-5B05A185E8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10" r="9271"/>
          <a:stretch/>
        </p:blipFill>
        <p:spPr>
          <a:xfrm>
            <a:off x="10466992" y="3185896"/>
            <a:ext cx="878025" cy="1260475"/>
          </a:xfrm>
          <a:prstGeom prst="rect">
            <a:avLst/>
          </a:prstGeom>
        </p:spPr>
      </p:pic>
      <p:pic>
        <p:nvPicPr>
          <p:cNvPr id="30" name="Picture 29" descr="A picture containing light, table, sitting, holding&#10;&#10;Description automatically generated">
            <a:extLst>
              <a:ext uri="{FF2B5EF4-FFF2-40B4-BE49-F238E27FC236}">
                <a16:creationId xmlns:a16="http://schemas.microsoft.com/office/drawing/2014/main" id="{9FEAE1E2-C7E4-5A4B-87DA-F8D03BF15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35" y="4262617"/>
            <a:ext cx="1034361" cy="900217"/>
          </a:xfrm>
          <a:prstGeom prst="rect">
            <a:avLst/>
          </a:prstGeom>
        </p:spPr>
      </p:pic>
      <p:pic>
        <p:nvPicPr>
          <p:cNvPr id="31" name="Picture 30" descr="A picture containing light, table, sitting, holding&#10;&#10;Description automatically generated">
            <a:extLst>
              <a:ext uri="{FF2B5EF4-FFF2-40B4-BE49-F238E27FC236}">
                <a16:creationId xmlns:a16="http://schemas.microsoft.com/office/drawing/2014/main" id="{21AB2358-AAB5-C84E-8FBE-9879B3DEE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912" y="1275727"/>
            <a:ext cx="1027021" cy="893829"/>
          </a:xfrm>
          <a:prstGeom prst="rect">
            <a:avLst/>
          </a:prstGeom>
        </p:spPr>
      </p:pic>
      <p:pic>
        <p:nvPicPr>
          <p:cNvPr id="32" name="Picture 31" descr="A picture containing light, table, sitting, holding&#10;&#10;Description automatically generated">
            <a:extLst>
              <a:ext uri="{FF2B5EF4-FFF2-40B4-BE49-F238E27FC236}">
                <a16:creationId xmlns:a16="http://schemas.microsoft.com/office/drawing/2014/main" id="{AD503118-38DC-CA4C-BD1A-DC9E56EE6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962" y="4463472"/>
            <a:ext cx="1027021" cy="893829"/>
          </a:xfrm>
          <a:prstGeom prst="rect">
            <a:avLst/>
          </a:prstGeom>
        </p:spPr>
      </p:pic>
      <p:pic>
        <p:nvPicPr>
          <p:cNvPr id="33" name="Picture 32" descr="A picture containing light, table, sitting, holding&#10;&#10;Description automatically generated">
            <a:extLst>
              <a:ext uri="{FF2B5EF4-FFF2-40B4-BE49-F238E27FC236}">
                <a16:creationId xmlns:a16="http://schemas.microsoft.com/office/drawing/2014/main" id="{B419B5AB-C979-3942-801B-B333B3BBC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7469" y="3429000"/>
            <a:ext cx="1027021" cy="89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5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CAB47E4B-458C-B44F-BA13-7378EC3DB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B93F4FD5-C0D5-2E47-A2B7-6F3F9C352FEF}"/>
              </a:ext>
            </a:extLst>
          </p:cNvPr>
          <p:cNvSpPr/>
          <p:nvPr/>
        </p:nvSpPr>
        <p:spPr>
          <a:xfrm>
            <a:off x="4495799" y="309588"/>
            <a:ext cx="3466591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BEB477E-354B-4140-9433-342078FF35FF}"/>
              </a:ext>
            </a:extLst>
          </p:cNvPr>
          <p:cNvSpPr/>
          <p:nvPr/>
        </p:nvSpPr>
        <p:spPr>
          <a:xfrm>
            <a:off x="520699" y="3039066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E6F8D70-261B-8546-BC73-9B3B53ED09F5}"/>
              </a:ext>
            </a:extLst>
          </p:cNvPr>
          <p:cNvSpPr/>
          <p:nvPr/>
        </p:nvSpPr>
        <p:spPr>
          <a:xfrm>
            <a:off x="8148382" y="2739386"/>
            <a:ext cx="3307670" cy="2646135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BB6B19-8EEF-C944-A244-D818EE992E8A}"/>
              </a:ext>
            </a:extLst>
          </p:cNvPr>
          <p:cNvGrpSpPr/>
          <p:nvPr/>
        </p:nvGrpSpPr>
        <p:grpSpPr>
          <a:xfrm rot="627189">
            <a:off x="5941179" y="3567826"/>
            <a:ext cx="500801" cy="1455096"/>
            <a:chOff x="5734050" y="3300585"/>
            <a:chExt cx="514350" cy="145509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C60EBF-BC5B-754D-AD07-5532166D2BDA}"/>
                </a:ext>
              </a:extLst>
            </p:cNvPr>
            <p:cNvSpPr/>
            <p:nvPr/>
          </p:nvSpPr>
          <p:spPr>
            <a:xfrm>
              <a:off x="5765800" y="3300585"/>
              <a:ext cx="482600" cy="444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B4551D8-47BF-5E4E-B121-38593B576EC5}"/>
                </a:ext>
              </a:extLst>
            </p:cNvPr>
            <p:cNvSpPr/>
            <p:nvPr/>
          </p:nvSpPr>
          <p:spPr>
            <a:xfrm>
              <a:off x="5829300" y="3930411"/>
              <a:ext cx="355600" cy="3452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8A4442-B6F5-F949-A608-DE58CCF62FE4}"/>
                </a:ext>
              </a:extLst>
            </p:cNvPr>
            <p:cNvSpPr/>
            <p:nvPr/>
          </p:nvSpPr>
          <p:spPr>
            <a:xfrm>
              <a:off x="5734050" y="4525197"/>
              <a:ext cx="241300" cy="2304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489DBC-36E7-6648-BC4C-643730044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148" y="1347487"/>
            <a:ext cx="809478" cy="836258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D29395-7EAA-8449-BDC9-0672DFC1B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774" y="4092038"/>
            <a:ext cx="809478" cy="836258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DB5B8E-B31D-2448-B783-0B1973745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115" y="3505725"/>
            <a:ext cx="809478" cy="836258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579725-2A69-1846-AF3B-5E5CC858C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478" y="4112161"/>
            <a:ext cx="809478" cy="836258"/>
          </a:xfrm>
          <a:prstGeom prst="rect">
            <a:avLst/>
          </a:prstGeom>
        </p:spPr>
      </p:pic>
      <p:pic>
        <p:nvPicPr>
          <p:cNvPr id="33" name="Picture 32" descr="A picture containing icon&#10;&#10;Description automatically generated">
            <a:extLst>
              <a:ext uri="{FF2B5EF4-FFF2-40B4-BE49-F238E27FC236}">
                <a16:creationId xmlns:a16="http://schemas.microsoft.com/office/drawing/2014/main" id="{2DB85C80-6F72-4E45-A430-0BC99D600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641" y="3640277"/>
            <a:ext cx="649661" cy="1709634"/>
          </a:xfrm>
          <a:prstGeom prst="rect">
            <a:avLst/>
          </a:prstGeom>
        </p:spPr>
      </p:pic>
      <p:pic>
        <p:nvPicPr>
          <p:cNvPr id="34" name="Picture 33" descr="A picture containing icon&#10;&#10;Description automatically generated">
            <a:extLst>
              <a:ext uri="{FF2B5EF4-FFF2-40B4-BE49-F238E27FC236}">
                <a16:creationId xmlns:a16="http://schemas.microsoft.com/office/drawing/2014/main" id="{73388CEB-9E72-EA4E-A067-D2A910AF1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358" y="836433"/>
            <a:ext cx="596569" cy="1569918"/>
          </a:xfrm>
          <a:prstGeom prst="rect">
            <a:avLst/>
          </a:prstGeom>
        </p:spPr>
      </p:pic>
      <p:pic>
        <p:nvPicPr>
          <p:cNvPr id="35" name="Picture 34" descr="A picture containing icon&#10;&#10;Description automatically generated">
            <a:extLst>
              <a:ext uri="{FF2B5EF4-FFF2-40B4-BE49-F238E27FC236}">
                <a16:creationId xmlns:a16="http://schemas.microsoft.com/office/drawing/2014/main" id="{466808A0-4108-9240-BC6E-ADE4E91FD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3367" y="3423523"/>
            <a:ext cx="698030" cy="1836920"/>
          </a:xfrm>
          <a:prstGeom prst="rect">
            <a:avLst/>
          </a:prstGeom>
        </p:spPr>
      </p:pic>
      <p:pic>
        <p:nvPicPr>
          <p:cNvPr id="36" name="Picture 35" descr="A picture containing icon&#10;&#10;Description automatically generated">
            <a:extLst>
              <a:ext uri="{FF2B5EF4-FFF2-40B4-BE49-F238E27FC236}">
                <a16:creationId xmlns:a16="http://schemas.microsoft.com/office/drawing/2014/main" id="{8BAAE95B-238B-A74E-AA34-0F571540B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2738" y="3039066"/>
            <a:ext cx="583419" cy="15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4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0FBD945E-55D9-A847-8090-3B739168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FBD661B7-10A9-4444-98E3-055C6DACC66E}"/>
              </a:ext>
            </a:extLst>
          </p:cNvPr>
          <p:cNvSpPr/>
          <p:nvPr/>
        </p:nvSpPr>
        <p:spPr>
          <a:xfrm>
            <a:off x="7899399" y="2907922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6D4F4AB-CBDD-A54F-9710-B5A89EF3763B}"/>
              </a:ext>
            </a:extLst>
          </p:cNvPr>
          <p:cNvSpPr/>
          <p:nvPr/>
        </p:nvSpPr>
        <p:spPr>
          <a:xfrm>
            <a:off x="4009183" y="187047"/>
            <a:ext cx="4416714" cy="331723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8BEC21-3FF5-E34D-85D6-B7E4347156A4}"/>
              </a:ext>
            </a:extLst>
          </p:cNvPr>
          <p:cNvGrpSpPr/>
          <p:nvPr/>
        </p:nvGrpSpPr>
        <p:grpSpPr>
          <a:xfrm>
            <a:off x="139759" y="2907922"/>
            <a:ext cx="4570921" cy="3208987"/>
            <a:chOff x="192592" y="2848447"/>
            <a:chExt cx="4570921" cy="3208987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7F0987CC-058E-0845-A8B9-EA91BC938B40}"/>
                </a:ext>
              </a:extLst>
            </p:cNvPr>
            <p:cNvSpPr/>
            <p:nvPr/>
          </p:nvSpPr>
          <p:spPr>
            <a:xfrm>
              <a:off x="1925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129FB3-EF36-4C42-B12E-6EA96A36AC45}"/>
                </a:ext>
              </a:extLst>
            </p:cNvPr>
            <p:cNvGrpSpPr/>
            <p:nvPr/>
          </p:nvGrpSpPr>
          <p:grpSpPr>
            <a:xfrm rot="17653701" flipH="1">
              <a:off x="3773107" y="5067029"/>
              <a:ext cx="525715" cy="1455096"/>
              <a:chOff x="5734050" y="3300585"/>
              <a:chExt cx="514350" cy="145509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D632392-92C0-EA49-A0FE-308A41D5D07B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3CFFE74-3020-AE4D-A2E4-7605DEB2491D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97B6C5-7687-8546-8CA8-7D957F6790D1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9ED08F-BFA1-8C4D-8443-66CD9B45D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45" y="3741510"/>
            <a:ext cx="1001739" cy="1244879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EB4B47-5C5C-204D-B092-3FA3C541B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930" y="3425337"/>
            <a:ext cx="809478" cy="836258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29BB64-C2CC-0647-B51C-EAE5144C8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853" y="4310225"/>
            <a:ext cx="809478" cy="836258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01B8D0-924C-4246-8CED-A76860F89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762" y="937327"/>
            <a:ext cx="809478" cy="836258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FA3B92-209D-C441-B223-2624867D0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469" y="1845665"/>
            <a:ext cx="809478" cy="836258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3D293A-A8DA-BA40-9AF5-950BB2873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770" y="4143638"/>
            <a:ext cx="809478" cy="836258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1BDB89-AB70-8448-A1F1-165DEC1B0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787" y="696976"/>
            <a:ext cx="1001739" cy="1244879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797434-F57A-0842-AB60-C37A1153C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833" y="1355455"/>
            <a:ext cx="1001739" cy="1244879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5A3CBD-A226-DB4C-B3DF-755060BE5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880" y="3639155"/>
            <a:ext cx="1001739" cy="12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8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69315D6-3D63-4642-9C7C-8B171ECC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0173A59-5EC1-9B46-B7BA-D067152FE002}"/>
              </a:ext>
            </a:extLst>
          </p:cNvPr>
          <p:cNvSpPr/>
          <p:nvPr/>
        </p:nvSpPr>
        <p:spPr>
          <a:xfrm>
            <a:off x="8230269" y="2952921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F650F36-A5FD-DF43-853B-69D4DCB1290E}"/>
              </a:ext>
            </a:extLst>
          </p:cNvPr>
          <p:cNvSpPr/>
          <p:nvPr/>
        </p:nvSpPr>
        <p:spPr>
          <a:xfrm>
            <a:off x="267974" y="3071525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08DA436-8340-9744-9683-CB53019F0858}"/>
              </a:ext>
            </a:extLst>
          </p:cNvPr>
          <p:cNvSpPr/>
          <p:nvPr/>
        </p:nvSpPr>
        <p:spPr>
          <a:xfrm>
            <a:off x="4229413" y="555896"/>
            <a:ext cx="4161760" cy="31787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D89730-1FE3-9346-9299-23DB43FBD45A}"/>
              </a:ext>
            </a:extLst>
          </p:cNvPr>
          <p:cNvSpPr/>
          <p:nvPr/>
        </p:nvSpPr>
        <p:spPr>
          <a:xfrm>
            <a:off x="3386258" y="5553053"/>
            <a:ext cx="482600" cy="444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D3A56E-3B2F-D544-8C69-32A4FA263AC6}"/>
              </a:ext>
            </a:extLst>
          </p:cNvPr>
          <p:cNvSpPr/>
          <p:nvPr/>
        </p:nvSpPr>
        <p:spPr>
          <a:xfrm>
            <a:off x="3961185" y="5769361"/>
            <a:ext cx="355600" cy="3452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19EA9D-F403-004B-BDCD-60E76E3692ED}"/>
              </a:ext>
            </a:extLst>
          </p:cNvPr>
          <p:cNvSpPr/>
          <p:nvPr/>
        </p:nvSpPr>
        <p:spPr>
          <a:xfrm>
            <a:off x="4465651" y="5999372"/>
            <a:ext cx="241300" cy="230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E5AAF235-3DA0-BF48-9FD6-E7C028C226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10" r="9271"/>
          <a:stretch/>
        </p:blipFill>
        <p:spPr>
          <a:xfrm>
            <a:off x="968880" y="3852583"/>
            <a:ext cx="940344" cy="1349940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680A14CD-9ED0-6D4D-AA72-C13C883B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10" r="9271"/>
          <a:stretch/>
        </p:blipFill>
        <p:spPr>
          <a:xfrm>
            <a:off x="4552094" y="1742756"/>
            <a:ext cx="940344" cy="1349940"/>
          </a:xfrm>
          <a:prstGeom prst="rect">
            <a:avLst/>
          </a:prstGeom>
        </p:spPr>
      </p:pic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B53DCCD7-C4A6-CD4E-B44E-F790FEC959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10" r="9271"/>
          <a:stretch/>
        </p:blipFill>
        <p:spPr>
          <a:xfrm>
            <a:off x="5114281" y="1067786"/>
            <a:ext cx="940344" cy="1349940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D5A1DE6B-1DE7-5245-87E0-EE35040AB4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10" r="9271"/>
          <a:stretch/>
        </p:blipFill>
        <p:spPr>
          <a:xfrm>
            <a:off x="8997352" y="3801292"/>
            <a:ext cx="940344" cy="1349940"/>
          </a:xfrm>
          <a:prstGeom prst="rect">
            <a:avLst/>
          </a:prstGeom>
        </p:spPr>
      </p:pic>
      <p:pic>
        <p:nvPicPr>
          <p:cNvPr id="30" name="Picture 29" descr="Shape&#10;&#10;Description automatically generated">
            <a:extLst>
              <a:ext uri="{FF2B5EF4-FFF2-40B4-BE49-F238E27FC236}">
                <a16:creationId xmlns:a16="http://schemas.microsoft.com/office/drawing/2014/main" id="{4FB57801-4C07-E54E-B629-9E365313C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843" y="3625544"/>
            <a:ext cx="940344" cy="1804018"/>
          </a:xfrm>
          <a:prstGeom prst="rect">
            <a:avLst/>
          </a:prstGeom>
        </p:spPr>
      </p:pic>
      <p:pic>
        <p:nvPicPr>
          <p:cNvPr id="31" name="Picture 30" descr="Shape&#10;&#10;Description automatically generated">
            <a:extLst>
              <a:ext uri="{FF2B5EF4-FFF2-40B4-BE49-F238E27FC236}">
                <a16:creationId xmlns:a16="http://schemas.microsoft.com/office/drawing/2014/main" id="{A2E15778-51FD-764E-8F85-AF3E46B5A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861" y="3584428"/>
            <a:ext cx="965417" cy="1852120"/>
          </a:xfrm>
          <a:prstGeom prst="rect">
            <a:avLst/>
          </a:prstGeom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6A7DB2B8-A6DB-5748-A398-005E6280C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066" y="1119749"/>
            <a:ext cx="955540" cy="1833172"/>
          </a:xfrm>
          <a:prstGeom prst="rect">
            <a:avLst/>
          </a:prstGeom>
        </p:spPr>
      </p:pic>
      <p:pic>
        <p:nvPicPr>
          <p:cNvPr id="33" name="Picture 32" descr="Shape&#10;&#10;Description automatically generated">
            <a:extLst>
              <a:ext uri="{FF2B5EF4-FFF2-40B4-BE49-F238E27FC236}">
                <a16:creationId xmlns:a16="http://schemas.microsoft.com/office/drawing/2014/main" id="{6AED27E5-C1A7-C847-B0E3-362C565FC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7696" y="3522962"/>
            <a:ext cx="993815" cy="1906600"/>
          </a:xfrm>
          <a:prstGeom prst="rect">
            <a:avLst/>
          </a:prstGeom>
        </p:spPr>
      </p:pic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172F608D-E0F0-4743-BE6D-AC5C2A302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653" y="1119749"/>
            <a:ext cx="993815" cy="19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1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F1EE7F3F-3A65-2D4A-B5E4-D29BCF3927B7}"/>
              </a:ext>
            </a:extLst>
          </p:cNvPr>
          <p:cNvSpPr/>
          <p:nvPr/>
        </p:nvSpPr>
        <p:spPr>
          <a:xfrm>
            <a:off x="4161288" y="516944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1811E38E-23B2-9446-AA6E-C7A76A908CE5}"/>
              </a:ext>
            </a:extLst>
          </p:cNvPr>
          <p:cNvSpPr/>
          <p:nvPr/>
        </p:nvSpPr>
        <p:spPr>
          <a:xfrm>
            <a:off x="673100" y="3138724"/>
            <a:ext cx="3668208" cy="271597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904FD7-B762-294F-9929-5407A610A2C5}"/>
              </a:ext>
            </a:extLst>
          </p:cNvPr>
          <p:cNvGrpSpPr/>
          <p:nvPr/>
        </p:nvGrpSpPr>
        <p:grpSpPr>
          <a:xfrm>
            <a:off x="6095943" y="2848447"/>
            <a:ext cx="5624173" cy="2912056"/>
            <a:chOff x="6095943" y="2848447"/>
            <a:chExt cx="5624173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AEC76A91-1988-A348-A857-79677089C4F0}"/>
                </a:ext>
              </a:extLst>
            </p:cNvPr>
            <p:cNvSpPr/>
            <p:nvPr/>
          </p:nvSpPr>
          <p:spPr>
            <a:xfrm>
              <a:off x="78506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F2BFFB-C08D-B84E-BDBE-13DF05A2FAD4}"/>
                </a:ext>
              </a:extLst>
            </p:cNvPr>
            <p:cNvGrpSpPr/>
            <p:nvPr/>
          </p:nvGrpSpPr>
          <p:grpSpPr>
            <a:xfrm rot="4140765" flipH="1">
              <a:off x="6668518" y="3794702"/>
              <a:ext cx="514337" cy="1659488"/>
              <a:chOff x="5734050" y="3300585"/>
              <a:chExt cx="514350" cy="145509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9E3FB83-E1B2-FB46-93F2-D700CED9E7FD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F297CC3-48E5-0A4A-ABBB-5D4CD1FEF993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FD2B9B1-8463-9B41-9D4D-819D584ED184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2D943A9E-A2E6-B14F-9E0A-10919FC923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25" r="21941"/>
          <a:stretch/>
        </p:blipFill>
        <p:spPr>
          <a:xfrm>
            <a:off x="8704992" y="3835035"/>
            <a:ext cx="809478" cy="1041699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771B955A-4D22-8C45-9096-DF6743F27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25" r="21941"/>
          <a:stretch/>
        </p:blipFill>
        <p:spPr>
          <a:xfrm>
            <a:off x="4940338" y="1299119"/>
            <a:ext cx="809478" cy="1041699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BE5D5FA1-1A83-A347-94AD-4B64F5A8F7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25" r="21941"/>
          <a:stretch/>
        </p:blipFill>
        <p:spPr>
          <a:xfrm>
            <a:off x="1308247" y="4304475"/>
            <a:ext cx="809478" cy="1041699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F6A5F508-0031-144E-8E20-57118F34D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25" r="21941"/>
          <a:stretch/>
        </p:blipFill>
        <p:spPr>
          <a:xfrm>
            <a:off x="2100343" y="3598521"/>
            <a:ext cx="809478" cy="1041699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846B8C-C064-BE4A-9B57-950ADCC5F0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40" t="8158" r="64632" b="53717"/>
          <a:stretch/>
        </p:blipFill>
        <p:spPr>
          <a:xfrm>
            <a:off x="2965212" y="3947322"/>
            <a:ext cx="566618" cy="1256117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00303A-FE5A-5146-B90F-8B5A21D694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40" t="8158" r="64632" b="53717"/>
          <a:stretch/>
        </p:blipFill>
        <p:spPr>
          <a:xfrm>
            <a:off x="5890551" y="1448658"/>
            <a:ext cx="662127" cy="1467847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2926E5-896F-E744-9A98-B40FB0A4F5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40" t="8158" r="64632" b="53717"/>
          <a:stretch/>
        </p:blipFill>
        <p:spPr>
          <a:xfrm>
            <a:off x="6503066" y="883375"/>
            <a:ext cx="685939" cy="1520635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986659-5810-FB4A-97C3-E28AE9DAA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40" t="8158" r="64632" b="53717"/>
          <a:stretch/>
        </p:blipFill>
        <p:spPr>
          <a:xfrm>
            <a:off x="9718463" y="3455426"/>
            <a:ext cx="689970" cy="15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6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895BF88-A816-704D-947B-B1F62846FCB2}"/>
              </a:ext>
            </a:extLst>
          </p:cNvPr>
          <p:cNvGrpSpPr/>
          <p:nvPr/>
        </p:nvGrpSpPr>
        <p:grpSpPr>
          <a:xfrm>
            <a:off x="4062016" y="516944"/>
            <a:ext cx="3869424" cy="4615675"/>
            <a:chOff x="4062016" y="516944"/>
            <a:chExt cx="3869424" cy="4615675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CEA094A7-3B94-5C4A-A74F-941DA40259BA}"/>
                </a:ext>
              </a:extLst>
            </p:cNvPr>
            <p:cNvSpPr/>
            <p:nvPr/>
          </p:nvSpPr>
          <p:spPr>
            <a:xfrm>
              <a:off x="4062016" y="516944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95BADA-0DD6-AC4B-8952-A1F2E8C6E53B}"/>
                </a:ext>
              </a:extLst>
            </p:cNvPr>
            <p:cNvGrpSpPr/>
            <p:nvPr/>
          </p:nvGrpSpPr>
          <p:grpSpPr>
            <a:xfrm>
              <a:off x="6012077" y="3677523"/>
              <a:ext cx="514350" cy="1455096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412FD67-EA3B-5044-BC09-D9C540085750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6F509FD-4AA0-1140-93CF-64D86D376542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FA3DCC-D699-DE44-B212-25996A813AD4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Cloud 3">
            <a:extLst>
              <a:ext uri="{FF2B5EF4-FFF2-40B4-BE49-F238E27FC236}">
                <a16:creationId xmlns:a16="http://schemas.microsoft.com/office/drawing/2014/main" id="{17A6BF31-5F5F-BD41-B491-78278FBBFEF5}"/>
              </a:ext>
            </a:extLst>
          </p:cNvPr>
          <p:cNvSpPr/>
          <p:nvPr/>
        </p:nvSpPr>
        <p:spPr>
          <a:xfrm>
            <a:off x="7685592" y="2671133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6A00E95-B75E-D34E-B9CF-2991D1DB737F}"/>
              </a:ext>
            </a:extLst>
          </p:cNvPr>
          <p:cNvSpPr/>
          <p:nvPr/>
        </p:nvSpPr>
        <p:spPr>
          <a:xfrm>
            <a:off x="385743" y="2879318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905650A4-0810-6741-B38D-9D424604B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25" r="21941"/>
          <a:stretch/>
        </p:blipFill>
        <p:spPr>
          <a:xfrm>
            <a:off x="4721222" y="1890807"/>
            <a:ext cx="809478" cy="1041699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CC698418-1831-E646-A097-08B80B3343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25" r="21941"/>
          <a:stretch/>
        </p:blipFill>
        <p:spPr>
          <a:xfrm>
            <a:off x="5102962" y="927323"/>
            <a:ext cx="809478" cy="1041699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178D715E-FF4F-D746-ADB7-9D7E9804D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893" y="1141591"/>
            <a:ext cx="602011" cy="1584239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1B54D721-99D6-8F4A-BFF3-FC976E6C0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5939" y="2998525"/>
            <a:ext cx="628549" cy="1654077"/>
          </a:xfrm>
          <a:prstGeom prst="rect">
            <a:avLst/>
          </a:prstGeom>
        </p:spPr>
      </p:pic>
      <p:pic>
        <p:nvPicPr>
          <p:cNvPr id="27" name="Picture 26" descr="A picture containing icon&#10;&#10;Description automatically generated">
            <a:extLst>
              <a:ext uri="{FF2B5EF4-FFF2-40B4-BE49-F238E27FC236}">
                <a16:creationId xmlns:a16="http://schemas.microsoft.com/office/drawing/2014/main" id="{AB30F2A4-5A90-EF42-B721-584436284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811" y="3363300"/>
            <a:ext cx="628549" cy="1654077"/>
          </a:xfrm>
          <a:prstGeom prst="rect">
            <a:avLst/>
          </a:prstGeom>
        </p:spPr>
      </p:pic>
      <p:pic>
        <p:nvPicPr>
          <p:cNvPr id="28" name="Picture 27" descr="A picture containing icon&#10;&#10;Description automatically generated">
            <a:extLst>
              <a:ext uri="{FF2B5EF4-FFF2-40B4-BE49-F238E27FC236}">
                <a16:creationId xmlns:a16="http://schemas.microsoft.com/office/drawing/2014/main" id="{3547BCAA-DA97-EE40-9FA1-9B4E95172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826" y="927323"/>
            <a:ext cx="644893" cy="1697087"/>
          </a:xfrm>
          <a:prstGeom prst="rect">
            <a:avLst/>
          </a:prstGeom>
        </p:spPr>
      </p:pic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id="{A895BF74-1D3E-CD46-AE25-313D72C2E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300" y="3527133"/>
            <a:ext cx="592964" cy="1560432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A77B1C3-8335-5E41-B622-0D1CAC3F46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25" r="21941"/>
          <a:stretch/>
        </p:blipFill>
        <p:spPr>
          <a:xfrm>
            <a:off x="959415" y="4085394"/>
            <a:ext cx="809478" cy="1041699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3D71EB52-AD3D-214B-8FB5-9ECD6325B1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25" r="21941"/>
          <a:stretch/>
        </p:blipFill>
        <p:spPr>
          <a:xfrm>
            <a:off x="1816826" y="3438276"/>
            <a:ext cx="809478" cy="1041699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64F85921-4D46-4F45-BF09-519B79F3AC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25" r="21941"/>
          <a:stretch/>
        </p:blipFill>
        <p:spPr>
          <a:xfrm>
            <a:off x="8480390" y="3688366"/>
            <a:ext cx="809478" cy="10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F4DAC01-29D3-4842-B109-84B3F2778D27}"/>
              </a:ext>
            </a:extLst>
          </p:cNvPr>
          <p:cNvGrpSpPr/>
          <p:nvPr/>
        </p:nvGrpSpPr>
        <p:grpSpPr>
          <a:xfrm>
            <a:off x="3784600" y="257647"/>
            <a:ext cx="4117182" cy="4874972"/>
            <a:chOff x="3784600" y="257647"/>
            <a:chExt cx="4117182" cy="4874972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8A231FBC-98FE-F245-958C-9C326D980E7C}"/>
                </a:ext>
              </a:extLst>
            </p:cNvPr>
            <p:cNvSpPr/>
            <p:nvPr/>
          </p:nvSpPr>
          <p:spPr>
            <a:xfrm>
              <a:off x="3784600" y="257647"/>
              <a:ext cx="4117182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C401177-8FB8-FC4A-B579-45F7DABDA30A}"/>
                </a:ext>
              </a:extLst>
            </p:cNvPr>
            <p:cNvGrpSpPr/>
            <p:nvPr/>
          </p:nvGrpSpPr>
          <p:grpSpPr>
            <a:xfrm>
              <a:off x="6012077" y="3677523"/>
              <a:ext cx="514350" cy="1455096"/>
              <a:chOff x="5734050" y="3300585"/>
              <a:chExt cx="514350" cy="145509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8B9B372-3E47-F54B-A56C-FA897C498081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54D97B4-E077-134A-9FA2-31936527C20F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F5CD12D-BDC8-CB40-8F6F-14374BD281D6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loud 2">
            <a:extLst>
              <a:ext uri="{FF2B5EF4-FFF2-40B4-BE49-F238E27FC236}">
                <a16:creationId xmlns:a16="http://schemas.microsoft.com/office/drawing/2014/main" id="{11115D6C-818B-E64B-AAB6-A35A20286D57}"/>
              </a:ext>
            </a:extLst>
          </p:cNvPr>
          <p:cNvSpPr/>
          <p:nvPr/>
        </p:nvSpPr>
        <p:spPr>
          <a:xfrm>
            <a:off x="408492" y="30135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42CA319-661E-4D42-B0BC-99CA14962586}"/>
              </a:ext>
            </a:extLst>
          </p:cNvPr>
          <p:cNvSpPr/>
          <p:nvPr/>
        </p:nvSpPr>
        <p:spPr>
          <a:xfrm>
            <a:off x="7774492" y="23785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B135A9-01F8-DF44-A982-2B1B4EC21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21"/>
          <a:stretch/>
        </p:blipFill>
        <p:spPr>
          <a:xfrm>
            <a:off x="5387044" y="1628070"/>
            <a:ext cx="912294" cy="1036929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5BCF62-0448-EF43-BEF4-60AA5227B7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21"/>
          <a:stretch/>
        </p:blipFill>
        <p:spPr>
          <a:xfrm>
            <a:off x="6132727" y="847615"/>
            <a:ext cx="912294" cy="1036929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B4BC02-3293-0A48-B18A-3F61A1CA8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21"/>
          <a:stretch/>
        </p:blipFill>
        <p:spPr>
          <a:xfrm>
            <a:off x="9392425" y="3677523"/>
            <a:ext cx="912294" cy="1036929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7E607D-6E84-4443-A77C-8A4B2F8EB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21"/>
          <a:stretch/>
        </p:blipFill>
        <p:spPr>
          <a:xfrm>
            <a:off x="10241044" y="2862844"/>
            <a:ext cx="912294" cy="1036929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296D1D-6EFA-4C4A-9454-04D92CDA78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21"/>
          <a:stretch/>
        </p:blipFill>
        <p:spPr>
          <a:xfrm>
            <a:off x="2212673" y="3899773"/>
            <a:ext cx="912294" cy="1036929"/>
          </a:xfrm>
          <a:prstGeom prst="rect">
            <a:avLst/>
          </a:prstGeom>
        </p:spPr>
      </p:pic>
      <p:pic>
        <p:nvPicPr>
          <p:cNvPr id="32" name="Picture 31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CE475FAD-CE08-B54C-A8E2-B70237AB1D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57" r="30393"/>
          <a:stretch/>
        </p:blipFill>
        <p:spPr>
          <a:xfrm>
            <a:off x="1460558" y="3795428"/>
            <a:ext cx="511460" cy="1337191"/>
          </a:xfrm>
          <a:prstGeom prst="rect">
            <a:avLst/>
          </a:prstGeom>
        </p:spPr>
      </p:pic>
      <p:pic>
        <p:nvPicPr>
          <p:cNvPr id="33" name="Picture 32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BC7B3DCC-562F-3746-B5EA-976428B8E3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57" r="30393"/>
          <a:stretch/>
        </p:blipFill>
        <p:spPr>
          <a:xfrm>
            <a:off x="4658158" y="763314"/>
            <a:ext cx="617808" cy="1615233"/>
          </a:xfrm>
          <a:prstGeom prst="rect">
            <a:avLst/>
          </a:prstGeom>
        </p:spPr>
      </p:pic>
      <p:pic>
        <p:nvPicPr>
          <p:cNvPr id="34" name="Picture 33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B22FF871-CB5C-164C-B354-C7578A29CE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57" r="30393"/>
          <a:stretch/>
        </p:blipFill>
        <p:spPr>
          <a:xfrm>
            <a:off x="8337947" y="2972836"/>
            <a:ext cx="539069" cy="1409374"/>
          </a:xfrm>
          <a:prstGeom prst="rect">
            <a:avLst/>
          </a:prstGeom>
        </p:spPr>
      </p:pic>
      <p:pic>
        <p:nvPicPr>
          <p:cNvPr id="35" name="Picture 34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FB300FD3-25E4-F34E-B638-729277315E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57" r="30393"/>
          <a:stretch/>
        </p:blipFill>
        <p:spPr>
          <a:xfrm>
            <a:off x="8760602" y="3261355"/>
            <a:ext cx="555132" cy="14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4181211-F04C-1948-A40B-9262CA5E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31" y="1859081"/>
            <a:ext cx="1193138" cy="313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04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720A87EA-3E08-6D48-A7D7-73FA3BB100B7}"/>
              </a:ext>
            </a:extLst>
          </p:cNvPr>
          <p:cNvSpPr/>
          <p:nvPr/>
        </p:nvSpPr>
        <p:spPr>
          <a:xfrm>
            <a:off x="3997053" y="340978"/>
            <a:ext cx="4068258" cy="3031653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7FE26CE-7684-FE4A-95F1-AE906750CA74}"/>
              </a:ext>
            </a:extLst>
          </p:cNvPr>
          <p:cNvSpPr/>
          <p:nvPr/>
        </p:nvSpPr>
        <p:spPr>
          <a:xfrm>
            <a:off x="7723762" y="2728849"/>
            <a:ext cx="3869425" cy="3031654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7E2B7A-793A-0448-BA88-CA281C8E3AC3}"/>
              </a:ext>
            </a:extLst>
          </p:cNvPr>
          <p:cNvGrpSpPr/>
          <p:nvPr/>
        </p:nvGrpSpPr>
        <p:grpSpPr>
          <a:xfrm>
            <a:off x="102835" y="2861132"/>
            <a:ext cx="4703242" cy="3169224"/>
            <a:chOff x="192592" y="2848447"/>
            <a:chExt cx="4703242" cy="3169224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0F6D84A0-01F4-AB42-A155-A30840FE0BAE}"/>
                </a:ext>
              </a:extLst>
            </p:cNvPr>
            <p:cNvSpPr/>
            <p:nvPr/>
          </p:nvSpPr>
          <p:spPr>
            <a:xfrm>
              <a:off x="1925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0E6A1E-EA0E-A643-9E0D-3AB77CCD9A47}"/>
                </a:ext>
              </a:extLst>
            </p:cNvPr>
            <p:cNvGrpSpPr/>
            <p:nvPr/>
          </p:nvGrpSpPr>
          <p:grpSpPr>
            <a:xfrm rot="17326522" flipH="1">
              <a:off x="3808921" y="4930759"/>
              <a:ext cx="514337" cy="1659488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A4E3DC-8766-DB4A-88CC-668F61802E7D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0E63700-B0B4-BA4D-9A8F-F5BDF61AC904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855DB54-7A79-8541-8E88-A07FCF063D78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2FDB6D-A1C5-074C-BEFD-3A5BC6F0AA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283"/>
          <a:stretch/>
        </p:blipFill>
        <p:spPr>
          <a:xfrm>
            <a:off x="805537" y="3741310"/>
            <a:ext cx="884583" cy="1006732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AD357C-5876-A84A-A7F4-A60588AB91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283"/>
          <a:stretch/>
        </p:blipFill>
        <p:spPr>
          <a:xfrm>
            <a:off x="5146598" y="845519"/>
            <a:ext cx="884583" cy="1006732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15D2DC-51AE-D04D-AC61-A4297E6B43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283"/>
          <a:stretch/>
        </p:blipFill>
        <p:spPr>
          <a:xfrm>
            <a:off x="4704307" y="1992834"/>
            <a:ext cx="884583" cy="1006732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EE6E1F-F34B-1E42-997E-5524F2B1AB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283"/>
          <a:stretch/>
        </p:blipFill>
        <p:spPr>
          <a:xfrm>
            <a:off x="8455017" y="3813794"/>
            <a:ext cx="884583" cy="1006732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C2D65B-0501-C341-B93D-FFBE41251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486" y="4080772"/>
            <a:ext cx="940300" cy="1006732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1774C3-F1EE-6143-8F1B-64CA2AE16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206" y="3279703"/>
            <a:ext cx="940300" cy="1006732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98478F-B526-504E-B274-6CA8ACEC4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800" y="1852251"/>
            <a:ext cx="940300" cy="1006732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22A2CD-F60D-5545-8D98-E47410086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252" y="678838"/>
            <a:ext cx="940300" cy="1006732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3819F1-D2A9-0348-9132-051741325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9974" y="3775157"/>
            <a:ext cx="940300" cy="10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EF82DB52-A5A7-984C-A2B4-77D12DB3E4BB}"/>
              </a:ext>
            </a:extLst>
          </p:cNvPr>
          <p:cNvSpPr/>
          <p:nvPr/>
        </p:nvSpPr>
        <p:spPr>
          <a:xfrm>
            <a:off x="459185" y="31278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16767971-0D4C-CC4E-AA79-AE2CE09BD737}"/>
              </a:ext>
            </a:extLst>
          </p:cNvPr>
          <p:cNvSpPr/>
          <p:nvPr/>
        </p:nvSpPr>
        <p:spPr>
          <a:xfrm>
            <a:off x="4472492" y="3592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4A05B6-F5C3-C845-8B1E-FA9CF5B682DC}"/>
              </a:ext>
            </a:extLst>
          </p:cNvPr>
          <p:cNvGrpSpPr/>
          <p:nvPr/>
        </p:nvGrpSpPr>
        <p:grpSpPr>
          <a:xfrm>
            <a:off x="6095943" y="2746847"/>
            <a:ext cx="5636873" cy="2912056"/>
            <a:chOff x="6095943" y="2746847"/>
            <a:chExt cx="5636873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022F98C3-E487-B44A-BAF8-93C3080B2E5A}"/>
                </a:ext>
              </a:extLst>
            </p:cNvPr>
            <p:cNvSpPr/>
            <p:nvPr/>
          </p:nvSpPr>
          <p:spPr>
            <a:xfrm>
              <a:off x="7863392" y="27468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7B346D-7F84-6844-B9EC-886221D5BF9C}"/>
                </a:ext>
              </a:extLst>
            </p:cNvPr>
            <p:cNvGrpSpPr/>
            <p:nvPr/>
          </p:nvGrpSpPr>
          <p:grpSpPr>
            <a:xfrm rot="4140765" flipH="1">
              <a:off x="6668518" y="3794702"/>
              <a:ext cx="514337" cy="1659488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36B006F-6556-D44E-9EAB-7D9F73054106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DC712C0-CCA5-C840-830D-DFCDDAE55160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8E3719F-FA94-DA40-89D4-52BF5F9DAC8C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2" name="Picture 21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005696A4-E58D-314F-9180-7372314C2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57" r="30393"/>
          <a:stretch/>
        </p:blipFill>
        <p:spPr>
          <a:xfrm>
            <a:off x="8239659" y="3429000"/>
            <a:ext cx="617808" cy="1615233"/>
          </a:xfrm>
          <a:prstGeom prst="rect">
            <a:avLst/>
          </a:prstGeom>
        </p:spPr>
      </p:pic>
      <p:pic>
        <p:nvPicPr>
          <p:cNvPr id="23" name="Picture 22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17682DAC-AA98-2C4C-9D69-FA41F81D5E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57" r="30393"/>
          <a:stretch/>
        </p:blipFill>
        <p:spPr>
          <a:xfrm>
            <a:off x="8764027" y="3227070"/>
            <a:ext cx="617808" cy="1615233"/>
          </a:xfrm>
          <a:prstGeom prst="rect">
            <a:avLst/>
          </a:prstGeom>
        </p:spPr>
      </p:pic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0071609F-D606-C440-92AC-6E200FCAB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137" y="4032537"/>
            <a:ext cx="1170032" cy="1170032"/>
          </a:xfrm>
          <a:prstGeom prst="rect">
            <a:avLst/>
          </a:prstGeom>
        </p:spPr>
      </p:pic>
      <p:pic>
        <p:nvPicPr>
          <p:cNvPr id="25" name="Picture 24" descr="Shape&#10;&#10;Description automatically generated">
            <a:extLst>
              <a:ext uri="{FF2B5EF4-FFF2-40B4-BE49-F238E27FC236}">
                <a16:creationId xmlns:a16="http://schemas.microsoft.com/office/drawing/2014/main" id="{5F4DF225-1B4A-B74F-B31B-7E0280A641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890"/>
          <a:stretch/>
        </p:blipFill>
        <p:spPr>
          <a:xfrm>
            <a:off x="9902460" y="3049046"/>
            <a:ext cx="1170032" cy="1054313"/>
          </a:xfrm>
          <a:prstGeom prst="rect">
            <a:avLst/>
          </a:prstGeom>
        </p:spPr>
      </p:pic>
      <p:pic>
        <p:nvPicPr>
          <p:cNvPr id="26" name="Picture 25" descr="Shape&#10;&#10;Description automatically generated">
            <a:extLst>
              <a:ext uri="{FF2B5EF4-FFF2-40B4-BE49-F238E27FC236}">
                <a16:creationId xmlns:a16="http://schemas.microsoft.com/office/drawing/2014/main" id="{4BAA3B1B-CAD7-B042-BF43-FC152501A2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890"/>
          <a:stretch/>
        </p:blipFill>
        <p:spPr>
          <a:xfrm>
            <a:off x="2038068" y="4403225"/>
            <a:ext cx="1170032" cy="1054313"/>
          </a:xfrm>
          <a:prstGeom prst="rect">
            <a:avLst/>
          </a:prstGeom>
        </p:spPr>
      </p:pic>
      <p:pic>
        <p:nvPicPr>
          <p:cNvPr id="27" name="Picture 26" descr="Shape&#10;&#10;Description automatically generated">
            <a:extLst>
              <a:ext uri="{FF2B5EF4-FFF2-40B4-BE49-F238E27FC236}">
                <a16:creationId xmlns:a16="http://schemas.microsoft.com/office/drawing/2014/main" id="{EE6E0F09-D734-DF4B-BB1F-4CD67C507F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890"/>
          <a:stretch/>
        </p:blipFill>
        <p:spPr>
          <a:xfrm>
            <a:off x="2557409" y="3433553"/>
            <a:ext cx="1170032" cy="1054313"/>
          </a:xfrm>
          <a:prstGeom prst="rect">
            <a:avLst/>
          </a:prstGeom>
        </p:spPr>
      </p:pic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AC5129CB-831F-8B4E-9F24-E8F0ED338E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890"/>
          <a:stretch/>
        </p:blipFill>
        <p:spPr>
          <a:xfrm>
            <a:off x="6371755" y="1033146"/>
            <a:ext cx="1170032" cy="1054313"/>
          </a:xfrm>
          <a:prstGeom prst="rect">
            <a:avLst/>
          </a:prstGeom>
        </p:spPr>
      </p:pic>
      <p:pic>
        <p:nvPicPr>
          <p:cNvPr id="29" name="Picture 28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CE5AD2E3-7AD2-3B4D-9D0F-AC5476CA79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57" r="30393"/>
          <a:stretch/>
        </p:blipFill>
        <p:spPr>
          <a:xfrm>
            <a:off x="5690205" y="1007657"/>
            <a:ext cx="617808" cy="1615233"/>
          </a:xfrm>
          <a:prstGeom prst="rect">
            <a:avLst/>
          </a:prstGeom>
        </p:spPr>
      </p:pic>
      <p:pic>
        <p:nvPicPr>
          <p:cNvPr id="30" name="Picture 29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617BAAF9-E2B6-5A41-B33F-85732BD92B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57" r="30393"/>
          <a:stretch/>
        </p:blipFill>
        <p:spPr>
          <a:xfrm>
            <a:off x="5113220" y="1007658"/>
            <a:ext cx="617808" cy="1615233"/>
          </a:xfrm>
          <a:prstGeom prst="rect">
            <a:avLst/>
          </a:prstGeom>
        </p:spPr>
      </p:pic>
      <p:pic>
        <p:nvPicPr>
          <p:cNvPr id="31" name="Picture 30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DB94FD88-E272-1746-ADB1-65E629812F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57" r="30393"/>
          <a:stretch/>
        </p:blipFill>
        <p:spPr>
          <a:xfrm>
            <a:off x="1420135" y="3595608"/>
            <a:ext cx="617808" cy="161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9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E01DC62-69AD-4740-974C-950A7994A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40" b="9248"/>
          <a:stretch/>
        </p:blipFill>
        <p:spPr>
          <a:xfrm rot="21388990">
            <a:off x="9317944" y="4003106"/>
            <a:ext cx="1108271" cy="1284851"/>
          </a:xfrm>
          <a:prstGeom prst="rect">
            <a:avLst/>
          </a:prstGeom>
        </p:spPr>
      </p:pic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1EF8A227-7BFE-A44D-856B-8C132D09787E}"/>
              </a:ext>
            </a:extLst>
          </p:cNvPr>
          <p:cNvSpPr/>
          <p:nvPr/>
        </p:nvSpPr>
        <p:spPr>
          <a:xfrm>
            <a:off x="408088" y="3011724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8A056A-532F-F547-A59B-F1BB0DD51677}"/>
              </a:ext>
            </a:extLst>
          </p:cNvPr>
          <p:cNvGrpSpPr/>
          <p:nvPr/>
        </p:nvGrpSpPr>
        <p:grpSpPr>
          <a:xfrm>
            <a:off x="4062016" y="389944"/>
            <a:ext cx="3869424" cy="4612247"/>
            <a:chOff x="4062016" y="389944"/>
            <a:chExt cx="3869424" cy="4612247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F032ADC8-4BDE-E34A-9118-5EE9127093D3}"/>
                </a:ext>
              </a:extLst>
            </p:cNvPr>
            <p:cNvSpPr/>
            <p:nvPr/>
          </p:nvSpPr>
          <p:spPr>
            <a:xfrm>
              <a:off x="4062016" y="389944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0126787-826D-284A-B63D-43814857E995}"/>
                </a:ext>
              </a:extLst>
            </p:cNvPr>
            <p:cNvGrpSpPr/>
            <p:nvPr/>
          </p:nvGrpSpPr>
          <p:grpSpPr>
            <a:xfrm>
              <a:off x="6237752" y="3547095"/>
              <a:ext cx="514350" cy="1455096"/>
              <a:chOff x="5734050" y="3300585"/>
              <a:chExt cx="514350" cy="145509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EC4BC9A-79AA-6D4A-9DDD-29EDBACE9BA1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024DA2D-A8ED-1644-A5BA-3B8D9E394743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C910FF8-C353-2F4F-A923-7FFB746DB5E7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Cloud 3">
            <a:extLst>
              <a:ext uri="{FF2B5EF4-FFF2-40B4-BE49-F238E27FC236}">
                <a16:creationId xmlns:a16="http://schemas.microsoft.com/office/drawing/2014/main" id="{4087C16F-03BF-3245-B258-4123ACDADF88}"/>
              </a:ext>
            </a:extLst>
          </p:cNvPr>
          <p:cNvSpPr/>
          <p:nvPr/>
        </p:nvSpPr>
        <p:spPr>
          <a:xfrm>
            <a:off x="7837992" y="27214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ADD23F-A838-8D40-B507-9C952A509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652" y="1169489"/>
            <a:ext cx="940300" cy="1006732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FFC1FB-AF1D-2D44-8687-3622B92D7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0953" y="3225272"/>
            <a:ext cx="940300" cy="1006732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6ECC94-C041-2D42-8A04-8667E24D6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203" y="4349547"/>
            <a:ext cx="940300" cy="1006732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B751F3-1C1F-344C-B0A0-7F1A72B83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207" y="3354512"/>
            <a:ext cx="940300" cy="1006732"/>
          </a:xfrm>
          <a:prstGeom prst="rect">
            <a:avLst/>
          </a:prstGeom>
        </p:spPr>
      </p:pic>
      <p:pic>
        <p:nvPicPr>
          <p:cNvPr id="34" name="Picture 3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6560E4E-F038-D64A-96A7-6487C14E9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40" b="9248"/>
          <a:stretch/>
        </p:blipFill>
        <p:spPr>
          <a:xfrm rot="21388990">
            <a:off x="4761937" y="1154155"/>
            <a:ext cx="1193478" cy="1383634"/>
          </a:xfrm>
          <a:prstGeom prst="rect">
            <a:avLst/>
          </a:prstGeom>
        </p:spPr>
      </p:pic>
      <p:pic>
        <p:nvPicPr>
          <p:cNvPr id="35" name="Picture 3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2683B20-8649-4A49-A307-51ECAF7F8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40" b="9248"/>
          <a:stretch/>
        </p:blipFill>
        <p:spPr>
          <a:xfrm rot="21388990">
            <a:off x="947102" y="3701619"/>
            <a:ext cx="1137943" cy="1319251"/>
          </a:xfrm>
          <a:prstGeom prst="rect">
            <a:avLst/>
          </a:prstGeom>
        </p:spPr>
      </p:pic>
      <p:pic>
        <p:nvPicPr>
          <p:cNvPr id="36" name="Picture 3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F8855D6-0BEA-DD46-B88F-57A13BAE1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40" b="9248"/>
          <a:stretch/>
        </p:blipFill>
        <p:spPr>
          <a:xfrm rot="21388990">
            <a:off x="8342203" y="3356596"/>
            <a:ext cx="1114024" cy="12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07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C3B66878-F69F-C64E-BDF9-0925CAFB718D}"/>
              </a:ext>
            </a:extLst>
          </p:cNvPr>
          <p:cNvSpPr/>
          <p:nvPr/>
        </p:nvSpPr>
        <p:spPr>
          <a:xfrm>
            <a:off x="335633" y="2893519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B6BA3DE-3F55-D445-9923-C0D886E5CE91}"/>
              </a:ext>
            </a:extLst>
          </p:cNvPr>
          <p:cNvSpPr/>
          <p:nvPr/>
        </p:nvSpPr>
        <p:spPr>
          <a:xfrm>
            <a:off x="8030712" y="2475548"/>
            <a:ext cx="3968696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2765B3-84A7-1A42-BB5B-C2EE6E718F32}"/>
              </a:ext>
            </a:extLst>
          </p:cNvPr>
          <p:cNvGrpSpPr/>
          <p:nvPr/>
        </p:nvGrpSpPr>
        <p:grpSpPr>
          <a:xfrm>
            <a:off x="3828615" y="185738"/>
            <a:ext cx="4370189" cy="5002191"/>
            <a:chOff x="4162577" y="328290"/>
            <a:chExt cx="3869424" cy="4673901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6B592A1B-7706-634C-AF90-A89EA2105973}"/>
                </a:ext>
              </a:extLst>
            </p:cNvPr>
            <p:cNvSpPr/>
            <p:nvPr/>
          </p:nvSpPr>
          <p:spPr>
            <a:xfrm>
              <a:off x="4162577" y="328290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1DD952-C099-9445-BB6C-596F9EE2D758}"/>
                </a:ext>
              </a:extLst>
            </p:cNvPr>
            <p:cNvGrpSpPr/>
            <p:nvPr/>
          </p:nvGrpSpPr>
          <p:grpSpPr>
            <a:xfrm>
              <a:off x="6237752" y="3547095"/>
              <a:ext cx="514350" cy="1455096"/>
              <a:chOff x="5734050" y="3300585"/>
              <a:chExt cx="514350" cy="145509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AD7B052-C56F-9D4D-A13A-2D9571F74EF7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019286C-9090-F44A-8296-29F0054EFE8C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92076DA-9559-5645-B214-4ABE8AD2563A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4C8CDF-616E-EF4D-8C9B-FE73F5257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149" y="1356744"/>
            <a:ext cx="1001739" cy="1244879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75E113-4798-6440-B33E-4615868F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612" y="695775"/>
            <a:ext cx="1001739" cy="1244879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1798C8-721C-074F-86EE-DC5AA1CE6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95" y="3727107"/>
            <a:ext cx="1001739" cy="1244879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8FADB4-67FD-0F44-AB15-03DBA23FC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391" y="3246049"/>
            <a:ext cx="1001739" cy="1244879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0D2F81-4012-BB45-BE4E-02433DACC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182" y="3309136"/>
            <a:ext cx="1001739" cy="1244879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2A9F2F-F1C0-D94A-8229-E47E3DE82A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40" t="8158" r="64632" b="53717"/>
          <a:stretch/>
        </p:blipFill>
        <p:spPr>
          <a:xfrm>
            <a:off x="2775725" y="3471927"/>
            <a:ext cx="690283" cy="1530264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1545A5-8143-164D-B086-178F69A910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40" t="8158" r="64632" b="53717"/>
          <a:stretch/>
        </p:blipFill>
        <p:spPr>
          <a:xfrm>
            <a:off x="6230823" y="1150473"/>
            <a:ext cx="642291" cy="1423873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A35F5C-644B-344C-A5E2-ECDF68D28D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40" t="8158" r="64632" b="53717"/>
          <a:stretch/>
        </p:blipFill>
        <p:spPr>
          <a:xfrm>
            <a:off x="6864432" y="516781"/>
            <a:ext cx="642291" cy="1423873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E18BA5-B970-A149-AE42-00A4DBF4D6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40" t="8158" r="64632" b="53717"/>
          <a:stretch/>
        </p:blipFill>
        <p:spPr>
          <a:xfrm>
            <a:off x="9709786" y="3517383"/>
            <a:ext cx="642291" cy="1423873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5C179B-031D-6745-B19E-7E81C3C11E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40" t="8158" r="64632" b="53717"/>
          <a:stretch/>
        </p:blipFill>
        <p:spPr>
          <a:xfrm>
            <a:off x="10440818" y="3015170"/>
            <a:ext cx="642291" cy="14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7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3E08E275-54B2-4C41-B339-1182FAD8EB16}"/>
              </a:ext>
            </a:extLst>
          </p:cNvPr>
          <p:cNvSpPr/>
          <p:nvPr/>
        </p:nvSpPr>
        <p:spPr>
          <a:xfrm>
            <a:off x="3863118" y="176741"/>
            <a:ext cx="3960081" cy="3016343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DF26E4-47F8-924E-9137-BDF0BD7E828A}"/>
              </a:ext>
            </a:extLst>
          </p:cNvPr>
          <p:cNvSpPr/>
          <p:nvPr/>
        </p:nvSpPr>
        <p:spPr>
          <a:xfrm>
            <a:off x="8017272" y="2444734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E65CFDE2-C66F-FD4A-8F58-6C9125A2EE5B}"/>
              </a:ext>
            </a:extLst>
          </p:cNvPr>
          <p:cNvSpPr/>
          <p:nvPr/>
        </p:nvSpPr>
        <p:spPr>
          <a:xfrm>
            <a:off x="192592" y="28484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AF5E63-C165-7B45-AD44-F0055059E54B}"/>
              </a:ext>
            </a:extLst>
          </p:cNvPr>
          <p:cNvSpPr/>
          <p:nvPr/>
        </p:nvSpPr>
        <p:spPr>
          <a:xfrm rot="17326522" flipH="1">
            <a:off x="6781739" y="4397803"/>
            <a:ext cx="355591" cy="3937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089515-CA26-E74B-8BAC-D011EE5F7B31}"/>
              </a:ext>
            </a:extLst>
          </p:cNvPr>
          <p:cNvSpPr/>
          <p:nvPr/>
        </p:nvSpPr>
        <p:spPr>
          <a:xfrm rot="17326522" flipH="1">
            <a:off x="6375065" y="4786283"/>
            <a:ext cx="241294" cy="2628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DFEC80-FCD0-A04B-B5D7-F23BA5861F58}"/>
              </a:ext>
            </a:extLst>
          </p:cNvPr>
          <p:cNvSpPr/>
          <p:nvPr/>
        </p:nvSpPr>
        <p:spPr>
          <a:xfrm rot="17326522" flipH="1">
            <a:off x="7279508" y="4100325"/>
            <a:ext cx="482588" cy="506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49DD3C5D-34E7-D645-908C-3728D914DB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52" r="43121"/>
          <a:stretch/>
        </p:blipFill>
        <p:spPr>
          <a:xfrm flipH="1">
            <a:off x="9054857" y="3082537"/>
            <a:ext cx="380340" cy="1656061"/>
          </a:xfrm>
          <a:prstGeom prst="rect">
            <a:avLst/>
          </a:prstGeom>
        </p:spPr>
      </p:pic>
      <p:pic>
        <p:nvPicPr>
          <p:cNvPr id="26" name="Picture 25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4F12A683-EE84-D544-BB7D-7FA47A4B18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52" r="43121"/>
          <a:stretch/>
        </p:blipFill>
        <p:spPr>
          <a:xfrm flipH="1">
            <a:off x="4666589" y="856881"/>
            <a:ext cx="380340" cy="1656061"/>
          </a:xfrm>
          <a:prstGeom prst="rect">
            <a:avLst/>
          </a:prstGeom>
        </p:spPr>
      </p:pic>
      <p:pic>
        <p:nvPicPr>
          <p:cNvPr id="27" name="Picture 26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51CDB0D6-91C3-1A46-A1E7-8042A6FD1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52" r="43121"/>
          <a:stretch/>
        </p:blipFill>
        <p:spPr>
          <a:xfrm flipH="1">
            <a:off x="1015073" y="3534946"/>
            <a:ext cx="380340" cy="1656061"/>
          </a:xfrm>
          <a:prstGeom prst="rect">
            <a:avLst/>
          </a:prstGeom>
        </p:spPr>
      </p:pic>
      <p:pic>
        <p:nvPicPr>
          <p:cNvPr id="28" name="Picture 27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CBBA69A3-9B3B-3B4B-9EB0-438D54084A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852" r="43121"/>
          <a:stretch/>
        </p:blipFill>
        <p:spPr>
          <a:xfrm flipH="1">
            <a:off x="1537175" y="3534946"/>
            <a:ext cx="380340" cy="1656061"/>
          </a:xfrm>
          <a:prstGeom prst="rect">
            <a:avLst/>
          </a:prstGeom>
        </p:spPr>
      </p:pic>
      <p:pic>
        <p:nvPicPr>
          <p:cNvPr id="29" name="Picture 28" descr="Shape&#10;&#10;Description automatically generated">
            <a:extLst>
              <a:ext uri="{FF2B5EF4-FFF2-40B4-BE49-F238E27FC236}">
                <a16:creationId xmlns:a16="http://schemas.microsoft.com/office/drawing/2014/main" id="{9AD23768-E4B7-9D40-B61F-2D7036EDF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225" y="3241070"/>
            <a:ext cx="955540" cy="1833172"/>
          </a:xfrm>
          <a:prstGeom prst="rect">
            <a:avLst/>
          </a:prstGeom>
        </p:spPr>
      </p:pic>
      <p:pic>
        <p:nvPicPr>
          <p:cNvPr id="30" name="Picture 29" descr="Shape&#10;&#10;Description automatically generated">
            <a:extLst>
              <a:ext uri="{FF2B5EF4-FFF2-40B4-BE49-F238E27FC236}">
                <a16:creationId xmlns:a16="http://schemas.microsoft.com/office/drawing/2014/main" id="{6CF715D6-A987-4649-A047-A3E4623E8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712" y="856881"/>
            <a:ext cx="955540" cy="1833172"/>
          </a:xfrm>
          <a:prstGeom prst="rect">
            <a:avLst/>
          </a:prstGeom>
        </p:spPr>
      </p:pic>
      <p:pic>
        <p:nvPicPr>
          <p:cNvPr id="31" name="Picture 30" descr="Shape&#10;&#10;Description automatically generated">
            <a:extLst>
              <a:ext uri="{FF2B5EF4-FFF2-40B4-BE49-F238E27FC236}">
                <a16:creationId xmlns:a16="http://schemas.microsoft.com/office/drawing/2014/main" id="{D077CFD9-A300-BB46-AE0F-5DFFCA6AF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031" y="657995"/>
            <a:ext cx="955540" cy="1833172"/>
          </a:xfrm>
          <a:prstGeom prst="rect">
            <a:avLst/>
          </a:prstGeom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CD764BAD-24C3-C543-9A2C-BD4D812ED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9285" y="2905426"/>
            <a:ext cx="955540" cy="183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d hppy Elmo drawing free image">
            <a:extLst>
              <a:ext uri="{FF2B5EF4-FFF2-40B4-BE49-F238E27FC236}">
                <a16:creationId xmlns:a16="http://schemas.microsoft.com/office/drawing/2014/main" id="{C37C1994-CFFF-164D-93F1-2FEAC5E0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2732472"/>
            <a:ext cx="2336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BCBF128-AD8D-D541-A51E-030ECB6E4D64}"/>
              </a:ext>
            </a:extLst>
          </p:cNvPr>
          <p:cNvGrpSpPr/>
          <p:nvPr/>
        </p:nvGrpSpPr>
        <p:grpSpPr>
          <a:xfrm>
            <a:off x="6990443" y="394853"/>
            <a:ext cx="3753758" cy="3034147"/>
            <a:chOff x="8285843" y="568035"/>
            <a:chExt cx="3753758" cy="3034147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E06C07BE-7497-D04F-84F8-1829D2146407}"/>
                </a:ext>
              </a:extLst>
            </p:cNvPr>
            <p:cNvSpPr/>
            <p:nvPr/>
          </p:nvSpPr>
          <p:spPr>
            <a:xfrm>
              <a:off x="8463643" y="568035"/>
              <a:ext cx="3575958" cy="25146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C3A67D6-6DCE-C344-8D79-FC979BCA61FF}"/>
                </a:ext>
              </a:extLst>
            </p:cNvPr>
            <p:cNvSpPr/>
            <p:nvPr/>
          </p:nvSpPr>
          <p:spPr>
            <a:xfrm>
              <a:off x="8285843" y="3255818"/>
              <a:ext cx="355600" cy="346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E9761D-8512-C04D-9E04-956AA3B43625}"/>
                </a:ext>
              </a:extLst>
            </p:cNvPr>
            <p:cNvSpPr/>
            <p:nvPr/>
          </p:nvSpPr>
          <p:spPr>
            <a:xfrm>
              <a:off x="8689523" y="2941115"/>
              <a:ext cx="355600" cy="346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829A9E-CF21-3541-A1C3-3761A60F57FB}"/>
                </a:ext>
              </a:extLst>
            </p:cNvPr>
            <p:cNvSpPr txBox="1"/>
            <p:nvPr/>
          </p:nvSpPr>
          <p:spPr>
            <a:xfrm>
              <a:off x="9782629" y="936570"/>
              <a:ext cx="156572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260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15A415C1-63AC-5C49-89D6-8CF330D0242A}"/>
              </a:ext>
            </a:extLst>
          </p:cNvPr>
          <p:cNvSpPr/>
          <p:nvPr/>
        </p:nvSpPr>
        <p:spPr>
          <a:xfrm>
            <a:off x="7774492" y="2632547"/>
            <a:ext cx="3945772" cy="3053878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B1CA8E15-95DB-E74A-B6F0-444BE5A4CE2C}"/>
              </a:ext>
            </a:extLst>
          </p:cNvPr>
          <p:cNvSpPr/>
          <p:nvPr/>
        </p:nvSpPr>
        <p:spPr>
          <a:xfrm>
            <a:off x="3843338" y="242888"/>
            <a:ext cx="4187374" cy="3186112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7E76A676-8450-CA47-BBED-6C663513785E}"/>
              </a:ext>
            </a:extLst>
          </p:cNvPr>
          <p:cNvSpPr/>
          <p:nvPr/>
        </p:nvSpPr>
        <p:spPr>
          <a:xfrm>
            <a:off x="471736" y="320370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EBDE65-08CA-8B4D-8450-DCC882B38048}"/>
              </a:ext>
            </a:extLst>
          </p:cNvPr>
          <p:cNvSpPr/>
          <p:nvPr/>
        </p:nvSpPr>
        <p:spPr>
          <a:xfrm>
            <a:off x="7148824" y="4291204"/>
            <a:ext cx="482600" cy="444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CF3ED5-8ED3-C54D-8162-31C06DDB0407}"/>
              </a:ext>
            </a:extLst>
          </p:cNvPr>
          <p:cNvSpPr/>
          <p:nvPr/>
        </p:nvSpPr>
        <p:spPr>
          <a:xfrm>
            <a:off x="6587993" y="4613080"/>
            <a:ext cx="355600" cy="3452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18A4AC6-B451-D64A-9146-1CA973EB88F7}"/>
              </a:ext>
            </a:extLst>
          </p:cNvPr>
          <p:cNvSpPr/>
          <p:nvPr/>
        </p:nvSpPr>
        <p:spPr>
          <a:xfrm>
            <a:off x="6173157" y="4962292"/>
            <a:ext cx="241300" cy="230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Shape&#10;&#10;Description automatically generated">
            <a:extLst>
              <a:ext uri="{FF2B5EF4-FFF2-40B4-BE49-F238E27FC236}">
                <a16:creationId xmlns:a16="http://schemas.microsoft.com/office/drawing/2014/main" id="{3DBF53B6-3687-8A4D-A71F-3DA2EFF30E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890"/>
          <a:stretch/>
        </p:blipFill>
        <p:spPr>
          <a:xfrm>
            <a:off x="4326524" y="1504062"/>
            <a:ext cx="1170032" cy="1054313"/>
          </a:xfrm>
          <a:prstGeom prst="rect">
            <a:avLst/>
          </a:prstGeom>
        </p:spPr>
      </p:pic>
      <p:pic>
        <p:nvPicPr>
          <p:cNvPr id="32" name="Picture 3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04319CE1-3473-AF4D-AD99-A70E1ADADF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940" b="9248"/>
          <a:stretch/>
        </p:blipFill>
        <p:spPr>
          <a:xfrm rot="21388990">
            <a:off x="10163408" y="3366770"/>
            <a:ext cx="1193478" cy="1383634"/>
          </a:xfrm>
          <a:prstGeom prst="rect">
            <a:avLst/>
          </a:prstGeom>
        </p:spPr>
      </p:pic>
      <p:pic>
        <p:nvPicPr>
          <p:cNvPr id="30" name="Picture 2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3125815-21D4-8F43-A5AB-9339031ECA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940" b="9248"/>
          <a:stretch/>
        </p:blipFill>
        <p:spPr>
          <a:xfrm rot="21388990">
            <a:off x="9098856" y="2950412"/>
            <a:ext cx="1193478" cy="1383634"/>
          </a:xfrm>
          <a:prstGeom prst="rect">
            <a:avLst/>
          </a:prstGeom>
        </p:spPr>
      </p:pic>
      <p:pic>
        <p:nvPicPr>
          <p:cNvPr id="29" name="Picture 28" descr="Shape&#10;&#10;Description automatically generated">
            <a:extLst>
              <a:ext uri="{FF2B5EF4-FFF2-40B4-BE49-F238E27FC236}">
                <a16:creationId xmlns:a16="http://schemas.microsoft.com/office/drawing/2014/main" id="{5C507B22-EB04-A14F-8A81-1319C06824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890"/>
          <a:stretch/>
        </p:blipFill>
        <p:spPr>
          <a:xfrm>
            <a:off x="5244425" y="561308"/>
            <a:ext cx="1170032" cy="1054313"/>
          </a:xfrm>
          <a:prstGeom prst="rect">
            <a:avLst/>
          </a:prstGeom>
        </p:spPr>
      </p:pic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C41A7958-CC65-5D4A-B6D6-25A7CDB842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890"/>
          <a:stretch/>
        </p:blipFill>
        <p:spPr>
          <a:xfrm>
            <a:off x="1236416" y="4023221"/>
            <a:ext cx="1170032" cy="1054313"/>
          </a:xfrm>
          <a:prstGeom prst="rect">
            <a:avLst/>
          </a:prstGeom>
        </p:spPr>
      </p:pic>
      <p:pic>
        <p:nvPicPr>
          <p:cNvPr id="26" name="Picture 25" descr="Shape&#10;&#10;Description automatically generated">
            <a:extLst>
              <a:ext uri="{FF2B5EF4-FFF2-40B4-BE49-F238E27FC236}">
                <a16:creationId xmlns:a16="http://schemas.microsoft.com/office/drawing/2014/main" id="{DE32AEF9-26AB-D043-9214-F9EBABF1A1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890"/>
          <a:stretch/>
        </p:blipFill>
        <p:spPr>
          <a:xfrm>
            <a:off x="8162003" y="3763274"/>
            <a:ext cx="1170032" cy="1054313"/>
          </a:xfrm>
          <a:prstGeom prst="rect">
            <a:avLst/>
          </a:prstGeom>
        </p:spPr>
      </p:pic>
      <p:pic>
        <p:nvPicPr>
          <p:cNvPr id="33" name="Picture 3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165D93E8-D980-D445-9070-C1A6108913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940" b="9248"/>
          <a:stretch/>
        </p:blipFill>
        <p:spPr>
          <a:xfrm rot="21388990">
            <a:off x="5491952" y="1605610"/>
            <a:ext cx="1193478" cy="1383634"/>
          </a:xfrm>
          <a:prstGeom prst="rect">
            <a:avLst/>
          </a:prstGeom>
        </p:spPr>
      </p:pic>
      <p:pic>
        <p:nvPicPr>
          <p:cNvPr id="34" name="Picture 3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0A4D57B-2238-B14A-BC5E-65C11A11EA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940" b="9248"/>
          <a:stretch/>
        </p:blipFill>
        <p:spPr>
          <a:xfrm rot="21388990">
            <a:off x="6346854" y="596610"/>
            <a:ext cx="1193478" cy="1383634"/>
          </a:xfrm>
          <a:prstGeom prst="rect">
            <a:avLst/>
          </a:prstGeom>
        </p:spPr>
      </p:pic>
      <p:pic>
        <p:nvPicPr>
          <p:cNvPr id="35" name="Picture 3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0D1C8B6A-8CEA-8C49-B8C4-4780985BA4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940" b="9248"/>
          <a:stretch/>
        </p:blipFill>
        <p:spPr>
          <a:xfrm rot="21388990">
            <a:off x="2319818" y="3821636"/>
            <a:ext cx="1193478" cy="13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46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FA8A04D-EC3C-2F44-8E2B-E4032B050A8E}"/>
              </a:ext>
            </a:extLst>
          </p:cNvPr>
          <p:cNvGrpSpPr/>
          <p:nvPr/>
        </p:nvGrpSpPr>
        <p:grpSpPr>
          <a:xfrm>
            <a:off x="4108162" y="516944"/>
            <a:ext cx="3869424" cy="4485247"/>
            <a:chOff x="4108162" y="516944"/>
            <a:chExt cx="3869424" cy="4485247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C72E2639-5DA3-F545-9448-269919D82A4C}"/>
                </a:ext>
              </a:extLst>
            </p:cNvPr>
            <p:cNvSpPr/>
            <p:nvPr/>
          </p:nvSpPr>
          <p:spPr>
            <a:xfrm>
              <a:off x="4108162" y="516944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A2D7EE-74AA-0A4F-AC0D-AC9FB2428672}"/>
                </a:ext>
              </a:extLst>
            </p:cNvPr>
            <p:cNvGrpSpPr/>
            <p:nvPr/>
          </p:nvGrpSpPr>
          <p:grpSpPr>
            <a:xfrm>
              <a:off x="6237752" y="3547095"/>
              <a:ext cx="514350" cy="1455096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B0AE2BA-0F9F-B940-ABD0-100E0C1406B1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D365CB9-72C5-C143-A48C-37375585101C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13EB9B-E119-E842-9E4F-88B714A70C60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Cloud 3">
            <a:extLst>
              <a:ext uri="{FF2B5EF4-FFF2-40B4-BE49-F238E27FC236}">
                <a16:creationId xmlns:a16="http://schemas.microsoft.com/office/drawing/2014/main" id="{B5D630B1-9A97-5843-AD3A-86E4BB5057A4}"/>
              </a:ext>
            </a:extLst>
          </p:cNvPr>
          <p:cNvSpPr/>
          <p:nvPr/>
        </p:nvSpPr>
        <p:spPr>
          <a:xfrm>
            <a:off x="506671" y="3308958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0DD25BB-E59F-C741-97BF-12C94EADEDD7}"/>
              </a:ext>
            </a:extLst>
          </p:cNvPr>
          <p:cNvSpPr/>
          <p:nvPr/>
        </p:nvSpPr>
        <p:spPr>
          <a:xfrm>
            <a:off x="7761792" y="26071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D3F101-5EF8-B14E-8119-7FBA20C31C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21"/>
          <a:stretch/>
        </p:blipFill>
        <p:spPr>
          <a:xfrm>
            <a:off x="4707535" y="1649405"/>
            <a:ext cx="912294" cy="1036929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B95EDA-6B68-3B4E-B626-F0BE9267D7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21"/>
          <a:stretch/>
        </p:blipFill>
        <p:spPr>
          <a:xfrm>
            <a:off x="1183066" y="4522174"/>
            <a:ext cx="912294" cy="1036929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8E98C7-0C10-474F-90D5-99E1D67D5F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21"/>
          <a:stretch/>
        </p:blipFill>
        <p:spPr>
          <a:xfrm>
            <a:off x="1780235" y="3734778"/>
            <a:ext cx="912294" cy="1036929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A8C329-2F82-D443-9B96-96A0618B81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21"/>
          <a:stretch/>
        </p:blipFill>
        <p:spPr>
          <a:xfrm>
            <a:off x="8544127" y="3723624"/>
            <a:ext cx="912294" cy="1036929"/>
          </a:xfrm>
          <a:prstGeom prst="rect">
            <a:avLst/>
          </a:prstGeom>
        </p:spPr>
      </p:pic>
      <p:pic>
        <p:nvPicPr>
          <p:cNvPr id="27" name="Picture 26" descr="A picture containing icon&#10;&#10;Description automatically generated">
            <a:extLst>
              <a:ext uri="{FF2B5EF4-FFF2-40B4-BE49-F238E27FC236}">
                <a16:creationId xmlns:a16="http://schemas.microsoft.com/office/drawing/2014/main" id="{FCDD4E2C-D6B5-464C-B630-FB56E1ACBC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97"/>
          <a:stretch/>
        </p:blipFill>
        <p:spPr>
          <a:xfrm>
            <a:off x="2759256" y="4131240"/>
            <a:ext cx="1132273" cy="1104602"/>
          </a:xfrm>
          <a:prstGeom prst="rect">
            <a:avLst/>
          </a:prstGeom>
        </p:spPr>
      </p:pic>
      <p:pic>
        <p:nvPicPr>
          <p:cNvPr id="28" name="Picture 27" descr="A picture containing icon&#10;&#10;Description automatically generated">
            <a:extLst>
              <a:ext uri="{FF2B5EF4-FFF2-40B4-BE49-F238E27FC236}">
                <a16:creationId xmlns:a16="http://schemas.microsoft.com/office/drawing/2014/main" id="{801A5443-2092-494D-B14C-61F27E44A1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97"/>
          <a:stretch/>
        </p:blipFill>
        <p:spPr>
          <a:xfrm>
            <a:off x="5411789" y="906739"/>
            <a:ext cx="1132273" cy="1104602"/>
          </a:xfrm>
          <a:prstGeom prst="rect">
            <a:avLst/>
          </a:prstGeom>
        </p:spPr>
      </p:pic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id="{D6880857-05DD-4B47-AA99-CD8F602584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97"/>
          <a:stretch/>
        </p:blipFill>
        <p:spPr>
          <a:xfrm>
            <a:off x="6333002" y="1486608"/>
            <a:ext cx="1132273" cy="1104602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AD1BBAAB-4F4E-4A43-BAA6-76CA6A82B8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97"/>
          <a:stretch/>
        </p:blipFill>
        <p:spPr>
          <a:xfrm>
            <a:off x="9411545" y="3388685"/>
            <a:ext cx="1132273" cy="110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8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6CE6891-274D-F747-9B22-72CFE80E67BF}"/>
              </a:ext>
            </a:extLst>
          </p:cNvPr>
          <p:cNvGrpSpPr/>
          <p:nvPr/>
        </p:nvGrpSpPr>
        <p:grpSpPr>
          <a:xfrm>
            <a:off x="324140" y="2882522"/>
            <a:ext cx="4612732" cy="3230369"/>
            <a:chOff x="324140" y="2882522"/>
            <a:chExt cx="4612732" cy="3230369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54BB2106-2905-9342-B073-BD2AA5E4F66D}"/>
                </a:ext>
              </a:extLst>
            </p:cNvPr>
            <p:cNvSpPr/>
            <p:nvPr/>
          </p:nvSpPr>
          <p:spPr>
            <a:xfrm>
              <a:off x="324140" y="2882522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9C684C1-89F5-E34D-BCF9-B4362DA7D6FB}"/>
                </a:ext>
              </a:extLst>
            </p:cNvPr>
            <p:cNvGrpSpPr/>
            <p:nvPr/>
          </p:nvGrpSpPr>
          <p:grpSpPr>
            <a:xfrm rot="17326522" flipH="1">
              <a:off x="3849959" y="5025979"/>
              <a:ext cx="514337" cy="1659488"/>
              <a:chOff x="5734050" y="3300585"/>
              <a:chExt cx="514350" cy="14550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C553786-B137-6D4F-9270-F40EC04B350C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DC36FE-34B1-D74A-823E-DDD26A4783F7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0D502AE-A0A2-5449-928C-37AA5AFEC0B4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Cloud 3">
            <a:extLst>
              <a:ext uri="{FF2B5EF4-FFF2-40B4-BE49-F238E27FC236}">
                <a16:creationId xmlns:a16="http://schemas.microsoft.com/office/drawing/2014/main" id="{E47DC110-F622-4145-BD74-C5C70A1C37B0}"/>
              </a:ext>
            </a:extLst>
          </p:cNvPr>
          <p:cNvSpPr/>
          <p:nvPr/>
        </p:nvSpPr>
        <p:spPr>
          <a:xfrm>
            <a:off x="4062016" y="2449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8A111A5-1907-164F-9E9B-EF51B481EEB4}"/>
              </a:ext>
            </a:extLst>
          </p:cNvPr>
          <p:cNvSpPr/>
          <p:nvPr/>
        </p:nvSpPr>
        <p:spPr>
          <a:xfrm>
            <a:off x="7799892" y="26960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light, table, sitting, holding&#10;&#10;Description automatically generated">
            <a:extLst>
              <a:ext uri="{FF2B5EF4-FFF2-40B4-BE49-F238E27FC236}">
                <a16:creationId xmlns:a16="http://schemas.microsoft.com/office/drawing/2014/main" id="{8CBE66EE-FF39-EF45-BFDF-5C1DC76A6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697" y="4262617"/>
            <a:ext cx="1034361" cy="900217"/>
          </a:xfrm>
          <a:prstGeom prst="rect">
            <a:avLst/>
          </a:prstGeom>
        </p:spPr>
      </p:pic>
      <p:pic>
        <p:nvPicPr>
          <p:cNvPr id="23" name="Picture 22" descr="A picture containing light, table, sitting, holding&#10;&#10;Description automatically generated">
            <a:extLst>
              <a:ext uri="{FF2B5EF4-FFF2-40B4-BE49-F238E27FC236}">
                <a16:creationId xmlns:a16="http://schemas.microsoft.com/office/drawing/2014/main" id="{04C4996B-61DA-F94D-90E0-4C677C8D3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047" y="3275482"/>
            <a:ext cx="1034361" cy="900217"/>
          </a:xfrm>
          <a:prstGeom prst="rect">
            <a:avLst/>
          </a:prstGeom>
        </p:spPr>
      </p:pic>
      <p:pic>
        <p:nvPicPr>
          <p:cNvPr id="24" name="Picture 23" descr="A picture containing light, table, sitting, holding&#10;&#10;Description automatically generated">
            <a:extLst>
              <a:ext uri="{FF2B5EF4-FFF2-40B4-BE49-F238E27FC236}">
                <a16:creationId xmlns:a16="http://schemas.microsoft.com/office/drawing/2014/main" id="{7DEF043F-78F6-6943-BE48-39B175783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728" y="1076504"/>
            <a:ext cx="1034361" cy="900217"/>
          </a:xfrm>
          <a:prstGeom prst="rect">
            <a:avLst/>
          </a:prstGeom>
        </p:spPr>
      </p:pic>
      <p:pic>
        <p:nvPicPr>
          <p:cNvPr id="25" name="Picture 24" descr="A picture containing light, table, sitting, holding&#10;&#10;Description automatically generated">
            <a:extLst>
              <a:ext uri="{FF2B5EF4-FFF2-40B4-BE49-F238E27FC236}">
                <a16:creationId xmlns:a16="http://schemas.microsoft.com/office/drawing/2014/main" id="{68C49E48-6153-BD4F-89D5-029CAE8F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498" y="4262617"/>
            <a:ext cx="1034361" cy="900217"/>
          </a:xfrm>
          <a:prstGeom prst="rect">
            <a:avLst/>
          </a:prstGeom>
        </p:spPr>
      </p:pic>
      <p:pic>
        <p:nvPicPr>
          <p:cNvPr id="26" name="Picture 25" descr="A picture containing light, table, sitting, holding&#10;&#10;Description automatically generated">
            <a:extLst>
              <a:ext uri="{FF2B5EF4-FFF2-40B4-BE49-F238E27FC236}">
                <a16:creationId xmlns:a16="http://schemas.microsoft.com/office/drawing/2014/main" id="{5E4ABB37-7799-604C-B580-1A9E0D886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722" y="3157003"/>
            <a:ext cx="1034361" cy="900217"/>
          </a:xfrm>
          <a:prstGeom prst="rect">
            <a:avLst/>
          </a:prstGeom>
        </p:spPr>
      </p:pic>
      <p:pic>
        <p:nvPicPr>
          <p:cNvPr id="27" name="Picture 26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57CD6B90-1743-C347-899F-283865A4FD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852" r="43121"/>
          <a:stretch/>
        </p:blipFill>
        <p:spPr>
          <a:xfrm flipH="1">
            <a:off x="1091012" y="3597765"/>
            <a:ext cx="380340" cy="1656061"/>
          </a:xfrm>
          <a:prstGeom prst="rect">
            <a:avLst/>
          </a:prstGeom>
        </p:spPr>
      </p:pic>
      <p:pic>
        <p:nvPicPr>
          <p:cNvPr id="28" name="Picture 27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AAC24546-DB8B-E542-844A-222CF5D250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852" r="43121"/>
          <a:stretch/>
        </p:blipFill>
        <p:spPr>
          <a:xfrm flipH="1">
            <a:off x="1616516" y="3454245"/>
            <a:ext cx="380340" cy="1656061"/>
          </a:xfrm>
          <a:prstGeom prst="rect">
            <a:avLst/>
          </a:prstGeom>
        </p:spPr>
      </p:pic>
      <p:pic>
        <p:nvPicPr>
          <p:cNvPr id="29" name="Picture 28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B15F603B-4777-5744-8110-CD8483BFE2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852" r="43121"/>
          <a:stretch/>
        </p:blipFill>
        <p:spPr>
          <a:xfrm flipH="1">
            <a:off x="5460586" y="698581"/>
            <a:ext cx="380340" cy="1656061"/>
          </a:xfrm>
          <a:prstGeom prst="rect">
            <a:avLst/>
          </a:prstGeom>
        </p:spPr>
      </p:pic>
      <p:pic>
        <p:nvPicPr>
          <p:cNvPr id="30" name="Picture 29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A7F0EED1-42C1-E74E-ABA8-CC51FF71C5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852" r="43121"/>
          <a:stretch/>
        </p:blipFill>
        <p:spPr>
          <a:xfrm flipH="1">
            <a:off x="4906207" y="909789"/>
            <a:ext cx="380340" cy="1656061"/>
          </a:xfrm>
          <a:prstGeom prst="rect">
            <a:avLst/>
          </a:prstGeom>
        </p:spPr>
      </p:pic>
      <p:pic>
        <p:nvPicPr>
          <p:cNvPr id="31" name="Picture 30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EFCB117D-ECF4-6E46-8B50-27E54FBE71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852" r="43121"/>
          <a:stretch/>
        </p:blipFill>
        <p:spPr>
          <a:xfrm flipH="1">
            <a:off x="8962149" y="3229189"/>
            <a:ext cx="380340" cy="16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0D2D8F91-D160-D54F-96CB-EA93D799FD3C}"/>
              </a:ext>
            </a:extLst>
          </p:cNvPr>
          <p:cNvSpPr/>
          <p:nvPr/>
        </p:nvSpPr>
        <p:spPr>
          <a:xfrm>
            <a:off x="7977586" y="25436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9ED4898B-1E21-A746-8488-2979986E4A58}"/>
              </a:ext>
            </a:extLst>
          </p:cNvPr>
          <p:cNvSpPr/>
          <p:nvPr/>
        </p:nvSpPr>
        <p:spPr>
          <a:xfrm>
            <a:off x="4161288" y="457091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8F3E4D47-C9B8-5448-8EB5-B49DEF07F68E}"/>
              </a:ext>
            </a:extLst>
          </p:cNvPr>
          <p:cNvSpPr/>
          <p:nvPr/>
        </p:nvSpPr>
        <p:spPr>
          <a:xfrm>
            <a:off x="106316" y="2868280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40BF84-089F-704D-AB77-E1C88101B151}"/>
              </a:ext>
            </a:extLst>
          </p:cNvPr>
          <p:cNvSpPr/>
          <p:nvPr/>
        </p:nvSpPr>
        <p:spPr>
          <a:xfrm rot="17326522" flipH="1">
            <a:off x="7333324" y="4158957"/>
            <a:ext cx="482588" cy="506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D0271A-40B7-6B42-8A2F-8C3723AA0A91}"/>
              </a:ext>
            </a:extLst>
          </p:cNvPr>
          <p:cNvSpPr/>
          <p:nvPr/>
        </p:nvSpPr>
        <p:spPr>
          <a:xfrm rot="17326522" flipH="1">
            <a:off x="6738627" y="4515851"/>
            <a:ext cx="355591" cy="393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B9421B-87A0-274D-8C2A-88B5B242B796}"/>
              </a:ext>
            </a:extLst>
          </p:cNvPr>
          <p:cNvSpPr/>
          <p:nvPr/>
        </p:nvSpPr>
        <p:spPr>
          <a:xfrm rot="17326522" flipH="1">
            <a:off x="6311872" y="5046109"/>
            <a:ext cx="241294" cy="2628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5D3D0D-6D8F-844D-A286-92DC321EA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40" t="8158" r="64632" b="53717"/>
          <a:stretch/>
        </p:blipFill>
        <p:spPr>
          <a:xfrm>
            <a:off x="9938926" y="3287738"/>
            <a:ext cx="642291" cy="1423873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F7086E-4E6E-FB48-8177-D6309AB473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40" t="8158" r="64632" b="53717"/>
          <a:stretch/>
        </p:blipFill>
        <p:spPr>
          <a:xfrm>
            <a:off x="10581217" y="2952599"/>
            <a:ext cx="642291" cy="1423873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33EB35-16F4-D743-B0E8-604EBB708C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40" t="8158" r="64632" b="53717"/>
          <a:stretch/>
        </p:blipFill>
        <p:spPr>
          <a:xfrm>
            <a:off x="6432519" y="1119774"/>
            <a:ext cx="642291" cy="1423873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5FC37A-D23C-C64C-A133-872B112008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40" t="8158" r="64632" b="53717"/>
          <a:stretch/>
        </p:blipFill>
        <p:spPr>
          <a:xfrm>
            <a:off x="5790228" y="863094"/>
            <a:ext cx="642291" cy="1423873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931D8D-192C-294D-9363-AC2197B1B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40" t="8158" r="64632" b="53717"/>
          <a:stretch/>
        </p:blipFill>
        <p:spPr>
          <a:xfrm>
            <a:off x="2425051" y="3390453"/>
            <a:ext cx="642291" cy="1423873"/>
          </a:xfrm>
          <a:prstGeom prst="rect">
            <a:avLst/>
          </a:prstGeom>
        </p:spPr>
      </p:pic>
      <p:pic>
        <p:nvPicPr>
          <p:cNvPr id="34" name="Picture 33" descr="A picture containing icon&#10;&#10;Description automatically generated">
            <a:extLst>
              <a:ext uri="{FF2B5EF4-FFF2-40B4-BE49-F238E27FC236}">
                <a16:creationId xmlns:a16="http://schemas.microsoft.com/office/drawing/2014/main" id="{7F60D889-3845-044C-BCAC-D5C656D57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646" y="1120999"/>
            <a:ext cx="602011" cy="1584239"/>
          </a:xfrm>
          <a:prstGeom prst="rect">
            <a:avLst/>
          </a:prstGeom>
        </p:spPr>
      </p:pic>
      <p:pic>
        <p:nvPicPr>
          <p:cNvPr id="35" name="Picture 34" descr="A picture containing icon&#10;&#10;Description automatically generated">
            <a:extLst>
              <a:ext uri="{FF2B5EF4-FFF2-40B4-BE49-F238E27FC236}">
                <a16:creationId xmlns:a16="http://schemas.microsoft.com/office/drawing/2014/main" id="{6C14C137-1ECF-2B48-81B4-C6B11E471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678" y="3479088"/>
            <a:ext cx="602011" cy="1584239"/>
          </a:xfrm>
          <a:prstGeom prst="rect">
            <a:avLst/>
          </a:prstGeom>
        </p:spPr>
      </p:pic>
      <p:pic>
        <p:nvPicPr>
          <p:cNvPr id="36" name="Picture 35" descr="A picture containing icon&#10;&#10;Description automatically generated">
            <a:extLst>
              <a:ext uri="{FF2B5EF4-FFF2-40B4-BE49-F238E27FC236}">
                <a16:creationId xmlns:a16="http://schemas.microsoft.com/office/drawing/2014/main" id="{1993BC5B-1EF6-A943-BE1C-EA868AA3F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553" y="3251735"/>
            <a:ext cx="602011" cy="1584239"/>
          </a:xfrm>
          <a:prstGeom prst="rect">
            <a:avLst/>
          </a:prstGeom>
        </p:spPr>
      </p:pic>
      <p:pic>
        <p:nvPicPr>
          <p:cNvPr id="37" name="Picture 36" descr="A picture containing icon&#10;&#10;Description automatically generated">
            <a:extLst>
              <a:ext uri="{FF2B5EF4-FFF2-40B4-BE49-F238E27FC236}">
                <a16:creationId xmlns:a16="http://schemas.microsoft.com/office/drawing/2014/main" id="{32DAA336-59EF-B149-8EEA-6034B982D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0321" y="3012659"/>
            <a:ext cx="602011" cy="1584239"/>
          </a:xfrm>
          <a:prstGeom prst="rect">
            <a:avLst/>
          </a:prstGeom>
        </p:spPr>
      </p:pic>
      <p:pic>
        <p:nvPicPr>
          <p:cNvPr id="38" name="Picture 37" descr="A picture containing icon&#10;&#10;Description automatically generated">
            <a:extLst>
              <a:ext uri="{FF2B5EF4-FFF2-40B4-BE49-F238E27FC236}">
                <a16:creationId xmlns:a16="http://schemas.microsoft.com/office/drawing/2014/main" id="{D733A067-5ECB-9E47-B238-680C104B5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446" y="3738451"/>
            <a:ext cx="602011" cy="15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5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E8F4C9-6A00-6446-9B8F-CCF054B6D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06" y="2628883"/>
            <a:ext cx="1548988" cy="16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25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53" y="4712725"/>
            <a:ext cx="2587523" cy="2163705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833C1A0F-8DF8-E14A-A662-DDAC8E53BF56}"/>
              </a:ext>
            </a:extLst>
          </p:cNvPr>
          <p:cNvSpPr/>
          <p:nvPr/>
        </p:nvSpPr>
        <p:spPr>
          <a:xfrm>
            <a:off x="245381" y="2882522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0CA7CBD-08AD-8244-A331-C948D2BFF4F2}"/>
              </a:ext>
            </a:extLst>
          </p:cNvPr>
          <p:cNvSpPr/>
          <p:nvPr/>
        </p:nvSpPr>
        <p:spPr>
          <a:xfrm>
            <a:off x="8129984" y="25817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6C141FDD-0374-1044-88E8-DCFC7CC0C272}"/>
              </a:ext>
            </a:extLst>
          </p:cNvPr>
          <p:cNvSpPr/>
          <p:nvPr/>
        </p:nvSpPr>
        <p:spPr>
          <a:xfrm>
            <a:off x="4334540" y="482491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7182F5-B6B8-9F40-B9BF-EBFE1190EEE7}"/>
              </a:ext>
            </a:extLst>
          </p:cNvPr>
          <p:cNvSpPr/>
          <p:nvPr/>
        </p:nvSpPr>
        <p:spPr>
          <a:xfrm>
            <a:off x="4003736" y="5794578"/>
            <a:ext cx="355600" cy="3452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E2E1D2-3E61-C444-A113-4617C9171A8E}"/>
              </a:ext>
            </a:extLst>
          </p:cNvPr>
          <p:cNvSpPr/>
          <p:nvPr/>
        </p:nvSpPr>
        <p:spPr>
          <a:xfrm>
            <a:off x="3276605" y="5472185"/>
            <a:ext cx="482600" cy="444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857674-871F-EE43-ACCA-56ABC70AD9B5}"/>
              </a:ext>
            </a:extLst>
          </p:cNvPr>
          <p:cNvSpPr/>
          <p:nvPr/>
        </p:nvSpPr>
        <p:spPr>
          <a:xfrm>
            <a:off x="4610342" y="6024589"/>
            <a:ext cx="241300" cy="2304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982FE7F2-B51E-354A-99BD-AC09768D0A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57" r="30393"/>
          <a:stretch/>
        </p:blipFill>
        <p:spPr>
          <a:xfrm>
            <a:off x="741245" y="3544355"/>
            <a:ext cx="617808" cy="1615233"/>
          </a:xfrm>
          <a:prstGeom prst="rect">
            <a:avLst/>
          </a:prstGeom>
        </p:spPr>
      </p:pic>
      <p:pic>
        <p:nvPicPr>
          <p:cNvPr id="28" name="Picture 27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69E64A5F-DEF0-174A-8E69-7112056803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57" r="30393"/>
          <a:stretch/>
        </p:blipFill>
        <p:spPr>
          <a:xfrm>
            <a:off x="1295353" y="3689224"/>
            <a:ext cx="617808" cy="1615233"/>
          </a:xfrm>
          <a:prstGeom prst="rect">
            <a:avLst/>
          </a:prstGeom>
        </p:spPr>
      </p:pic>
      <p:pic>
        <p:nvPicPr>
          <p:cNvPr id="29" name="Picture 28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27893FE0-6DC6-5C41-9B14-E2FF005694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57" r="30393"/>
          <a:stretch/>
        </p:blipFill>
        <p:spPr>
          <a:xfrm>
            <a:off x="5113220" y="1007658"/>
            <a:ext cx="617808" cy="1615233"/>
          </a:xfrm>
          <a:prstGeom prst="rect">
            <a:avLst/>
          </a:prstGeom>
        </p:spPr>
      </p:pic>
      <p:pic>
        <p:nvPicPr>
          <p:cNvPr id="30" name="Picture 29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A71D8F7B-5493-0A40-9821-134E86E6EC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57" r="30393"/>
          <a:stretch/>
        </p:blipFill>
        <p:spPr>
          <a:xfrm>
            <a:off x="8922033" y="3097492"/>
            <a:ext cx="617808" cy="1615233"/>
          </a:xfrm>
          <a:prstGeom prst="rect">
            <a:avLst/>
          </a:prstGeom>
        </p:spPr>
      </p:pic>
      <p:pic>
        <p:nvPicPr>
          <p:cNvPr id="31" name="Picture 30" descr="A picture containing wine, sitting, table, knife&#10;&#10;Description automatically generated">
            <a:extLst>
              <a:ext uri="{FF2B5EF4-FFF2-40B4-BE49-F238E27FC236}">
                <a16:creationId xmlns:a16="http://schemas.microsoft.com/office/drawing/2014/main" id="{F7A585D1-514C-124B-B7A4-F19070CFAE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57" r="30393"/>
          <a:stretch/>
        </p:blipFill>
        <p:spPr>
          <a:xfrm>
            <a:off x="5731028" y="1007657"/>
            <a:ext cx="617808" cy="1615233"/>
          </a:xfrm>
          <a:prstGeom prst="rect">
            <a:avLst/>
          </a:prstGeom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7BA709DE-A1AB-A843-B276-143E5E5DD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055" y="3289881"/>
            <a:ext cx="955540" cy="1833172"/>
          </a:xfrm>
          <a:prstGeom prst="rect">
            <a:avLst/>
          </a:prstGeom>
        </p:spPr>
      </p:pic>
      <p:pic>
        <p:nvPicPr>
          <p:cNvPr id="33" name="Picture 32" descr="Shape&#10;&#10;Description automatically generated">
            <a:extLst>
              <a:ext uri="{FF2B5EF4-FFF2-40B4-BE49-F238E27FC236}">
                <a16:creationId xmlns:a16="http://schemas.microsoft.com/office/drawing/2014/main" id="{EB6C0AA4-7DF6-2F48-8646-DE02A8D6B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879" y="3260768"/>
            <a:ext cx="955540" cy="1833172"/>
          </a:xfrm>
          <a:prstGeom prst="rect">
            <a:avLst/>
          </a:prstGeom>
        </p:spPr>
      </p:pic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DFFB73C7-58A1-CF42-918C-FC84F499B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836" y="898687"/>
            <a:ext cx="955540" cy="1833172"/>
          </a:xfrm>
          <a:prstGeom prst="rect">
            <a:avLst/>
          </a:prstGeom>
        </p:spPr>
      </p:pic>
      <p:pic>
        <p:nvPicPr>
          <p:cNvPr id="35" name="Picture 34" descr="Shape&#10;&#10;Description automatically generated">
            <a:extLst>
              <a:ext uri="{FF2B5EF4-FFF2-40B4-BE49-F238E27FC236}">
                <a16:creationId xmlns:a16="http://schemas.microsoft.com/office/drawing/2014/main" id="{77612F8E-1098-A24D-8468-1980A5D9C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121" y="3260768"/>
            <a:ext cx="955540" cy="1833172"/>
          </a:xfrm>
          <a:prstGeom prst="rect">
            <a:avLst/>
          </a:prstGeom>
        </p:spPr>
      </p:pic>
      <p:pic>
        <p:nvPicPr>
          <p:cNvPr id="36" name="Picture 35" descr="Shape&#10;&#10;Description automatically generated">
            <a:extLst>
              <a:ext uri="{FF2B5EF4-FFF2-40B4-BE49-F238E27FC236}">
                <a16:creationId xmlns:a16="http://schemas.microsoft.com/office/drawing/2014/main" id="{98E9E084-C73D-4548-8BAC-1A0D891E2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5780" y="2943977"/>
            <a:ext cx="955540" cy="183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98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E84DD67-163C-9F43-BD8D-4F7511D4D9B7}"/>
              </a:ext>
            </a:extLst>
          </p:cNvPr>
          <p:cNvGrpSpPr/>
          <p:nvPr/>
        </p:nvGrpSpPr>
        <p:grpSpPr>
          <a:xfrm>
            <a:off x="6095943" y="2848447"/>
            <a:ext cx="5751065" cy="2912056"/>
            <a:chOff x="6095943" y="2848447"/>
            <a:chExt cx="5751065" cy="2912056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0622BEC9-4FFC-1142-A9B1-84835A4E308F}"/>
                </a:ext>
              </a:extLst>
            </p:cNvPr>
            <p:cNvSpPr/>
            <p:nvPr/>
          </p:nvSpPr>
          <p:spPr>
            <a:xfrm>
              <a:off x="7977584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50B5EF-6673-D044-B951-B35950973CC1}"/>
                </a:ext>
              </a:extLst>
            </p:cNvPr>
            <p:cNvGrpSpPr/>
            <p:nvPr/>
          </p:nvGrpSpPr>
          <p:grpSpPr>
            <a:xfrm rot="4140765" flipH="1">
              <a:off x="6668518" y="3794702"/>
              <a:ext cx="514337" cy="1659488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0F9D67B-AC97-6440-BF12-C5B4068176D9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8F671F2-9916-C749-A4B2-F2675FE8D282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4D252EE-5F67-6349-8366-4847FA1F4C35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Cloud 3">
            <a:extLst>
              <a:ext uri="{FF2B5EF4-FFF2-40B4-BE49-F238E27FC236}">
                <a16:creationId xmlns:a16="http://schemas.microsoft.com/office/drawing/2014/main" id="{3F02D7DA-A854-B049-8136-07FD74B2BCD6}"/>
              </a:ext>
            </a:extLst>
          </p:cNvPr>
          <p:cNvSpPr/>
          <p:nvPr/>
        </p:nvSpPr>
        <p:spPr>
          <a:xfrm>
            <a:off x="4334540" y="393700"/>
            <a:ext cx="3996660" cy="3035300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2193C23B-28AB-D348-ADB0-818CDB283A91}"/>
              </a:ext>
            </a:extLst>
          </p:cNvPr>
          <p:cNvSpPr/>
          <p:nvPr/>
        </p:nvSpPr>
        <p:spPr>
          <a:xfrm>
            <a:off x="446675" y="28484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3251F3-6383-FA47-B94B-3ACA1AEF8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962" y="3682035"/>
            <a:ext cx="1001739" cy="1244879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0B8111-C513-CC49-9010-6615CDFA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491" y="1288910"/>
            <a:ext cx="1001739" cy="1244879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708B90-55C6-B041-965C-60A3EBE57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930" y="1832032"/>
            <a:ext cx="1001739" cy="1244879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805C5A-B3C8-C849-9643-D1909D1DC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862" y="3631855"/>
            <a:ext cx="1001739" cy="1244879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EA22E8D-3C31-5448-BAF6-EEAA280BA2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625" r="21941"/>
          <a:stretch/>
        </p:blipFill>
        <p:spPr>
          <a:xfrm>
            <a:off x="2547346" y="3757140"/>
            <a:ext cx="809478" cy="1041699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985137D6-DF74-8340-9D58-2BD8B27814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625" r="21941"/>
          <a:stretch/>
        </p:blipFill>
        <p:spPr>
          <a:xfrm>
            <a:off x="9543532" y="3262775"/>
            <a:ext cx="809478" cy="1041699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1E3F4727-BF1C-4D47-969A-DFD2CFD757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625" r="21941"/>
          <a:stretch/>
        </p:blipFill>
        <p:spPr>
          <a:xfrm>
            <a:off x="10285615" y="4142655"/>
            <a:ext cx="809478" cy="1041699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7668AA3B-8A0E-584A-A554-114F432759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625" r="21941"/>
          <a:stretch/>
        </p:blipFill>
        <p:spPr>
          <a:xfrm>
            <a:off x="6096000" y="768060"/>
            <a:ext cx="809478" cy="1041699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1CB8CC93-4980-A44F-94FE-56095A2E85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625" r="21941"/>
          <a:stretch/>
        </p:blipFill>
        <p:spPr>
          <a:xfrm>
            <a:off x="6929212" y="1282952"/>
            <a:ext cx="809478" cy="10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810" y="4694295"/>
            <a:ext cx="2587523" cy="2163705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957FB069-9874-7F4C-8AA7-2C129273153E}"/>
              </a:ext>
            </a:extLst>
          </p:cNvPr>
          <p:cNvSpPr/>
          <p:nvPr/>
        </p:nvSpPr>
        <p:spPr>
          <a:xfrm>
            <a:off x="4214416" y="3465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409EF80E-AA0D-2D43-A23B-C80E72E67998}"/>
              </a:ext>
            </a:extLst>
          </p:cNvPr>
          <p:cNvSpPr/>
          <p:nvPr/>
        </p:nvSpPr>
        <p:spPr>
          <a:xfrm>
            <a:off x="344992" y="30643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530FDB8-6653-4F48-A6E0-C63DED7DB08A}"/>
              </a:ext>
            </a:extLst>
          </p:cNvPr>
          <p:cNvSpPr/>
          <p:nvPr/>
        </p:nvSpPr>
        <p:spPr>
          <a:xfrm>
            <a:off x="7977584" y="26960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0787AE-C907-DE4C-BF30-F6226B4397E1}"/>
              </a:ext>
            </a:extLst>
          </p:cNvPr>
          <p:cNvSpPr/>
          <p:nvPr/>
        </p:nvSpPr>
        <p:spPr>
          <a:xfrm rot="4140765" flipH="1">
            <a:off x="6392292" y="4142978"/>
            <a:ext cx="355591" cy="3937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3057EB-E82C-2A47-B529-D345AB3A1930}"/>
              </a:ext>
            </a:extLst>
          </p:cNvPr>
          <p:cNvSpPr/>
          <p:nvPr/>
        </p:nvSpPr>
        <p:spPr>
          <a:xfrm rot="4140765" flipH="1">
            <a:off x="6177781" y="3365396"/>
            <a:ext cx="482588" cy="506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188900-E7C6-4E45-A974-89C528EE1D95}"/>
              </a:ext>
            </a:extLst>
          </p:cNvPr>
          <p:cNvSpPr/>
          <p:nvPr/>
        </p:nvSpPr>
        <p:spPr>
          <a:xfrm rot="4140765" flipH="1">
            <a:off x="6201948" y="4870590"/>
            <a:ext cx="241294" cy="2628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picture containing icon&#10;&#10;Description automatically generated">
            <a:extLst>
              <a:ext uri="{FF2B5EF4-FFF2-40B4-BE49-F238E27FC236}">
                <a16:creationId xmlns:a16="http://schemas.microsoft.com/office/drawing/2014/main" id="{C6C23776-6630-6345-AC29-C1C1E902F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151" y="941209"/>
            <a:ext cx="602011" cy="1584239"/>
          </a:xfrm>
          <a:prstGeom prst="rect">
            <a:avLst/>
          </a:prstGeom>
        </p:spPr>
      </p:pic>
      <p:pic>
        <p:nvPicPr>
          <p:cNvPr id="28" name="Picture 27" descr="A picture containing icon&#10;&#10;Description automatically generated">
            <a:extLst>
              <a:ext uri="{FF2B5EF4-FFF2-40B4-BE49-F238E27FC236}">
                <a16:creationId xmlns:a16="http://schemas.microsoft.com/office/drawing/2014/main" id="{23FF5CBC-C110-F646-AF60-92B599551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773146"/>
            <a:ext cx="602011" cy="1584239"/>
          </a:xfrm>
          <a:prstGeom prst="rect">
            <a:avLst/>
          </a:prstGeom>
        </p:spPr>
      </p:pic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id="{EC97275C-7325-124F-AE43-D4B3AE75F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552" y="3224889"/>
            <a:ext cx="602011" cy="1584239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63019F40-BAA5-AD47-A847-F9785944E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705" y="3417780"/>
            <a:ext cx="602011" cy="1584239"/>
          </a:xfrm>
          <a:prstGeom prst="rect">
            <a:avLst/>
          </a:prstGeom>
        </p:spPr>
      </p:pic>
      <p:pic>
        <p:nvPicPr>
          <p:cNvPr id="31" name="Picture 30" descr="A picture containing icon&#10;&#10;Description automatically generated">
            <a:extLst>
              <a:ext uri="{FF2B5EF4-FFF2-40B4-BE49-F238E27FC236}">
                <a16:creationId xmlns:a16="http://schemas.microsoft.com/office/drawing/2014/main" id="{B204E8C5-3D26-B943-8CC3-8FF026E4B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745" y="3902175"/>
            <a:ext cx="602011" cy="1584239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1FF68A-4900-B34E-9F1C-3BDD4E373A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83"/>
          <a:stretch/>
        </p:blipFill>
        <p:spPr>
          <a:xfrm>
            <a:off x="839721" y="4369616"/>
            <a:ext cx="884583" cy="1006732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50F08F-6C84-7E4B-8A05-7280553074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83"/>
          <a:stretch/>
        </p:blipFill>
        <p:spPr>
          <a:xfrm>
            <a:off x="5080058" y="1299209"/>
            <a:ext cx="884583" cy="1006732"/>
          </a:xfrm>
          <a:prstGeom prst="rect">
            <a:avLst/>
          </a:prstGeom>
        </p:spPr>
      </p:pic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E5420-DB96-7A41-BAAE-4A47EFD77D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83"/>
          <a:stretch/>
        </p:blipFill>
        <p:spPr>
          <a:xfrm>
            <a:off x="1457437" y="3635978"/>
            <a:ext cx="884583" cy="1006732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FADFC7-8AB6-7F42-946C-AE3C14E5FF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83"/>
          <a:stretch/>
        </p:blipFill>
        <p:spPr>
          <a:xfrm>
            <a:off x="9013484" y="3513643"/>
            <a:ext cx="884583" cy="10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8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0A01A759-E2A1-BF47-897E-883322982576}"/>
              </a:ext>
            </a:extLst>
          </p:cNvPr>
          <p:cNvSpPr/>
          <p:nvPr/>
        </p:nvSpPr>
        <p:spPr>
          <a:xfrm>
            <a:off x="7977692" y="28484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6780F6-FEF0-DB40-B62A-08C19E0E8FAB}"/>
              </a:ext>
            </a:extLst>
          </p:cNvPr>
          <p:cNvGrpSpPr/>
          <p:nvPr/>
        </p:nvGrpSpPr>
        <p:grpSpPr>
          <a:xfrm>
            <a:off x="4161288" y="516944"/>
            <a:ext cx="3869424" cy="4485247"/>
            <a:chOff x="4161288" y="516944"/>
            <a:chExt cx="3869424" cy="4485247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1DD30DCD-B648-F94C-939E-45FEA633B7C0}"/>
                </a:ext>
              </a:extLst>
            </p:cNvPr>
            <p:cNvSpPr/>
            <p:nvPr/>
          </p:nvSpPr>
          <p:spPr>
            <a:xfrm>
              <a:off x="4161288" y="516944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00244B-3043-614C-921E-177D1D42D13C}"/>
                </a:ext>
              </a:extLst>
            </p:cNvPr>
            <p:cNvGrpSpPr/>
            <p:nvPr/>
          </p:nvGrpSpPr>
          <p:grpSpPr>
            <a:xfrm>
              <a:off x="6237752" y="3547095"/>
              <a:ext cx="514350" cy="1455096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0B24F25-85B6-194B-A23C-3441FCFDB10F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02CE04-F824-5C49-AD50-13B56AC76D40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6640EF9-5E14-2D48-8E76-4D174051B046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loud 2">
            <a:extLst>
              <a:ext uri="{FF2B5EF4-FFF2-40B4-BE49-F238E27FC236}">
                <a16:creationId xmlns:a16="http://schemas.microsoft.com/office/drawing/2014/main" id="{EF3D883B-8864-9648-B8CC-D596FDED9404}"/>
              </a:ext>
            </a:extLst>
          </p:cNvPr>
          <p:cNvSpPr/>
          <p:nvPr/>
        </p:nvSpPr>
        <p:spPr>
          <a:xfrm>
            <a:off x="376031" y="3063846"/>
            <a:ext cx="3931037" cy="3018953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DEA707-50D8-304A-9A65-F007590FB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283"/>
          <a:stretch/>
        </p:blipFill>
        <p:spPr>
          <a:xfrm>
            <a:off x="4815506" y="1932411"/>
            <a:ext cx="884583" cy="1006732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51E809-6FE9-C242-AD81-9BF737F649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283"/>
          <a:stretch/>
        </p:blipFill>
        <p:spPr>
          <a:xfrm>
            <a:off x="5512016" y="966240"/>
            <a:ext cx="884583" cy="1006732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5E8D4B-0AE7-9F46-8024-DED8F6F868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283"/>
          <a:stretch/>
        </p:blipFill>
        <p:spPr>
          <a:xfrm>
            <a:off x="8409812" y="4209360"/>
            <a:ext cx="884583" cy="1006732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C9DEB4-D193-3144-9F00-EF46C94034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283"/>
          <a:stretch/>
        </p:blipFill>
        <p:spPr>
          <a:xfrm>
            <a:off x="9172063" y="3360275"/>
            <a:ext cx="884583" cy="1006732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13AD73-B3CC-C749-974C-F2D21F9EB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283"/>
          <a:stretch/>
        </p:blipFill>
        <p:spPr>
          <a:xfrm>
            <a:off x="1014525" y="4018808"/>
            <a:ext cx="884583" cy="10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3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E6A7D88C-6E7C-4348-96CD-FE0D4D61E5E6}"/>
              </a:ext>
            </a:extLst>
          </p:cNvPr>
          <p:cNvSpPr/>
          <p:nvPr/>
        </p:nvSpPr>
        <p:spPr>
          <a:xfrm>
            <a:off x="4334540" y="3465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0593BD3-61B9-D24A-8BB8-7174499DC6F9}"/>
              </a:ext>
            </a:extLst>
          </p:cNvPr>
          <p:cNvSpPr/>
          <p:nvPr/>
        </p:nvSpPr>
        <p:spPr>
          <a:xfrm>
            <a:off x="7977584" y="25690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C79BAB-4181-2E47-8B90-AF3FB7CA284E}"/>
              </a:ext>
            </a:extLst>
          </p:cNvPr>
          <p:cNvGrpSpPr/>
          <p:nvPr/>
        </p:nvGrpSpPr>
        <p:grpSpPr>
          <a:xfrm>
            <a:off x="209132" y="2737631"/>
            <a:ext cx="4744280" cy="3264444"/>
            <a:chOff x="192592" y="2848447"/>
            <a:chExt cx="4744280" cy="3264444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5565477C-F79D-6143-B366-942D8EC24160}"/>
                </a:ext>
              </a:extLst>
            </p:cNvPr>
            <p:cNvSpPr/>
            <p:nvPr/>
          </p:nvSpPr>
          <p:spPr>
            <a:xfrm>
              <a:off x="1925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1F870C-934B-2B46-98AC-4A9421DF7FF3}"/>
                </a:ext>
              </a:extLst>
            </p:cNvPr>
            <p:cNvGrpSpPr/>
            <p:nvPr/>
          </p:nvGrpSpPr>
          <p:grpSpPr>
            <a:xfrm rot="17326522" flipH="1">
              <a:off x="3849959" y="5025979"/>
              <a:ext cx="514337" cy="1659488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92C6711-69E5-A740-ADE6-08F7CE30EA95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8108145-2F49-7A46-9A8A-F5B607F6A7C7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3ACFC00-F0D5-EE4B-A713-83071D97BF46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4734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F685686-FC47-F44D-A0D3-AA1327DD8A9E}"/>
              </a:ext>
            </a:extLst>
          </p:cNvPr>
          <p:cNvGrpSpPr/>
          <p:nvPr/>
        </p:nvGrpSpPr>
        <p:grpSpPr>
          <a:xfrm>
            <a:off x="226130" y="2896761"/>
            <a:ext cx="4744280" cy="3264444"/>
            <a:chOff x="192592" y="2848447"/>
            <a:chExt cx="4744280" cy="32644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F6A8ED-F2D5-B448-83E0-0A7FD26E7F42}"/>
                </a:ext>
              </a:extLst>
            </p:cNvPr>
            <p:cNvGrpSpPr/>
            <p:nvPr/>
          </p:nvGrpSpPr>
          <p:grpSpPr>
            <a:xfrm rot="17326522" flipH="1">
              <a:off x="3849959" y="5025979"/>
              <a:ext cx="514337" cy="1659488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28710E-1DCC-4048-B2AB-C292B246EEE3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0607073-1CE0-D94B-9B3B-EA0C1B32CD8E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6336507-6910-5748-A009-B5CFECD0EE98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14C00CB1-E093-FE41-AD95-5C54DD41230D}"/>
                </a:ext>
              </a:extLst>
            </p:cNvPr>
            <p:cNvSpPr/>
            <p:nvPr/>
          </p:nvSpPr>
          <p:spPr>
            <a:xfrm>
              <a:off x="1925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loud 3">
            <a:extLst>
              <a:ext uri="{FF2B5EF4-FFF2-40B4-BE49-F238E27FC236}">
                <a16:creationId xmlns:a16="http://schemas.microsoft.com/office/drawing/2014/main" id="{477C3958-CE0A-9E46-B00E-4DE2D96987D1}"/>
              </a:ext>
            </a:extLst>
          </p:cNvPr>
          <p:cNvSpPr/>
          <p:nvPr/>
        </p:nvSpPr>
        <p:spPr>
          <a:xfrm>
            <a:off x="4062016" y="516944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8619084-A103-6049-B76F-A749A0F36EEF}"/>
              </a:ext>
            </a:extLst>
          </p:cNvPr>
          <p:cNvSpPr/>
          <p:nvPr/>
        </p:nvSpPr>
        <p:spPr>
          <a:xfrm>
            <a:off x="7853256" y="2614835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7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6513DE9-26BC-374F-9DF3-BB4030C72A49}"/>
              </a:ext>
            </a:extLst>
          </p:cNvPr>
          <p:cNvGrpSpPr/>
          <p:nvPr/>
        </p:nvGrpSpPr>
        <p:grpSpPr>
          <a:xfrm>
            <a:off x="6095943" y="2848447"/>
            <a:ext cx="5598773" cy="2912056"/>
            <a:chOff x="6095943" y="2848447"/>
            <a:chExt cx="5598773" cy="29120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DE39CB-C31D-824C-88CA-3F7205681D26}"/>
                </a:ext>
              </a:extLst>
            </p:cNvPr>
            <p:cNvGrpSpPr/>
            <p:nvPr/>
          </p:nvGrpSpPr>
          <p:grpSpPr>
            <a:xfrm rot="4140765" flipH="1">
              <a:off x="6668518" y="3794702"/>
              <a:ext cx="514337" cy="1659488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3ABA0D-42BB-1245-A804-9D1BF4E13C8B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DAEF8-184E-6D43-BCE8-4943A604716F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B00175-00B4-DD4B-A567-CADD9E5D0DC1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88B233D-EA5D-8949-AF58-A7EBABF33E08}"/>
                </a:ext>
              </a:extLst>
            </p:cNvPr>
            <p:cNvSpPr/>
            <p:nvPr/>
          </p:nvSpPr>
          <p:spPr>
            <a:xfrm>
              <a:off x="78252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loud 3">
            <a:extLst>
              <a:ext uri="{FF2B5EF4-FFF2-40B4-BE49-F238E27FC236}">
                <a16:creationId xmlns:a16="http://schemas.microsoft.com/office/drawing/2014/main" id="{1AD72ED2-9490-A94E-BA3D-9153395EC080}"/>
              </a:ext>
            </a:extLst>
          </p:cNvPr>
          <p:cNvSpPr/>
          <p:nvPr/>
        </p:nvSpPr>
        <p:spPr>
          <a:xfrm>
            <a:off x="4161288" y="4100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7C9CC088-91AE-4349-98EE-41ADB4E1F990}"/>
              </a:ext>
            </a:extLst>
          </p:cNvPr>
          <p:cNvSpPr/>
          <p:nvPr/>
        </p:nvSpPr>
        <p:spPr>
          <a:xfrm>
            <a:off x="324117" y="3157823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8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C7CA116-5AFF-CB4F-8794-7F8887281599}"/>
              </a:ext>
            </a:extLst>
          </p:cNvPr>
          <p:cNvGrpSpPr/>
          <p:nvPr/>
        </p:nvGrpSpPr>
        <p:grpSpPr>
          <a:xfrm>
            <a:off x="475287" y="2873088"/>
            <a:ext cx="4744280" cy="3264444"/>
            <a:chOff x="192592" y="2848447"/>
            <a:chExt cx="4744280" cy="3264444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B3D33655-6CE0-BD4D-8876-AF9AB15CCE3C}"/>
                </a:ext>
              </a:extLst>
            </p:cNvPr>
            <p:cNvSpPr/>
            <p:nvPr/>
          </p:nvSpPr>
          <p:spPr>
            <a:xfrm>
              <a:off x="192592" y="28484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07D016-3CDA-0643-AFB3-764B741325C6}"/>
                </a:ext>
              </a:extLst>
            </p:cNvPr>
            <p:cNvGrpSpPr/>
            <p:nvPr/>
          </p:nvGrpSpPr>
          <p:grpSpPr>
            <a:xfrm rot="17326522" flipH="1">
              <a:off x="3849959" y="5025979"/>
              <a:ext cx="514337" cy="1659488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4FFA4E1-671C-AF45-A973-C59A83E08D5A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17F9688-DBB5-1E4E-9F59-02804940392B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8F76E-B4BC-C848-B9BC-8A48107DF91A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Cloud 3">
            <a:extLst>
              <a:ext uri="{FF2B5EF4-FFF2-40B4-BE49-F238E27FC236}">
                <a16:creationId xmlns:a16="http://schemas.microsoft.com/office/drawing/2014/main" id="{BCDBFD38-C20E-8C48-A15D-3E07BB2CA185}"/>
              </a:ext>
            </a:extLst>
          </p:cNvPr>
          <p:cNvSpPr/>
          <p:nvPr/>
        </p:nvSpPr>
        <p:spPr>
          <a:xfrm>
            <a:off x="4260562" y="516944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B497543-8A7C-6544-B5F2-3842E234048E}"/>
              </a:ext>
            </a:extLst>
          </p:cNvPr>
          <p:cNvSpPr/>
          <p:nvPr/>
        </p:nvSpPr>
        <p:spPr>
          <a:xfrm>
            <a:off x="7749092" y="2882522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table, bed, small&#10;&#10;Description automatically generated">
            <a:extLst>
              <a:ext uri="{FF2B5EF4-FFF2-40B4-BE49-F238E27FC236}">
                <a16:creationId xmlns:a16="http://schemas.microsoft.com/office/drawing/2014/main" id="{8440699A-66D3-A04E-8D94-133B7402F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91" y="4712726"/>
            <a:ext cx="2587523" cy="2163705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03DEE842-6D3F-174C-BC97-0920224262A6}"/>
              </a:ext>
            </a:extLst>
          </p:cNvPr>
          <p:cNvSpPr/>
          <p:nvPr/>
        </p:nvSpPr>
        <p:spPr>
          <a:xfrm>
            <a:off x="391138" y="2863438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B4EBC0-EEEF-0347-8597-0B8FAD3630EF}"/>
              </a:ext>
            </a:extLst>
          </p:cNvPr>
          <p:cNvGrpSpPr/>
          <p:nvPr/>
        </p:nvGrpSpPr>
        <p:grpSpPr>
          <a:xfrm>
            <a:off x="4260562" y="371947"/>
            <a:ext cx="3869424" cy="4630244"/>
            <a:chOff x="4260562" y="371947"/>
            <a:chExt cx="3869424" cy="4630244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EB8CF4A8-779E-FB42-8C22-6ED37E4E9D93}"/>
                </a:ext>
              </a:extLst>
            </p:cNvPr>
            <p:cNvSpPr/>
            <p:nvPr/>
          </p:nvSpPr>
          <p:spPr>
            <a:xfrm>
              <a:off x="4260562" y="371947"/>
              <a:ext cx="3869424" cy="2912056"/>
            </a:xfrm>
            <a:prstGeom prst="clou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AD6BEF-BF43-E044-8018-107ECF623A42}"/>
                </a:ext>
              </a:extLst>
            </p:cNvPr>
            <p:cNvGrpSpPr/>
            <p:nvPr/>
          </p:nvGrpSpPr>
          <p:grpSpPr>
            <a:xfrm>
              <a:off x="6237752" y="3547095"/>
              <a:ext cx="514350" cy="1455096"/>
              <a:chOff x="5734050" y="3300585"/>
              <a:chExt cx="514350" cy="145509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039BB6-33CC-354A-9CBD-CA0B2F803C12}"/>
                  </a:ext>
                </a:extLst>
              </p:cNvPr>
              <p:cNvSpPr/>
              <p:nvPr/>
            </p:nvSpPr>
            <p:spPr>
              <a:xfrm>
                <a:off x="5765800" y="3300585"/>
                <a:ext cx="482600" cy="44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4BC4600-933F-9342-8905-D62582BF8F4E}"/>
                  </a:ext>
                </a:extLst>
              </p:cNvPr>
              <p:cNvSpPr/>
              <p:nvPr/>
            </p:nvSpPr>
            <p:spPr>
              <a:xfrm>
                <a:off x="5829300" y="3930411"/>
                <a:ext cx="355600" cy="3452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873D6B-F2B2-564E-B012-5BD868F432A6}"/>
                  </a:ext>
                </a:extLst>
              </p:cNvPr>
              <p:cNvSpPr/>
              <p:nvPr/>
            </p:nvSpPr>
            <p:spPr>
              <a:xfrm>
                <a:off x="5734050" y="4525197"/>
                <a:ext cx="241300" cy="2304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Cloud 4">
            <a:extLst>
              <a:ext uri="{FF2B5EF4-FFF2-40B4-BE49-F238E27FC236}">
                <a16:creationId xmlns:a16="http://schemas.microsoft.com/office/drawing/2014/main" id="{AEBF3794-00C7-E241-B9AC-C41609E74470}"/>
              </a:ext>
            </a:extLst>
          </p:cNvPr>
          <p:cNvSpPr/>
          <p:nvPr/>
        </p:nvSpPr>
        <p:spPr>
          <a:xfrm>
            <a:off x="7835788" y="2610847"/>
            <a:ext cx="3869424" cy="2912056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6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DD8A26-E521-8142-9401-7FAFFF5F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444" y="2343827"/>
            <a:ext cx="1675111" cy="17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7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">
            <a:extLst>
              <a:ext uri="{FF2B5EF4-FFF2-40B4-BE49-F238E27FC236}">
                <a16:creationId xmlns:a16="http://schemas.microsoft.com/office/drawing/2014/main" id="{3635647F-09A3-5A4C-9B72-1790DD0C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610" y="2296407"/>
            <a:ext cx="1990780" cy="199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0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C13CB5-BAE5-3C47-95AC-CC547454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043" y="2080515"/>
            <a:ext cx="1959913" cy="24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">
            <a:extLst>
              <a:ext uri="{FF2B5EF4-FFF2-40B4-BE49-F238E27FC236}">
                <a16:creationId xmlns:a16="http://schemas.microsoft.com/office/drawing/2014/main" id="{DFA83D95-488B-FF43-994A-D031D9DF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53" y="1582064"/>
            <a:ext cx="1667894" cy="31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9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8FE4A4-82DF-B049-A55A-A020A720A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0" t="8158" r="64632" b="53717"/>
          <a:stretch/>
        </p:blipFill>
        <p:spPr>
          <a:xfrm>
            <a:off x="5549763" y="1945921"/>
            <a:ext cx="1092474" cy="24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8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284</Words>
  <Application>Microsoft Macintosh PowerPoint</Application>
  <PresentationFormat>Widescreen</PresentationFormat>
  <Paragraphs>109</Paragraphs>
  <Slides>48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Waller</dc:creator>
  <cp:lastModifiedBy>Megan Waller</cp:lastModifiedBy>
  <cp:revision>43</cp:revision>
  <dcterms:created xsi:type="dcterms:W3CDTF">2020-10-21T17:27:13Z</dcterms:created>
  <dcterms:modified xsi:type="dcterms:W3CDTF">2020-11-04T18:07:16Z</dcterms:modified>
</cp:coreProperties>
</file>