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256" r:id="rId2"/>
    <p:sldId id="312" r:id="rId3"/>
    <p:sldId id="311" r:id="rId4"/>
    <p:sldId id="293" r:id="rId5"/>
    <p:sldId id="259" r:id="rId6"/>
    <p:sldId id="294" r:id="rId7"/>
    <p:sldId id="258" r:id="rId8"/>
    <p:sldId id="291" r:id="rId9"/>
    <p:sldId id="296" r:id="rId10"/>
    <p:sldId id="292" r:id="rId11"/>
    <p:sldId id="257" r:id="rId12"/>
    <p:sldId id="300" r:id="rId13"/>
    <p:sldId id="295" r:id="rId14"/>
    <p:sldId id="297" r:id="rId15"/>
    <p:sldId id="298" r:id="rId16"/>
    <p:sldId id="299" r:id="rId17"/>
    <p:sldId id="303" r:id="rId18"/>
    <p:sldId id="301" r:id="rId19"/>
    <p:sldId id="302" r:id="rId20"/>
    <p:sldId id="313" r:id="rId21"/>
    <p:sldId id="262" r:id="rId22"/>
    <p:sldId id="261" r:id="rId23"/>
    <p:sldId id="314" r:id="rId24"/>
    <p:sldId id="315" r:id="rId25"/>
    <p:sldId id="264" r:id="rId26"/>
    <p:sldId id="265" r:id="rId27"/>
    <p:sldId id="266" r:id="rId28"/>
    <p:sldId id="268" r:id="rId29"/>
    <p:sldId id="267" r:id="rId30"/>
    <p:sldId id="270" r:id="rId31"/>
    <p:sldId id="269" r:id="rId32"/>
    <p:sldId id="271" r:id="rId33"/>
    <p:sldId id="272" r:id="rId34"/>
    <p:sldId id="273" r:id="rId35"/>
    <p:sldId id="274" r:id="rId36"/>
    <p:sldId id="275" r:id="rId37"/>
    <p:sldId id="276" r:id="rId38"/>
    <p:sldId id="316" r:id="rId39"/>
    <p:sldId id="277" r:id="rId40"/>
    <p:sldId id="278" r:id="rId41"/>
    <p:sldId id="279" r:id="rId42"/>
    <p:sldId id="280" r:id="rId43"/>
    <p:sldId id="281" r:id="rId44"/>
    <p:sldId id="282" r:id="rId45"/>
    <p:sldId id="283" r:id="rId46"/>
    <p:sldId id="284" r:id="rId47"/>
    <p:sldId id="287" r:id="rId48"/>
    <p:sldId id="288" r:id="rId49"/>
    <p:sldId id="285" r:id="rId50"/>
    <p:sldId id="289" r:id="rId51"/>
    <p:sldId id="286" r:id="rId52"/>
    <p:sldId id="333" r:id="rId53"/>
    <p:sldId id="317" r:id="rId54"/>
    <p:sldId id="322" r:id="rId55"/>
    <p:sldId id="327" r:id="rId56"/>
    <p:sldId id="321" r:id="rId57"/>
    <p:sldId id="318" r:id="rId58"/>
    <p:sldId id="319" r:id="rId59"/>
    <p:sldId id="320" r:id="rId60"/>
    <p:sldId id="325" r:id="rId61"/>
    <p:sldId id="323" r:id="rId62"/>
    <p:sldId id="324" r:id="rId63"/>
    <p:sldId id="331" r:id="rId64"/>
    <p:sldId id="328" r:id="rId65"/>
    <p:sldId id="332" r:id="rId66"/>
    <p:sldId id="330" r:id="rId67"/>
    <p:sldId id="329" r:id="rId68"/>
    <p:sldId id="32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77"/>
    <p:restoredTop sz="88080"/>
  </p:normalViewPr>
  <p:slideViewPr>
    <p:cSldViewPr snapToGrid="0" snapToObjects="1">
      <p:cViewPr varScale="1">
        <p:scale>
          <a:sx n="73" d="100"/>
          <a:sy n="73" d="100"/>
        </p:scale>
        <p:origin x="21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190CD-2281-B142-AABF-8D3B77056163}"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B14E2-6B69-2645-BA91-02ADEA21C43A}" type="slidenum">
              <a:rPr lang="en-US" smtClean="0"/>
              <a:t>‹#›</a:t>
            </a:fld>
            <a:endParaRPr lang="en-US"/>
          </a:p>
        </p:txBody>
      </p:sp>
    </p:spTree>
    <p:extLst>
      <p:ext uri="{BB962C8B-B14F-4D97-AF65-F5344CB8AC3E}">
        <p14:creationId xmlns:p14="http://schemas.microsoft.com/office/powerpoint/2010/main" val="209640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 parent to put me in full screen, select the “one box” option so they only see my face, and move my face into the box.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 audio, how does this sound? </a:t>
            </a:r>
          </a:p>
        </p:txBody>
      </p:sp>
      <p:sp>
        <p:nvSpPr>
          <p:cNvPr id="4" name="Slide Number Placeholder 3"/>
          <p:cNvSpPr>
            <a:spLocks noGrp="1"/>
          </p:cNvSpPr>
          <p:nvPr>
            <p:ph type="sldNum" sz="quarter" idx="5"/>
          </p:nvPr>
        </p:nvSpPr>
        <p:spPr/>
        <p:txBody>
          <a:bodyPr/>
          <a:lstStyle/>
          <a:p>
            <a:fld id="{75AB14E2-6B69-2645-BA91-02ADEA21C43A}" type="slidenum">
              <a:rPr lang="en-US" smtClean="0"/>
              <a:t>1</a:t>
            </a:fld>
            <a:endParaRPr lang="en-US"/>
          </a:p>
        </p:txBody>
      </p:sp>
    </p:spTree>
    <p:extLst>
      <p:ext uri="{BB962C8B-B14F-4D97-AF65-F5344CB8AC3E}">
        <p14:creationId xmlns:p14="http://schemas.microsoft.com/office/powerpoint/2010/main" val="278141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2: IS + IP</a:t>
            </a:r>
          </a:p>
          <a:p>
            <a:endParaRPr lang="en-US" dirty="0"/>
          </a:p>
          <a:p>
            <a:r>
              <a:rPr lang="en-US" dirty="0"/>
              <a:t>Leaf + Geese</a:t>
            </a:r>
          </a:p>
        </p:txBody>
      </p:sp>
      <p:sp>
        <p:nvSpPr>
          <p:cNvPr id="4" name="Slide Number Placeholder 3"/>
          <p:cNvSpPr>
            <a:spLocks noGrp="1"/>
          </p:cNvSpPr>
          <p:nvPr>
            <p:ph type="sldNum" sz="quarter" idx="5"/>
          </p:nvPr>
        </p:nvSpPr>
        <p:spPr/>
        <p:txBody>
          <a:bodyPr/>
          <a:lstStyle/>
          <a:p>
            <a:fld id="{75AB14E2-6B69-2645-BA91-02ADEA21C43A}" type="slidenum">
              <a:rPr lang="en-US" smtClean="0"/>
              <a:t>26</a:t>
            </a:fld>
            <a:endParaRPr lang="en-US"/>
          </a:p>
        </p:txBody>
      </p:sp>
    </p:spTree>
    <p:extLst>
      <p:ext uri="{BB962C8B-B14F-4D97-AF65-F5344CB8AC3E}">
        <p14:creationId xmlns:p14="http://schemas.microsoft.com/office/powerpoint/2010/main" val="3094075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3: RS + IS</a:t>
            </a:r>
          </a:p>
          <a:p>
            <a:endParaRPr lang="en-US" dirty="0"/>
          </a:p>
          <a:p>
            <a:r>
              <a:rPr lang="en-US" dirty="0"/>
              <a:t>Pig + Man</a:t>
            </a:r>
          </a:p>
        </p:txBody>
      </p:sp>
      <p:sp>
        <p:nvSpPr>
          <p:cNvPr id="4" name="Slide Number Placeholder 3"/>
          <p:cNvSpPr>
            <a:spLocks noGrp="1"/>
          </p:cNvSpPr>
          <p:nvPr>
            <p:ph type="sldNum" sz="quarter" idx="5"/>
          </p:nvPr>
        </p:nvSpPr>
        <p:spPr/>
        <p:txBody>
          <a:bodyPr/>
          <a:lstStyle/>
          <a:p>
            <a:fld id="{75AB14E2-6B69-2645-BA91-02ADEA21C43A}" type="slidenum">
              <a:rPr lang="en-US" smtClean="0"/>
              <a:t>27</a:t>
            </a:fld>
            <a:endParaRPr lang="en-US"/>
          </a:p>
        </p:txBody>
      </p:sp>
    </p:spTree>
    <p:extLst>
      <p:ext uri="{BB962C8B-B14F-4D97-AF65-F5344CB8AC3E}">
        <p14:creationId xmlns:p14="http://schemas.microsoft.com/office/powerpoint/2010/main" val="33753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4: RS + RP</a:t>
            </a:r>
          </a:p>
          <a:p>
            <a:endParaRPr lang="en-US" dirty="0"/>
          </a:p>
          <a:p>
            <a:r>
              <a:rPr lang="en-US" dirty="0"/>
              <a:t>Dog + Pigs</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28</a:t>
            </a:fld>
            <a:endParaRPr lang="en-US"/>
          </a:p>
        </p:txBody>
      </p:sp>
    </p:spTree>
    <p:extLst>
      <p:ext uri="{BB962C8B-B14F-4D97-AF65-F5344CB8AC3E}">
        <p14:creationId xmlns:p14="http://schemas.microsoft.com/office/powerpoint/2010/main" val="183792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5: IS + IP</a:t>
            </a:r>
          </a:p>
          <a:p>
            <a:endParaRPr lang="en-US" dirty="0"/>
          </a:p>
          <a:p>
            <a:r>
              <a:rPr lang="en-US" dirty="0"/>
              <a:t>Goose + women</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29</a:t>
            </a:fld>
            <a:endParaRPr lang="en-US"/>
          </a:p>
        </p:txBody>
      </p:sp>
    </p:spTree>
    <p:extLst>
      <p:ext uri="{BB962C8B-B14F-4D97-AF65-F5344CB8AC3E}">
        <p14:creationId xmlns:p14="http://schemas.microsoft.com/office/powerpoint/2010/main" val="18407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6: RS + IS</a:t>
            </a:r>
          </a:p>
          <a:p>
            <a:r>
              <a:rPr lang="en-US" dirty="0"/>
              <a:t>Frog + Foot</a:t>
            </a:r>
          </a:p>
        </p:txBody>
      </p:sp>
      <p:sp>
        <p:nvSpPr>
          <p:cNvPr id="4" name="Slide Number Placeholder 3"/>
          <p:cNvSpPr>
            <a:spLocks noGrp="1"/>
          </p:cNvSpPr>
          <p:nvPr>
            <p:ph type="sldNum" sz="quarter" idx="5"/>
          </p:nvPr>
        </p:nvSpPr>
        <p:spPr/>
        <p:txBody>
          <a:bodyPr/>
          <a:lstStyle/>
          <a:p>
            <a:fld id="{75AB14E2-6B69-2645-BA91-02ADEA21C43A}" type="slidenum">
              <a:rPr lang="en-US" smtClean="0"/>
              <a:t>30</a:t>
            </a:fld>
            <a:endParaRPr lang="en-US"/>
          </a:p>
        </p:txBody>
      </p:sp>
    </p:spTree>
    <p:extLst>
      <p:ext uri="{BB962C8B-B14F-4D97-AF65-F5344CB8AC3E}">
        <p14:creationId xmlns:p14="http://schemas.microsoft.com/office/powerpoint/2010/main" val="2138448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7: RP + IP</a:t>
            </a:r>
          </a:p>
          <a:p>
            <a:endParaRPr lang="en-US" dirty="0"/>
          </a:p>
          <a:p>
            <a:r>
              <a:rPr lang="en-US" dirty="0"/>
              <a:t>Frogs + Men</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31</a:t>
            </a:fld>
            <a:endParaRPr lang="en-US"/>
          </a:p>
        </p:txBody>
      </p:sp>
    </p:spTree>
    <p:extLst>
      <p:ext uri="{BB962C8B-B14F-4D97-AF65-F5344CB8AC3E}">
        <p14:creationId xmlns:p14="http://schemas.microsoft.com/office/powerpoint/2010/main" val="2792352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8 : RS + RP</a:t>
            </a:r>
          </a:p>
          <a:p>
            <a:endParaRPr lang="en-US" dirty="0"/>
          </a:p>
          <a:p>
            <a:r>
              <a:rPr lang="en-US" dirty="0"/>
              <a:t>Spoon + Turtles</a:t>
            </a:r>
          </a:p>
        </p:txBody>
      </p:sp>
      <p:sp>
        <p:nvSpPr>
          <p:cNvPr id="4" name="Slide Number Placeholder 3"/>
          <p:cNvSpPr>
            <a:spLocks noGrp="1"/>
          </p:cNvSpPr>
          <p:nvPr>
            <p:ph type="sldNum" sz="quarter" idx="5"/>
          </p:nvPr>
        </p:nvSpPr>
        <p:spPr/>
        <p:txBody>
          <a:bodyPr/>
          <a:lstStyle/>
          <a:p>
            <a:fld id="{75AB14E2-6B69-2645-BA91-02ADEA21C43A}" type="slidenum">
              <a:rPr lang="en-US" smtClean="0"/>
              <a:t>32</a:t>
            </a:fld>
            <a:endParaRPr lang="en-US"/>
          </a:p>
        </p:txBody>
      </p:sp>
    </p:spTree>
    <p:extLst>
      <p:ext uri="{BB962C8B-B14F-4D97-AF65-F5344CB8AC3E}">
        <p14:creationId xmlns:p14="http://schemas.microsoft.com/office/powerpoint/2010/main" val="194820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9 : RS + IP</a:t>
            </a:r>
          </a:p>
          <a:p>
            <a:endParaRPr lang="en-US" dirty="0"/>
          </a:p>
          <a:p>
            <a:r>
              <a:rPr lang="en-US" dirty="0"/>
              <a:t>Snake +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33</a:t>
            </a:fld>
            <a:endParaRPr lang="en-US"/>
          </a:p>
        </p:txBody>
      </p:sp>
    </p:spTree>
    <p:extLst>
      <p:ext uri="{BB962C8B-B14F-4D97-AF65-F5344CB8AC3E}">
        <p14:creationId xmlns:p14="http://schemas.microsoft.com/office/powerpoint/2010/main" val="2930426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10 : RP + IP</a:t>
            </a:r>
          </a:p>
          <a:p>
            <a:endParaRPr lang="en-US" dirty="0"/>
          </a:p>
          <a:p>
            <a:r>
              <a:rPr lang="en-US" dirty="0"/>
              <a:t>Spoons + Teeth</a:t>
            </a:r>
          </a:p>
        </p:txBody>
      </p:sp>
      <p:sp>
        <p:nvSpPr>
          <p:cNvPr id="4" name="Slide Number Placeholder 3"/>
          <p:cNvSpPr>
            <a:spLocks noGrp="1"/>
          </p:cNvSpPr>
          <p:nvPr>
            <p:ph type="sldNum" sz="quarter" idx="5"/>
          </p:nvPr>
        </p:nvSpPr>
        <p:spPr/>
        <p:txBody>
          <a:bodyPr/>
          <a:lstStyle/>
          <a:p>
            <a:fld id="{75AB14E2-6B69-2645-BA91-02ADEA21C43A}" type="slidenum">
              <a:rPr lang="en-US" smtClean="0"/>
              <a:t>34</a:t>
            </a:fld>
            <a:endParaRPr lang="en-US"/>
          </a:p>
        </p:txBody>
      </p:sp>
    </p:spTree>
    <p:extLst>
      <p:ext uri="{BB962C8B-B14F-4D97-AF65-F5344CB8AC3E}">
        <p14:creationId xmlns:p14="http://schemas.microsoft.com/office/powerpoint/2010/main" val="1456868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11: RS + IS</a:t>
            </a:r>
          </a:p>
          <a:p>
            <a:endParaRPr lang="en-US" dirty="0"/>
          </a:p>
          <a:p>
            <a:r>
              <a:rPr lang="en-US" dirty="0"/>
              <a:t>Cat + Snowman</a:t>
            </a:r>
          </a:p>
        </p:txBody>
      </p:sp>
      <p:sp>
        <p:nvSpPr>
          <p:cNvPr id="4" name="Slide Number Placeholder 3"/>
          <p:cNvSpPr>
            <a:spLocks noGrp="1"/>
          </p:cNvSpPr>
          <p:nvPr>
            <p:ph type="sldNum" sz="quarter" idx="5"/>
          </p:nvPr>
        </p:nvSpPr>
        <p:spPr/>
        <p:txBody>
          <a:bodyPr/>
          <a:lstStyle/>
          <a:p>
            <a:fld id="{75AB14E2-6B69-2645-BA91-02ADEA21C43A}" type="slidenum">
              <a:rPr lang="en-US" smtClean="0"/>
              <a:t>35</a:t>
            </a:fld>
            <a:endParaRPr lang="en-US"/>
          </a:p>
        </p:txBody>
      </p:sp>
    </p:spTree>
    <p:extLst>
      <p:ext uri="{BB962C8B-B14F-4D97-AF65-F5344CB8AC3E}">
        <p14:creationId xmlns:p14="http://schemas.microsoft.com/office/powerpoint/2010/main" val="247339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you’re going to help me finish a very important project.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a:t>
            </a:fld>
            <a:endParaRPr lang="en-US"/>
          </a:p>
        </p:txBody>
      </p:sp>
    </p:spTree>
    <p:extLst>
      <p:ext uri="{BB962C8B-B14F-4D97-AF65-F5344CB8AC3E}">
        <p14:creationId xmlns:p14="http://schemas.microsoft.com/office/powerpoint/2010/main" val="938393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12: RP + IP</a:t>
            </a:r>
          </a:p>
          <a:p>
            <a:endParaRPr lang="en-US" dirty="0"/>
          </a:p>
          <a:p>
            <a:r>
              <a:rPr lang="en-US" dirty="0"/>
              <a:t>Dogs + Feet</a:t>
            </a:r>
          </a:p>
        </p:txBody>
      </p:sp>
      <p:sp>
        <p:nvSpPr>
          <p:cNvPr id="4" name="Slide Number Placeholder 3"/>
          <p:cNvSpPr>
            <a:spLocks noGrp="1"/>
          </p:cNvSpPr>
          <p:nvPr>
            <p:ph type="sldNum" sz="quarter" idx="5"/>
          </p:nvPr>
        </p:nvSpPr>
        <p:spPr/>
        <p:txBody>
          <a:bodyPr/>
          <a:lstStyle/>
          <a:p>
            <a:fld id="{75AB14E2-6B69-2645-BA91-02ADEA21C43A}" type="slidenum">
              <a:rPr lang="en-US" smtClean="0"/>
              <a:t>36</a:t>
            </a:fld>
            <a:endParaRPr lang="en-US"/>
          </a:p>
        </p:txBody>
      </p:sp>
    </p:spTree>
    <p:extLst>
      <p:ext uri="{BB962C8B-B14F-4D97-AF65-F5344CB8AC3E}">
        <p14:creationId xmlns:p14="http://schemas.microsoft.com/office/powerpoint/2010/main" val="349174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13: RS + IS</a:t>
            </a:r>
          </a:p>
          <a:p>
            <a:endParaRPr lang="en-US" dirty="0"/>
          </a:p>
          <a:p>
            <a:r>
              <a:rPr lang="en-US" dirty="0"/>
              <a:t>Fork + Woman</a:t>
            </a:r>
          </a:p>
        </p:txBody>
      </p:sp>
      <p:sp>
        <p:nvSpPr>
          <p:cNvPr id="4" name="Slide Number Placeholder 3"/>
          <p:cNvSpPr>
            <a:spLocks noGrp="1"/>
          </p:cNvSpPr>
          <p:nvPr>
            <p:ph type="sldNum" sz="quarter" idx="5"/>
          </p:nvPr>
        </p:nvSpPr>
        <p:spPr/>
        <p:txBody>
          <a:bodyPr/>
          <a:lstStyle/>
          <a:p>
            <a:fld id="{75AB14E2-6B69-2645-BA91-02ADEA21C43A}" type="slidenum">
              <a:rPr lang="en-US" smtClean="0"/>
              <a:t>37</a:t>
            </a:fld>
            <a:endParaRPr lang="en-US"/>
          </a:p>
        </p:txBody>
      </p:sp>
    </p:spTree>
    <p:extLst>
      <p:ext uri="{BB962C8B-B14F-4D97-AF65-F5344CB8AC3E}">
        <p14:creationId xmlns:p14="http://schemas.microsoft.com/office/powerpoint/2010/main" val="2703559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Uh oh, my dream machine has stopped working! </a:t>
            </a:r>
            <a:r>
              <a:rPr lang="en-US" sz="1200" kern="1200" dirty="0" err="1">
                <a:solidFill>
                  <a:schemeClr val="tx1"/>
                </a:solidFill>
                <a:effectLst/>
                <a:latin typeface="+mn-lt"/>
                <a:ea typeface="+mn-ea"/>
                <a:cs typeface="+mn-cs"/>
              </a:rPr>
              <a:t>Hmmmm</a:t>
            </a:r>
            <a:r>
              <a:rPr lang="en-US" sz="1200" kern="1200" dirty="0">
                <a:solidFill>
                  <a:schemeClr val="tx1"/>
                </a:solidFill>
                <a:effectLst/>
                <a:latin typeface="+mn-lt"/>
                <a:ea typeface="+mn-ea"/>
                <a:cs typeface="+mn-cs"/>
              </a:rPr>
              <a:t>… oh I know! It looks like a piece fell out. Did you see where it went?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Ah, it was behind the cat! Let me put it back... Great! Now we can keep going! What was in my dream?</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38</a:t>
            </a:fld>
            <a:endParaRPr lang="en-US"/>
          </a:p>
        </p:txBody>
      </p:sp>
    </p:spTree>
    <p:extLst>
      <p:ext uri="{BB962C8B-B14F-4D97-AF65-F5344CB8AC3E}">
        <p14:creationId xmlns:p14="http://schemas.microsoft.com/office/powerpoint/2010/main" val="1263421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14: IS + RP</a:t>
            </a:r>
          </a:p>
          <a:p>
            <a:endParaRPr lang="en-US" dirty="0"/>
          </a:p>
          <a:p>
            <a:r>
              <a:rPr lang="en-US" dirty="0"/>
              <a:t>Tooth + Cats</a:t>
            </a:r>
          </a:p>
        </p:txBody>
      </p:sp>
      <p:sp>
        <p:nvSpPr>
          <p:cNvPr id="4" name="Slide Number Placeholder 3"/>
          <p:cNvSpPr>
            <a:spLocks noGrp="1"/>
          </p:cNvSpPr>
          <p:nvPr>
            <p:ph type="sldNum" sz="quarter" idx="5"/>
          </p:nvPr>
        </p:nvSpPr>
        <p:spPr/>
        <p:txBody>
          <a:bodyPr/>
          <a:lstStyle/>
          <a:p>
            <a:fld id="{75AB14E2-6B69-2645-BA91-02ADEA21C43A}" type="slidenum">
              <a:rPr lang="en-US" smtClean="0"/>
              <a:t>39</a:t>
            </a:fld>
            <a:endParaRPr lang="en-US"/>
          </a:p>
        </p:txBody>
      </p:sp>
    </p:spTree>
    <p:extLst>
      <p:ext uri="{BB962C8B-B14F-4D97-AF65-F5344CB8AC3E}">
        <p14:creationId xmlns:p14="http://schemas.microsoft.com/office/powerpoint/2010/main" val="3697577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15: RS + IP</a:t>
            </a:r>
          </a:p>
          <a:p>
            <a:endParaRPr lang="en-US" dirty="0"/>
          </a:p>
          <a:p>
            <a:r>
              <a:rPr lang="en-US" dirty="0"/>
              <a:t>Turtle + Mice</a:t>
            </a:r>
          </a:p>
        </p:txBody>
      </p:sp>
      <p:sp>
        <p:nvSpPr>
          <p:cNvPr id="4" name="Slide Number Placeholder 3"/>
          <p:cNvSpPr>
            <a:spLocks noGrp="1"/>
          </p:cNvSpPr>
          <p:nvPr>
            <p:ph type="sldNum" sz="quarter" idx="5"/>
          </p:nvPr>
        </p:nvSpPr>
        <p:spPr/>
        <p:txBody>
          <a:bodyPr/>
          <a:lstStyle/>
          <a:p>
            <a:fld id="{75AB14E2-6B69-2645-BA91-02ADEA21C43A}" type="slidenum">
              <a:rPr lang="en-US" smtClean="0"/>
              <a:t>40</a:t>
            </a:fld>
            <a:endParaRPr lang="en-US"/>
          </a:p>
        </p:txBody>
      </p:sp>
    </p:spTree>
    <p:extLst>
      <p:ext uri="{BB962C8B-B14F-4D97-AF65-F5344CB8AC3E}">
        <p14:creationId xmlns:p14="http://schemas.microsoft.com/office/powerpoint/2010/main" val="3736636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16: RP + IP</a:t>
            </a:r>
          </a:p>
          <a:p>
            <a:endParaRPr lang="en-US" dirty="0"/>
          </a:p>
          <a:p>
            <a:r>
              <a:rPr lang="en-US" dirty="0"/>
              <a:t>Forks +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41</a:t>
            </a:fld>
            <a:endParaRPr lang="en-US"/>
          </a:p>
        </p:txBody>
      </p:sp>
    </p:spTree>
    <p:extLst>
      <p:ext uri="{BB962C8B-B14F-4D97-AF65-F5344CB8AC3E}">
        <p14:creationId xmlns:p14="http://schemas.microsoft.com/office/powerpoint/2010/main" val="524149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 IS +. IP</a:t>
            </a:r>
          </a:p>
          <a:p>
            <a:endParaRPr lang="en-US" dirty="0"/>
          </a:p>
          <a:p>
            <a:r>
              <a:rPr lang="en-US" dirty="0"/>
              <a:t>Man + Feet</a:t>
            </a:r>
          </a:p>
        </p:txBody>
      </p:sp>
      <p:sp>
        <p:nvSpPr>
          <p:cNvPr id="4" name="Slide Number Placeholder 3"/>
          <p:cNvSpPr>
            <a:spLocks noGrp="1"/>
          </p:cNvSpPr>
          <p:nvPr>
            <p:ph type="sldNum" sz="quarter" idx="5"/>
          </p:nvPr>
        </p:nvSpPr>
        <p:spPr/>
        <p:txBody>
          <a:bodyPr/>
          <a:lstStyle/>
          <a:p>
            <a:fld id="{75AB14E2-6B69-2645-BA91-02ADEA21C43A}" type="slidenum">
              <a:rPr lang="en-US" smtClean="0"/>
              <a:t>42</a:t>
            </a:fld>
            <a:endParaRPr lang="en-US"/>
          </a:p>
        </p:txBody>
      </p:sp>
    </p:spTree>
    <p:extLst>
      <p:ext uri="{BB962C8B-B14F-4D97-AF65-F5344CB8AC3E}">
        <p14:creationId xmlns:p14="http://schemas.microsoft.com/office/powerpoint/2010/main" val="2845888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2: RP + IP</a:t>
            </a:r>
          </a:p>
          <a:p>
            <a:endParaRPr lang="en-US" dirty="0"/>
          </a:p>
          <a:p>
            <a:r>
              <a:rPr lang="en-US" dirty="0"/>
              <a:t>Spoons + Women</a:t>
            </a:r>
          </a:p>
        </p:txBody>
      </p:sp>
      <p:sp>
        <p:nvSpPr>
          <p:cNvPr id="4" name="Slide Number Placeholder 3"/>
          <p:cNvSpPr>
            <a:spLocks noGrp="1"/>
          </p:cNvSpPr>
          <p:nvPr>
            <p:ph type="sldNum" sz="quarter" idx="5"/>
          </p:nvPr>
        </p:nvSpPr>
        <p:spPr/>
        <p:txBody>
          <a:bodyPr/>
          <a:lstStyle/>
          <a:p>
            <a:fld id="{75AB14E2-6B69-2645-BA91-02ADEA21C43A}" type="slidenum">
              <a:rPr lang="en-US" smtClean="0"/>
              <a:t>43</a:t>
            </a:fld>
            <a:endParaRPr lang="en-US"/>
          </a:p>
        </p:txBody>
      </p:sp>
    </p:spTree>
    <p:extLst>
      <p:ext uri="{BB962C8B-B14F-4D97-AF65-F5344CB8AC3E}">
        <p14:creationId xmlns:p14="http://schemas.microsoft.com/office/powerpoint/2010/main" val="217034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3: RS + RP</a:t>
            </a:r>
          </a:p>
          <a:p>
            <a:endParaRPr lang="en-US" dirty="0"/>
          </a:p>
          <a:p>
            <a:r>
              <a:rPr lang="en-US" dirty="0"/>
              <a:t>Dog + Frogs</a:t>
            </a:r>
          </a:p>
        </p:txBody>
      </p:sp>
      <p:sp>
        <p:nvSpPr>
          <p:cNvPr id="4" name="Slide Number Placeholder 3"/>
          <p:cNvSpPr>
            <a:spLocks noGrp="1"/>
          </p:cNvSpPr>
          <p:nvPr>
            <p:ph type="sldNum" sz="quarter" idx="5"/>
          </p:nvPr>
        </p:nvSpPr>
        <p:spPr/>
        <p:txBody>
          <a:bodyPr/>
          <a:lstStyle/>
          <a:p>
            <a:fld id="{75AB14E2-6B69-2645-BA91-02ADEA21C43A}" type="slidenum">
              <a:rPr lang="en-US" smtClean="0"/>
              <a:t>44</a:t>
            </a:fld>
            <a:endParaRPr lang="en-US"/>
          </a:p>
        </p:txBody>
      </p:sp>
    </p:spTree>
    <p:extLst>
      <p:ext uri="{BB962C8B-B14F-4D97-AF65-F5344CB8AC3E}">
        <p14:creationId xmlns:p14="http://schemas.microsoft.com/office/powerpoint/2010/main" val="2068745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4: RS + IP</a:t>
            </a:r>
          </a:p>
          <a:p>
            <a:r>
              <a:rPr lang="en-US" dirty="0"/>
              <a:t>Snake + Men</a:t>
            </a:r>
          </a:p>
        </p:txBody>
      </p:sp>
      <p:sp>
        <p:nvSpPr>
          <p:cNvPr id="4" name="Slide Number Placeholder 3"/>
          <p:cNvSpPr>
            <a:spLocks noGrp="1"/>
          </p:cNvSpPr>
          <p:nvPr>
            <p:ph type="sldNum" sz="quarter" idx="5"/>
          </p:nvPr>
        </p:nvSpPr>
        <p:spPr/>
        <p:txBody>
          <a:bodyPr/>
          <a:lstStyle/>
          <a:p>
            <a:fld id="{75AB14E2-6B69-2645-BA91-02ADEA21C43A}" type="slidenum">
              <a:rPr lang="en-US" smtClean="0"/>
              <a:t>45</a:t>
            </a:fld>
            <a:endParaRPr lang="en-US"/>
          </a:p>
        </p:txBody>
      </p:sp>
    </p:spTree>
    <p:extLst>
      <p:ext uri="{BB962C8B-B14F-4D97-AF65-F5344CB8AC3E}">
        <p14:creationId xmlns:p14="http://schemas.microsoft.com/office/powerpoint/2010/main" val="351152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I’ve built this machine, and this machine is supposed to tell me***effect*** what was in my dreams last night. But it’s not finished yet! I need your help to make this dream machine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need to make sure that my dream machine can show the pictures of my dreams. I'm going to turn the machine on, and I need you to tell me what you see in each dream cloud, okay?</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a:t>
            </a:fld>
            <a:endParaRPr lang="en-US"/>
          </a:p>
        </p:txBody>
      </p:sp>
    </p:spTree>
    <p:extLst>
      <p:ext uri="{BB962C8B-B14F-4D97-AF65-F5344CB8AC3E}">
        <p14:creationId xmlns:p14="http://schemas.microsoft.com/office/powerpoint/2010/main" val="3869478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5: RP + IP</a:t>
            </a:r>
          </a:p>
          <a:p>
            <a:r>
              <a:rPr lang="en-US" dirty="0"/>
              <a:t>Snakes +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46</a:t>
            </a:fld>
            <a:endParaRPr lang="en-US"/>
          </a:p>
        </p:txBody>
      </p:sp>
    </p:spTree>
    <p:extLst>
      <p:ext uri="{BB962C8B-B14F-4D97-AF65-F5344CB8AC3E}">
        <p14:creationId xmlns:p14="http://schemas.microsoft.com/office/powerpoint/2010/main" val="4158460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6: IS + IP</a:t>
            </a:r>
          </a:p>
          <a:p>
            <a:r>
              <a:rPr lang="en-US" dirty="0"/>
              <a:t>Goose + Mice</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47</a:t>
            </a:fld>
            <a:endParaRPr lang="en-US"/>
          </a:p>
        </p:txBody>
      </p:sp>
    </p:spTree>
    <p:extLst>
      <p:ext uri="{BB962C8B-B14F-4D97-AF65-F5344CB8AC3E}">
        <p14:creationId xmlns:p14="http://schemas.microsoft.com/office/powerpoint/2010/main" val="196362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7: RP + IP</a:t>
            </a:r>
          </a:p>
          <a:p>
            <a:endParaRPr lang="en-US" dirty="0"/>
          </a:p>
          <a:p>
            <a:r>
              <a:rPr lang="en-US" dirty="0"/>
              <a:t>Dogs +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48</a:t>
            </a:fld>
            <a:endParaRPr lang="en-US"/>
          </a:p>
        </p:txBody>
      </p:sp>
    </p:spTree>
    <p:extLst>
      <p:ext uri="{BB962C8B-B14F-4D97-AF65-F5344CB8AC3E}">
        <p14:creationId xmlns:p14="http://schemas.microsoft.com/office/powerpoint/2010/main" val="3457997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8: IS + RP</a:t>
            </a:r>
          </a:p>
          <a:p>
            <a:r>
              <a:rPr lang="en-US" dirty="0"/>
              <a:t>Mouse + Forks</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49</a:t>
            </a:fld>
            <a:endParaRPr lang="en-US"/>
          </a:p>
        </p:txBody>
      </p:sp>
    </p:spTree>
    <p:extLst>
      <p:ext uri="{BB962C8B-B14F-4D97-AF65-F5344CB8AC3E}">
        <p14:creationId xmlns:p14="http://schemas.microsoft.com/office/powerpoint/2010/main" val="3897747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9: RS + IP</a:t>
            </a:r>
          </a:p>
          <a:p>
            <a:r>
              <a:rPr lang="en-US" dirty="0"/>
              <a:t>Pig + Teeth</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50</a:t>
            </a:fld>
            <a:endParaRPr lang="en-US"/>
          </a:p>
        </p:txBody>
      </p:sp>
    </p:spTree>
    <p:extLst>
      <p:ext uri="{BB962C8B-B14F-4D97-AF65-F5344CB8AC3E}">
        <p14:creationId xmlns:p14="http://schemas.microsoft.com/office/powerpoint/2010/main" val="3412238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10: RP + IP</a:t>
            </a:r>
          </a:p>
          <a:p>
            <a:r>
              <a:rPr lang="en-US" dirty="0"/>
              <a:t>Turtles + Geese</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51</a:t>
            </a:fld>
            <a:endParaRPr lang="en-US"/>
          </a:p>
        </p:txBody>
      </p:sp>
    </p:spTree>
    <p:extLst>
      <p:ext uri="{BB962C8B-B14F-4D97-AF65-F5344CB8AC3E}">
        <p14:creationId xmlns:p14="http://schemas.microsoft.com/office/powerpoint/2010/main" val="2961112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Yay! The machine is fixed! Thank you so much for helping me. Before I turn it off, we need to say goodbye to everyone in my dreams okay? Like this…</a:t>
            </a:r>
          </a:p>
        </p:txBody>
      </p:sp>
      <p:sp>
        <p:nvSpPr>
          <p:cNvPr id="4" name="Slide Number Placeholder 3"/>
          <p:cNvSpPr>
            <a:spLocks noGrp="1"/>
          </p:cNvSpPr>
          <p:nvPr>
            <p:ph type="sldNum" sz="quarter" idx="5"/>
          </p:nvPr>
        </p:nvSpPr>
        <p:spPr/>
        <p:txBody>
          <a:bodyPr/>
          <a:lstStyle/>
          <a:p>
            <a:fld id="{75AB14E2-6B69-2645-BA91-02ADEA21C43A}" type="slidenum">
              <a:rPr lang="en-US" smtClean="0"/>
              <a:t>52</a:t>
            </a:fld>
            <a:endParaRPr lang="en-US"/>
          </a:p>
        </p:txBody>
      </p:sp>
    </p:spTree>
    <p:extLst>
      <p:ext uri="{BB962C8B-B14F-4D97-AF65-F5344CB8AC3E}">
        <p14:creationId xmlns:p14="http://schemas.microsoft.com/office/powerpoint/2010/main" val="2478225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Bye bye forks! Okay now you go!</a:t>
            </a:r>
          </a:p>
        </p:txBody>
      </p:sp>
      <p:sp>
        <p:nvSpPr>
          <p:cNvPr id="4" name="Slide Number Placeholder 3"/>
          <p:cNvSpPr>
            <a:spLocks noGrp="1"/>
          </p:cNvSpPr>
          <p:nvPr>
            <p:ph type="sldNum" sz="quarter" idx="5"/>
          </p:nvPr>
        </p:nvSpPr>
        <p:spPr/>
        <p:txBody>
          <a:bodyPr/>
          <a:lstStyle/>
          <a:p>
            <a:fld id="{75AB14E2-6B69-2645-BA91-02ADEA21C43A}" type="slidenum">
              <a:rPr lang="en-US" smtClean="0"/>
              <a:t>53</a:t>
            </a:fld>
            <a:endParaRPr lang="en-US"/>
          </a:p>
        </p:txBody>
      </p:sp>
    </p:spTree>
    <p:extLst>
      <p:ext uri="{BB962C8B-B14F-4D97-AF65-F5344CB8AC3E}">
        <p14:creationId xmlns:p14="http://schemas.microsoft.com/office/powerpoint/2010/main" val="461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Great! The dream machine does show me pictures of my dreams. But here’s another problem, the dream machine gets confused about which dream is right.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20</a:t>
            </a:fld>
            <a:endParaRPr lang="en-US"/>
          </a:p>
        </p:txBody>
      </p:sp>
    </p:spTree>
    <p:extLst>
      <p:ext uri="{BB962C8B-B14F-4D97-AF65-F5344CB8AC3E}">
        <p14:creationId xmlns:p14="http://schemas.microsoft.com/office/powerpoint/2010/main" val="197793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I ask the dream machine to read a dream, it shows me not just one, but three possible dreams that might be true. It’s not sure which one is the real dream. This is where you can help. I need you to follow the trail dream bubbles to the right dream cloud, and count what was in my dream.  You need to tell me which dream is the correct one, so I can fix the dream machine.  So if I follow the bubbles *effect* this dream is the correct one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hear this sound… that means the dream machine is ready and you can tell me what is in my dream.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for this first dream, if we follow the bubbles, we see one frog, and two pigs. So I would say “one frog and two pigs”. Don’t say anything more than what’s in the dream so that I don’t confuse the dream machine. Ok?</a:t>
            </a:r>
          </a:p>
        </p:txBody>
      </p:sp>
      <p:sp>
        <p:nvSpPr>
          <p:cNvPr id="4" name="Slide Number Placeholder 3"/>
          <p:cNvSpPr>
            <a:spLocks noGrp="1"/>
          </p:cNvSpPr>
          <p:nvPr>
            <p:ph type="sldNum" sz="quarter" idx="5"/>
          </p:nvPr>
        </p:nvSpPr>
        <p:spPr/>
        <p:txBody>
          <a:bodyPr/>
          <a:lstStyle/>
          <a:p>
            <a:fld id="{75AB14E2-6B69-2645-BA91-02ADEA21C43A}" type="slidenum">
              <a:rPr lang="en-US" smtClean="0"/>
              <a:t>21</a:t>
            </a:fld>
            <a:endParaRPr lang="en-US"/>
          </a:p>
        </p:txBody>
      </p:sp>
    </p:spTree>
    <p:extLst>
      <p:ext uri="{BB962C8B-B14F-4D97-AF65-F5344CB8AC3E}">
        <p14:creationId xmlns:p14="http://schemas.microsoft.com/office/powerpoint/2010/main" val="338907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me try another one. Remember, I would follow the bubbles and say what’s in that cloud. Let me show you.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man and one turtle.” Okay? Now it’s your turn. Can you count what was in my dream? *response* “one man and one turtle”. Great!</a:t>
            </a:r>
          </a:p>
        </p:txBody>
      </p:sp>
      <p:sp>
        <p:nvSpPr>
          <p:cNvPr id="4" name="Slide Number Placeholder 3"/>
          <p:cNvSpPr>
            <a:spLocks noGrp="1"/>
          </p:cNvSpPr>
          <p:nvPr>
            <p:ph type="sldNum" sz="quarter" idx="5"/>
          </p:nvPr>
        </p:nvSpPr>
        <p:spPr/>
        <p:txBody>
          <a:bodyPr/>
          <a:lstStyle/>
          <a:p>
            <a:fld id="{2AA82E18-BDCE-1245-B8C9-B8BD80D8E29D}" type="slidenum">
              <a:rPr lang="en-US" smtClean="0"/>
              <a:t>22</a:t>
            </a:fld>
            <a:endParaRPr lang="en-US"/>
          </a:p>
        </p:txBody>
      </p:sp>
    </p:spTree>
    <p:extLst>
      <p:ext uri="{BB962C8B-B14F-4D97-AF65-F5344CB8AC3E}">
        <p14:creationId xmlns:p14="http://schemas.microsoft.com/office/powerpoint/2010/main" val="315407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23</a:t>
            </a:fld>
            <a:endParaRPr lang="en-US"/>
          </a:p>
        </p:txBody>
      </p:sp>
    </p:spTree>
    <p:extLst>
      <p:ext uri="{BB962C8B-B14F-4D97-AF65-F5344CB8AC3E}">
        <p14:creationId xmlns:p14="http://schemas.microsoft.com/office/powerpoint/2010/main" val="3119644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Awesome! You’re ready to help me fix my dream machine. Remember, when you hear the sound that means the dream machine is ready and you can tell me what is in my dream. Are you ready? Let’s go.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24</a:t>
            </a:fld>
            <a:endParaRPr lang="en-US"/>
          </a:p>
        </p:txBody>
      </p:sp>
    </p:spTree>
    <p:extLst>
      <p:ext uri="{BB962C8B-B14F-4D97-AF65-F5344CB8AC3E}">
        <p14:creationId xmlns:p14="http://schemas.microsoft.com/office/powerpoint/2010/main" val="2639947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 IS + RP</a:t>
            </a:r>
          </a:p>
          <a:p>
            <a:r>
              <a:rPr lang="en-US" dirty="0"/>
              <a:t>Mouse + Snakes</a:t>
            </a:r>
          </a:p>
        </p:txBody>
      </p:sp>
      <p:sp>
        <p:nvSpPr>
          <p:cNvPr id="4" name="Slide Number Placeholder 3"/>
          <p:cNvSpPr>
            <a:spLocks noGrp="1"/>
          </p:cNvSpPr>
          <p:nvPr>
            <p:ph type="sldNum" sz="quarter" idx="5"/>
          </p:nvPr>
        </p:nvSpPr>
        <p:spPr/>
        <p:txBody>
          <a:bodyPr/>
          <a:lstStyle/>
          <a:p>
            <a:fld id="{75AB14E2-6B69-2645-BA91-02ADEA21C43A}" type="slidenum">
              <a:rPr lang="en-US" smtClean="0"/>
              <a:t>25</a:t>
            </a:fld>
            <a:endParaRPr lang="en-US"/>
          </a:p>
        </p:txBody>
      </p:sp>
    </p:spTree>
    <p:extLst>
      <p:ext uri="{BB962C8B-B14F-4D97-AF65-F5344CB8AC3E}">
        <p14:creationId xmlns:p14="http://schemas.microsoft.com/office/powerpoint/2010/main" val="53440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227-5EBC-5445-8B94-585DCBCD1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5E594B-3BEC-6342-8A28-FAF63EEBE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F70D4-52E8-4446-A04A-F2826E0A2F63}"/>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5" name="Footer Placeholder 4">
            <a:extLst>
              <a:ext uri="{FF2B5EF4-FFF2-40B4-BE49-F238E27FC236}">
                <a16:creationId xmlns:a16="http://schemas.microsoft.com/office/drawing/2014/main" id="{F8498EA3-9AE1-794F-82E2-EB7B05E71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23C35-E247-D941-985D-FDDBF72E839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01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148-E6E3-6340-B9E3-C8730A4E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294C1-D844-7A46-ADDA-2F94FFF7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BDAC-EF1F-F648-9F12-2D6463873462}"/>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5" name="Footer Placeholder 4">
            <a:extLst>
              <a:ext uri="{FF2B5EF4-FFF2-40B4-BE49-F238E27FC236}">
                <a16:creationId xmlns:a16="http://schemas.microsoft.com/office/drawing/2014/main" id="{AB48CF45-B1EA-6749-9E17-BADD8283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A4B1-890D-9347-AE08-69D9342E1636}"/>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3622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43726-81A9-2A4A-AF8B-B8F006810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8E392-5B1F-C349-A26E-304B804DE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67D0-ED2D-F947-81EF-7AE11605AA7B}"/>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5" name="Footer Placeholder 4">
            <a:extLst>
              <a:ext uri="{FF2B5EF4-FFF2-40B4-BE49-F238E27FC236}">
                <a16:creationId xmlns:a16="http://schemas.microsoft.com/office/drawing/2014/main" id="{34F59EB5-081F-CB4D-97E0-D92BFDED7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58014-1515-C443-8864-CCF9FA31699E}"/>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6375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FA1-5DE6-9943-8599-EFF71CD5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11D96-6337-BC49-8BF7-B04616ADF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538B-3F60-CE4F-A058-9B7ACEB0B074}"/>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5" name="Footer Placeholder 4">
            <a:extLst>
              <a:ext uri="{FF2B5EF4-FFF2-40B4-BE49-F238E27FC236}">
                <a16:creationId xmlns:a16="http://schemas.microsoft.com/office/drawing/2014/main" id="{CF7F54E1-B138-824D-8755-C58388A17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A5F8C-D844-A04A-A3B9-261EFC615D3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73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AE96-4279-694C-BDA9-80A1B6F5E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0D4C4-FEFD-774D-84D6-934CF1886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25E61-3DC2-0048-A59D-D63AF6CF206B}"/>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5" name="Footer Placeholder 4">
            <a:extLst>
              <a:ext uri="{FF2B5EF4-FFF2-40B4-BE49-F238E27FC236}">
                <a16:creationId xmlns:a16="http://schemas.microsoft.com/office/drawing/2014/main" id="{BE7B8E4B-8C59-CF44-B2E0-A10E6DFF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6CF0E-3D9F-2442-91DF-36ADADFA431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45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DB1-9D4A-F74A-B7DF-691FE73E5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AB17-3FD6-244D-A489-FF5A1160D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189C0-5B54-D74F-B0F5-B52DDCFAC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B893F-F7B1-FC4A-8138-E27612B84A49}"/>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6" name="Footer Placeholder 5">
            <a:extLst>
              <a:ext uri="{FF2B5EF4-FFF2-40B4-BE49-F238E27FC236}">
                <a16:creationId xmlns:a16="http://schemas.microsoft.com/office/drawing/2014/main" id="{9C3AF7EB-2358-F34A-849F-74913BEC9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C21B-D932-A24E-8EC2-AE8E80A7E94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14731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ADF2-663E-CA45-BD9F-1C63809C1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845F2-2AD1-2444-B5FF-2662605AF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BB6FE-733C-BF4B-BFFA-43E8DAAD7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5CB84-F4B1-C94B-B46F-FF3279E7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ACD87-F847-2C4D-9200-CF096C8B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DF1A2-0BD2-1449-8E8B-D9B19B27AC2C}"/>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8" name="Footer Placeholder 7">
            <a:extLst>
              <a:ext uri="{FF2B5EF4-FFF2-40B4-BE49-F238E27FC236}">
                <a16:creationId xmlns:a16="http://schemas.microsoft.com/office/drawing/2014/main" id="{89895646-6B83-0547-8F4E-A6F28ECC8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EB547-B580-5C45-8B5C-FBABE58DB76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51514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7FA1-4DE7-3649-87AA-4B1084E05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4734A-1873-4C4B-BFF6-3C3313583D38}"/>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4" name="Footer Placeholder 3">
            <a:extLst>
              <a:ext uri="{FF2B5EF4-FFF2-40B4-BE49-F238E27FC236}">
                <a16:creationId xmlns:a16="http://schemas.microsoft.com/office/drawing/2014/main" id="{DB60DC3B-E1D1-F24B-9CBE-5F0D570C0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8AA81-F950-0347-A7EB-2882167C435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2191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D417-3C91-FF4E-B4F9-054DBD303EE1}"/>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3" name="Footer Placeholder 2">
            <a:extLst>
              <a:ext uri="{FF2B5EF4-FFF2-40B4-BE49-F238E27FC236}">
                <a16:creationId xmlns:a16="http://schemas.microsoft.com/office/drawing/2014/main" id="{699BC339-506F-0647-8F4B-796F9BBBF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54F99-52E7-2F4C-B2C6-9A7E9AC9690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44056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15A-DA39-D04C-AC4B-DA6206367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D6FAF3-8F12-984C-85F0-AB0F33800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63DEC-D685-E34B-B2C7-30934CBB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50573-15A2-3642-83F7-BF544C7D4C4C}"/>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6" name="Footer Placeholder 5">
            <a:extLst>
              <a:ext uri="{FF2B5EF4-FFF2-40B4-BE49-F238E27FC236}">
                <a16:creationId xmlns:a16="http://schemas.microsoft.com/office/drawing/2014/main" id="{B9F750C5-9935-E64B-8F38-D199676C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2DC61-4C15-D14F-82E7-705C0AB17BD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4891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AC02-63E2-424E-A121-AB453C4F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BC77F-43E3-9C4E-B4BA-EA7C03E1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9B487-5690-594C-9AE8-3019E88B3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91115-5523-2A4F-A313-633FCEFF036D}"/>
              </a:ext>
            </a:extLst>
          </p:cNvPr>
          <p:cNvSpPr>
            <a:spLocks noGrp="1"/>
          </p:cNvSpPr>
          <p:nvPr>
            <p:ph type="dt" sz="half" idx="10"/>
          </p:nvPr>
        </p:nvSpPr>
        <p:spPr/>
        <p:txBody>
          <a:bodyPr/>
          <a:lstStyle/>
          <a:p>
            <a:fld id="{B66B1CE4-CDB0-9D42-ABD8-6322152799F5}" type="datetimeFigureOut">
              <a:rPr lang="en-US" smtClean="0"/>
              <a:t>12/8/20</a:t>
            </a:fld>
            <a:endParaRPr lang="en-US"/>
          </a:p>
        </p:txBody>
      </p:sp>
      <p:sp>
        <p:nvSpPr>
          <p:cNvPr id="6" name="Footer Placeholder 5">
            <a:extLst>
              <a:ext uri="{FF2B5EF4-FFF2-40B4-BE49-F238E27FC236}">
                <a16:creationId xmlns:a16="http://schemas.microsoft.com/office/drawing/2014/main" id="{A6EAB673-A666-BB4E-9DF9-EFF857D7E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E35BF-2941-ED47-B4BC-03581422F3F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45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3F2C6-634C-E34E-AB9A-C602CAF2E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672F0-3256-AB4B-BF69-914463B1F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EFB27-0084-3844-911D-548C89CC3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1CE4-CDB0-9D42-ABD8-6322152799F5}" type="datetimeFigureOut">
              <a:rPr lang="en-US" smtClean="0"/>
              <a:t>12/8/20</a:t>
            </a:fld>
            <a:endParaRPr lang="en-US"/>
          </a:p>
        </p:txBody>
      </p:sp>
      <p:sp>
        <p:nvSpPr>
          <p:cNvPr id="5" name="Footer Placeholder 4">
            <a:extLst>
              <a:ext uri="{FF2B5EF4-FFF2-40B4-BE49-F238E27FC236}">
                <a16:creationId xmlns:a16="http://schemas.microsoft.com/office/drawing/2014/main" id="{9DFAA5DE-1D23-D74A-A2FB-06B994233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1547E-0E4B-A944-82F0-95082ED71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94D39-F52E-5B42-AADB-49D727D7161B}" type="slidenum">
              <a:rPr lang="en-US" smtClean="0"/>
              <a:t>‹#›</a:t>
            </a:fld>
            <a:endParaRPr lang="en-US"/>
          </a:p>
        </p:txBody>
      </p:sp>
    </p:spTree>
    <p:extLst>
      <p:ext uri="{BB962C8B-B14F-4D97-AF65-F5344CB8AC3E}">
        <p14:creationId xmlns:p14="http://schemas.microsoft.com/office/powerpoint/2010/main" val="190442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tif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20.jpeg"/><Relationship Id="rId4"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8.jpg"/><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10.jpg"/><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8.jpg"/><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jpg"/><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g"/><Relationship Id="rId5" Type="http://schemas.openxmlformats.org/officeDocument/2006/relationships/image" Target="../media/image14.jpeg"/><Relationship Id="rId4"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15.jpeg"/><Relationship Id="rId4"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eg"/><Relationship Id="rId5" Type="http://schemas.openxmlformats.org/officeDocument/2006/relationships/image" Target="../media/image19.jpg"/><Relationship Id="rId4"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8.png"/><Relationship Id="rId4"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jpg"/><Relationship Id="rId5" Type="http://schemas.openxmlformats.org/officeDocument/2006/relationships/image" Target="../media/image10.jpg"/><Relationship Id="rId4"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png"/><Relationship Id="rId5" Type="http://schemas.openxmlformats.org/officeDocument/2006/relationships/image" Target="../media/image16.jpg"/><Relationship Id="rId4"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7.jpe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9.jpeg"/><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4.jpeg"/><Relationship Id="rId4"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jpg"/><Relationship Id="rId5" Type="http://schemas.openxmlformats.org/officeDocument/2006/relationships/image" Target="../media/image13.png"/><Relationship Id="rId4"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2.jpg"/><Relationship Id="rId4"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png"/><Relationship Id="rId5" Type="http://schemas.openxmlformats.org/officeDocument/2006/relationships/image" Target="../media/image19.jpg"/><Relationship Id="rId4"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0.jpg"/><Relationship Id="rId4"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6.png"/><Relationship Id="rId4"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3.png"/><Relationship Id="rId5" Type="http://schemas.openxmlformats.org/officeDocument/2006/relationships/image" Target="../media/image15.jpeg"/><Relationship Id="rId4"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8.jpg"/><Relationship Id="rId4"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10.jpg"/><Relationship Id="rId4"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jpg"/><Relationship Id="rId5" Type="http://schemas.openxmlformats.org/officeDocument/2006/relationships/image" Target="../media/image20.jpeg"/><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eg"/><Relationship Id="rId5" Type="http://schemas.openxmlformats.org/officeDocument/2006/relationships/image" Target="../media/image7.jpeg"/><Relationship Id="rId4"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8.jpg"/><Relationship Id="rId4"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eft Arrow 8">
            <a:extLst>
              <a:ext uri="{FF2B5EF4-FFF2-40B4-BE49-F238E27FC236}">
                <a16:creationId xmlns:a16="http://schemas.microsoft.com/office/drawing/2014/main" id="{B67B6E16-87F5-D14F-B468-7BC157A5861A}"/>
              </a:ext>
            </a:extLst>
          </p:cNvPr>
          <p:cNvSpPr/>
          <p:nvPr/>
        </p:nvSpPr>
        <p:spPr>
          <a:xfrm rot="18259188">
            <a:off x="5997393" y="2476387"/>
            <a:ext cx="4073137" cy="1088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A5E193-BA6C-4540-A115-648375C9B7C9}"/>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eep-09-soft.mp3" descr="beep-09-soft.mp3">
            <a:hlinkClick r:id="" action="ppaction://media"/>
            <a:extLst>
              <a:ext uri="{FF2B5EF4-FFF2-40B4-BE49-F238E27FC236}">
                <a16:creationId xmlns:a16="http://schemas.microsoft.com/office/drawing/2014/main" id="{27DB69FD-4E98-4F46-9A91-D5A3E4CC0A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pic>
        <p:nvPicPr>
          <p:cNvPr id="3" name="Picture 2" descr="A person taking a selfie&#10;&#10;Description automatically generated">
            <a:extLst>
              <a:ext uri="{FF2B5EF4-FFF2-40B4-BE49-F238E27FC236}">
                <a16:creationId xmlns:a16="http://schemas.microsoft.com/office/drawing/2014/main" id="{23554730-C357-F440-B39A-A5F9CDFD09CE}"/>
              </a:ext>
            </a:extLst>
          </p:cNvPr>
          <p:cNvPicPr>
            <a:picLocks noChangeAspect="1"/>
          </p:cNvPicPr>
          <p:nvPr/>
        </p:nvPicPr>
        <p:blipFill>
          <a:blip r:embed="rId6"/>
          <a:stretch>
            <a:fillRect/>
          </a:stretch>
        </p:blipFill>
        <p:spPr>
          <a:xfrm>
            <a:off x="1354015" y="909514"/>
            <a:ext cx="3386713" cy="2369305"/>
          </a:xfrm>
          <a:prstGeom prst="rect">
            <a:avLst/>
          </a:prstGeom>
        </p:spPr>
      </p:pic>
      <p:pic>
        <p:nvPicPr>
          <p:cNvPr id="5" name="Picture 4">
            <a:extLst>
              <a:ext uri="{FF2B5EF4-FFF2-40B4-BE49-F238E27FC236}">
                <a16:creationId xmlns:a16="http://schemas.microsoft.com/office/drawing/2014/main" id="{2915CFCB-8292-6842-9B48-D439B68D427F}"/>
              </a:ext>
            </a:extLst>
          </p:cNvPr>
          <p:cNvPicPr>
            <a:picLocks noChangeAspect="1"/>
          </p:cNvPicPr>
          <p:nvPr/>
        </p:nvPicPr>
        <p:blipFill>
          <a:blip r:embed="rId7"/>
          <a:stretch>
            <a:fillRect/>
          </a:stretch>
        </p:blipFill>
        <p:spPr>
          <a:xfrm>
            <a:off x="1354015" y="909514"/>
            <a:ext cx="3060700" cy="406400"/>
          </a:xfrm>
          <a:prstGeom prst="rect">
            <a:avLst/>
          </a:prstGeom>
        </p:spPr>
      </p:pic>
      <p:sp>
        <p:nvSpPr>
          <p:cNvPr id="10" name="Left Arrow 9">
            <a:extLst>
              <a:ext uri="{FF2B5EF4-FFF2-40B4-BE49-F238E27FC236}">
                <a16:creationId xmlns:a16="http://schemas.microsoft.com/office/drawing/2014/main" id="{0B9DF1CD-65AE-3A4C-A413-B315A1FF3CF2}"/>
              </a:ext>
            </a:extLst>
          </p:cNvPr>
          <p:cNvSpPr/>
          <p:nvPr/>
        </p:nvSpPr>
        <p:spPr>
          <a:xfrm rot="16200000">
            <a:off x="1609803" y="291290"/>
            <a:ext cx="716083" cy="594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99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557B2A0F-A2AF-814C-A51C-696AFF4AF1A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6DBD53CE-5AA6-9B40-8C7A-3A673E055104}"/>
              </a:ext>
            </a:extLst>
          </p:cNvPr>
          <p:cNvPicPr>
            <a:picLocks noChangeAspect="1"/>
          </p:cNvPicPr>
          <p:nvPr/>
        </p:nvPicPr>
        <p:blipFill>
          <a:blip r:embed="rId2"/>
          <a:stretch>
            <a:fillRect/>
          </a:stretch>
        </p:blipFill>
        <p:spPr>
          <a:xfrm>
            <a:off x="5555967" y="1171984"/>
            <a:ext cx="1358239" cy="2605736"/>
          </a:xfrm>
          <a:prstGeom prst="rect">
            <a:avLst/>
          </a:prstGeom>
        </p:spPr>
      </p:pic>
    </p:spTree>
    <p:extLst>
      <p:ext uri="{BB962C8B-B14F-4D97-AF65-F5344CB8AC3E}">
        <p14:creationId xmlns:p14="http://schemas.microsoft.com/office/powerpoint/2010/main" val="177658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C2F3009-1E3A-8744-94C3-35F715B5A757}"/>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EABBEF5B-602F-D742-99A3-EB96A71A3A72}"/>
              </a:ext>
            </a:extLst>
          </p:cNvPr>
          <p:cNvPicPr>
            <a:picLocks noChangeAspect="1"/>
          </p:cNvPicPr>
          <p:nvPr/>
        </p:nvPicPr>
        <p:blipFill rotWithShape="1">
          <a:blip r:embed="rId2"/>
          <a:srcRect l="8440" t="8158" r="64632" b="53717"/>
          <a:stretch/>
        </p:blipFill>
        <p:spPr>
          <a:xfrm>
            <a:off x="5549763" y="1263918"/>
            <a:ext cx="1092474" cy="2421868"/>
          </a:xfrm>
          <a:prstGeom prst="rect">
            <a:avLst/>
          </a:prstGeom>
        </p:spPr>
      </p:pic>
    </p:spTree>
    <p:extLst>
      <p:ext uri="{BB962C8B-B14F-4D97-AF65-F5344CB8AC3E}">
        <p14:creationId xmlns:p14="http://schemas.microsoft.com/office/powerpoint/2010/main" val="64792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FA97570-4C6E-CD48-811E-3425CE29AB4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ight, table, sitting, holding&#10;&#10;Description automatically generated">
            <a:extLst>
              <a:ext uri="{FF2B5EF4-FFF2-40B4-BE49-F238E27FC236}">
                <a16:creationId xmlns:a16="http://schemas.microsoft.com/office/drawing/2014/main" id="{C5B5C1F5-1536-4240-930A-ED2656C03BEF}"/>
              </a:ext>
            </a:extLst>
          </p:cNvPr>
          <p:cNvPicPr>
            <a:picLocks noChangeAspect="1"/>
          </p:cNvPicPr>
          <p:nvPr/>
        </p:nvPicPr>
        <p:blipFill>
          <a:blip r:embed="rId2"/>
          <a:stretch>
            <a:fillRect/>
          </a:stretch>
        </p:blipFill>
        <p:spPr>
          <a:xfrm>
            <a:off x="5271479" y="1623256"/>
            <a:ext cx="1649042" cy="1435182"/>
          </a:xfrm>
          <a:prstGeom prst="rect">
            <a:avLst/>
          </a:prstGeom>
        </p:spPr>
      </p:pic>
    </p:spTree>
    <p:extLst>
      <p:ext uri="{BB962C8B-B14F-4D97-AF65-F5344CB8AC3E}">
        <p14:creationId xmlns:p14="http://schemas.microsoft.com/office/powerpoint/2010/main" val="41043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CAD353EA-60D2-F745-8A47-E5D665B6FEA4}"/>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7902F6D-7C61-644E-B0AB-CB4E53267C17}"/>
              </a:ext>
            </a:extLst>
          </p:cNvPr>
          <p:cNvPicPr>
            <a:picLocks noChangeAspect="1"/>
          </p:cNvPicPr>
          <p:nvPr/>
        </p:nvPicPr>
        <p:blipFill rotWithShape="1">
          <a:blip r:embed="rId2"/>
          <a:srcRect b="7421"/>
          <a:stretch/>
        </p:blipFill>
        <p:spPr>
          <a:xfrm>
            <a:off x="5433261" y="1721424"/>
            <a:ext cx="1325478" cy="1506561"/>
          </a:xfrm>
          <a:prstGeom prst="rect">
            <a:avLst/>
          </a:prstGeom>
        </p:spPr>
      </p:pic>
    </p:spTree>
    <p:extLst>
      <p:ext uri="{BB962C8B-B14F-4D97-AF65-F5344CB8AC3E}">
        <p14:creationId xmlns:p14="http://schemas.microsoft.com/office/powerpoint/2010/main" val="329634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C964FD2-1D9F-544D-B95D-089CA1E1053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C7503AA-C08F-9346-8E40-5668BE57D555}"/>
              </a:ext>
            </a:extLst>
          </p:cNvPr>
          <p:cNvPicPr>
            <a:picLocks noChangeAspect="1"/>
          </p:cNvPicPr>
          <p:nvPr/>
        </p:nvPicPr>
        <p:blipFill rotWithShape="1">
          <a:blip r:embed="rId2"/>
          <a:srcRect b="11283"/>
          <a:stretch/>
        </p:blipFill>
        <p:spPr>
          <a:xfrm>
            <a:off x="5459329" y="1709018"/>
            <a:ext cx="1273341" cy="1449173"/>
          </a:xfrm>
          <a:prstGeom prst="rect">
            <a:avLst/>
          </a:prstGeom>
        </p:spPr>
      </p:pic>
    </p:spTree>
    <p:extLst>
      <p:ext uri="{BB962C8B-B14F-4D97-AF65-F5344CB8AC3E}">
        <p14:creationId xmlns:p14="http://schemas.microsoft.com/office/powerpoint/2010/main" val="31536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D79615CC-7E21-E542-9550-B92111EB821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table, sitting, wooden&#10;&#10;Description automatically generated">
            <a:extLst>
              <a:ext uri="{FF2B5EF4-FFF2-40B4-BE49-F238E27FC236}">
                <a16:creationId xmlns:a16="http://schemas.microsoft.com/office/drawing/2014/main" id="{CC9DF395-CA04-AA4A-BF2E-FA05DF752753}"/>
              </a:ext>
            </a:extLst>
          </p:cNvPr>
          <p:cNvPicPr>
            <a:picLocks noChangeAspect="1"/>
          </p:cNvPicPr>
          <p:nvPr/>
        </p:nvPicPr>
        <p:blipFill rotWithShape="1">
          <a:blip r:embed="rId2"/>
          <a:srcRect l="40852" r="43121"/>
          <a:stretch/>
        </p:blipFill>
        <p:spPr>
          <a:xfrm>
            <a:off x="5830993" y="1485900"/>
            <a:ext cx="530014" cy="2307763"/>
          </a:xfrm>
          <a:prstGeom prst="rect">
            <a:avLst/>
          </a:prstGeom>
        </p:spPr>
      </p:pic>
    </p:spTree>
    <p:extLst>
      <p:ext uri="{BB962C8B-B14F-4D97-AF65-F5344CB8AC3E}">
        <p14:creationId xmlns:p14="http://schemas.microsoft.com/office/powerpoint/2010/main" val="409257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F3B8B219-9D77-6E4A-9272-486C75879832}"/>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cartoon character&#10;&#10;Description automatically generated">
            <a:extLst>
              <a:ext uri="{FF2B5EF4-FFF2-40B4-BE49-F238E27FC236}">
                <a16:creationId xmlns:a16="http://schemas.microsoft.com/office/drawing/2014/main" id="{CFB9587A-4EB1-674E-8298-D38C05A3877E}"/>
              </a:ext>
            </a:extLst>
          </p:cNvPr>
          <p:cNvPicPr>
            <a:picLocks noChangeAspect="1"/>
          </p:cNvPicPr>
          <p:nvPr/>
        </p:nvPicPr>
        <p:blipFill rotWithShape="1">
          <a:blip r:embed="rId2"/>
          <a:srcRect r="13940" b="9248"/>
          <a:stretch/>
        </p:blipFill>
        <p:spPr>
          <a:xfrm rot="21388990">
            <a:off x="5324014" y="1579867"/>
            <a:ext cx="1543970" cy="1789970"/>
          </a:xfrm>
          <a:prstGeom prst="rect">
            <a:avLst/>
          </a:prstGeom>
        </p:spPr>
      </p:pic>
    </p:spTree>
    <p:extLst>
      <p:ext uri="{BB962C8B-B14F-4D97-AF65-F5344CB8AC3E}">
        <p14:creationId xmlns:p14="http://schemas.microsoft.com/office/powerpoint/2010/main" val="13323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E7DE30F-3575-B147-95F3-67AC01D06E5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1DB3B87-FE91-1345-83EC-E0584E7FB611}"/>
              </a:ext>
            </a:extLst>
          </p:cNvPr>
          <p:cNvPicPr>
            <a:picLocks noChangeAspect="1"/>
          </p:cNvPicPr>
          <p:nvPr/>
        </p:nvPicPr>
        <p:blipFill>
          <a:blip r:embed="rId2"/>
          <a:stretch>
            <a:fillRect/>
          </a:stretch>
        </p:blipFill>
        <p:spPr>
          <a:xfrm>
            <a:off x="5304733" y="1428900"/>
            <a:ext cx="1582533" cy="2177825"/>
          </a:xfrm>
          <a:prstGeom prst="rect">
            <a:avLst/>
          </a:prstGeom>
        </p:spPr>
      </p:pic>
    </p:spTree>
    <p:extLst>
      <p:ext uri="{BB962C8B-B14F-4D97-AF65-F5344CB8AC3E}">
        <p14:creationId xmlns:p14="http://schemas.microsoft.com/office/powerpoint/2010/main" val="335939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1BAF1292-9DEC-AF47-89BF-D75DF475D409}"/>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ine, sitting, table, knife&#10;&#10;Description automatically generated">
            <a:extLst>
              <a:ext uri="{FF2B5EF4-FFF2-40B4-BE49-F238E27FC236}">
                <a16:creationId xmlns:a16="http://schemas.microsoft.com/office/drawing/2014/main" id="{6EEE4932-EC4A-1046-8289-BE301208C725}"/>
              </a:ext>
            </a:extLst>
          </p:cNvPr>
          <p:cNvPicPr>
            <a:picLocks noChangeAspect="1"/>
          </p:cNvPicPr>
          <p:nvPr/>
        </p:nvPicPr>
        <p:blipFill rotWithShape="1">
          <a:blip r:embed="rId2"/>
          <a:srcRect l="30457" r="30393"/>
          <a:stretch/>
        </p:blipFill>
        <p:spPr>
          <a:xfrm>
            <a:off x="5583662" y="1135365"/>
            <a:ext cx="1024676" cy="2678973"/>
          </a:xfrm>
          <a:prstGeom prst="rect">
            <a:avLst/>
          </a:prstGeom>
        </p:spPr>
      </p:pic>
    </p:spTree>
    <p:extLst>
      <p:ext uri="{BB962C8B-B14F-4D97-AF65-F5344CB8AC3E}">
        <p14:creationId xmlns:p14="http://schemas.microsoft.com/office/powerpoint/2010/main" val="176194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A18DD38E-DA3D-BC40-8902-72C7CD56C52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FCC45FD9-F178-4240-BFE1-0206EE3DB342}"/>
              </a:ext>
            </a:extLst>
          </p:cNvPr>
          <p:cNvPicPr>
            <a:picLocks noChangeAspect="1"/>
          </p:cNvPicPr>
          <p:nvPr/>
        </p:nvPicPr>
        <p:blipFill rotWithShape="1">
          <a:blip r:embed="rId2"/>
          <a:srcRect b="6797"/>
          <a:stretch/>
        </p:blipFill>
        <p:spPr>
          <a:xfrm>
            <a:off x="5217237" y="1533535"/>
            <a:ext cx="1757526" cy="1714575"/>
          </a:xfrm>
          <a:prstGeom prst="rect">
            <a:avLst/>
          </a:prstGeom>
        </p:spPr>
      </p:pic>
    </p:spTree>
    <p:extLst>
      <p:ext uri="{BB962C8B-B14F-4D97-AF65-F5344CB8AC3E}">
        <p14:creationId xmlns:p14="http://schemas.microsoft.com/office/powerpoint/2010/main" val="287756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2DBEE-6E1C-AA4D-82CE-C0F77161D365}"/>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03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679CAD-9FC0-1044-8191-5BC2FFD1EABD}"/>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548DEEA1-E257-3E48-9D0C-B5A26769530C}"/>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47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2452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30F6331-330E-F449-A276-F30D768A679F}"/>
              </a:ext>
            </a:extLst>
          </p:cNvPr>
          <p:cNvGrpSpPr/>
          <p:nvPr/>
        </p:nvGrpSpPr>
        <p:grpSpPr>
          <a:xfrm>
            <a:off x="5734050" y="3300585"/>
            <a:ext cx="514350" cy="1455096"/>
            <a:chOff x="5734050" y="3300585"/>
            <a:chExt cx="514350" cy="1455096"/>
          </a:xfrm>
          <a:solidFill>
            <a:schemeClr val="bg1"/>
          </a:solidFill>
        </p:grpSpPr>
        <p:sp>
          <p:nvSpPr>
            <p:cNvPr id="16" name="Oval 15">
              <a:extLst>
                <a:ext uri="{FF2B5EF4-FFF2-40B4-BE49-F238E27FC236}">
                  <a16:creationId xmlns:a16="http://schemas.microsoft.com/office/drawing/2014/main" id="{9647F398-C2FA-144D-BBC6-9CCE5B242AA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F86824-41B4-9346-9C88-7521E64F672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628EA7-1A2A-0642-ACA3-1AFF97C070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beep-09-soft.mp3" descr="beep-09-soft.mp3">
            <a:hlinkClick r:id="" action="ppaction://media"/>
            <a:extLst>
              <a:ext uri="{FF2B5EF4-FFF2-40B4-BE49-F238E27FC236}">
                <a16:creationId xmlns:a16="http://schemas.microsoft.com/office/drawing/2014/main" id="{4B6AF45B-3B64-884C-AEBD-B85F62BA25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5E7B7E69-C75A-2847-B3D5-C388E0198CDD}"/>
              </a:ext>
            </a:extLst>
          </p:cNvPr>
          <p:cNvGrpSpPr/>
          <p:nvPr/>
        </p:nvGrpSpPr>
        <p:grpSpPr>
          <a:xfrm>
            <a:off x="996402" y="3240904"/>
            <a:ext cx="3316887" cy="2680877"/>
            <a:chOff x="996402" y="3240904"/>
            <a:chExt cx="3316887" cy="2680877"/>
          </a:xfrm>
        </p:grpSpPr>
        <p:sp>
          <p:nvSpPr>
            <p:cNvPr id="14" name="Cloud 13">
              <a:extLst>
                <a:ext uri="{FF2B5EF4-FFF2-40B4-BE49-F238E27FC236}">
                  <a16:creationId xmlns:a16="http://schemas.microsoft.com/office/drawing/2014/main" id="{FCB4DA32-8DA5-4F43-AE4E-6E67C1FE0E55}"/>
                </a:ext>
              </a:extLst>
            </p:cNvPr>
            <p:cNvSpPr/>
            <p:nvPr/>
          </p:nvSpPr>
          <p:spPr>
            <a:xfrm>
              <a:off x="996402"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picture containing drawing&#10;&#10;Description automatically generated">
              <a:extLst>
                <a:ext uri="{FF2B5EF4-FFF2-40B4-BE49-F238E27FC236}">
                  <a16:creationId xmlns:a16="http://schemas.microsoft.com/office/drawing/2014/main" id="{DE1ABC15-99D7-9141-AE2C-BF7799CFAE96}"/>
                </a:ext>
              </a:extLst>
            </p:cNvPr>
            <p:cNvPicPr>
              <a:picLocks noChangeAspect="1"/>
            </p:cNvPicPr>
            <p:nvPr/>
          </p:nvPicPr>
          <p:blipFill>
            <a:blip r:embed="rId6"/>
            <a:stretch>
              <a:fillRect/>
            </a:stretch>
          </p:blipFill>
          <p:spPr>
            <a:xfrm>
              <a:off x="1869702" y="3683240"/>
              <a:ext cx="809478" cy="836258"/>
            </a:xfrm>
            <a:prstGeom prst="rect">
              <a:avLst/>
            </a:prstGeom>
          </p:spPr>
        </p:pic>
        <p:pic>
          <p:nvPicPr>
            <p:cNvPr id="43" name="Picture 42" descr="Icon&#10;&#10;Description automatically generated">
              <a:extLst>
                <a:ext uri="{FF2B5EF4-FFF2-40B4-BE49-F238E27FC236}">
                  <a16:creationId xmlns:a16="http://schemas.microsoft.com/office/drawing/2014/main" id="{740F81D5-5A52-584A-998F-B06D10D07E48}"/>
                </a:ext>
              </a:extLst>
            </p:cNvPr>
            <p:cNvPicPr>
              <a:picLocks noChangeAspect="1"/>
            </p:cNvPicPr>
            <p:nvPr/>
          </p:nvPicPr>
          <p:blipFill rotWithShape="1">
            <a:blip r:embed="rId7"/>
            <a:srcRect l="22625" r="21941"/>
            <a:stretch/>
          </p:blipFill>
          <p:spPr>
            <a:xfrm>
              <a:off x="2616940" y="4457611"/>
              <a:ext cx="809478" cy="1041699"/>
            </a:xfrm>
            <a:prstGeom prst="rect">
              <a:avLst/>
            </a:prstGeom>
          </p:spPr>
        </p:pic>
        <p:pic>
          <p:nvPicPr>
            <p:cNvPr id="44" name="Picture 43" descr="Icon&#10;&#10;Description automatically generated">
              <a:extLst>
                <a:ext uri="{FF2B5EF4-FFF2-40B4-BE49-F238E27FC236}">
                  <a16:creationId xmlns:a16="http://schemas.microsoft.com/office/drawing/2014/main" id="{4BEB4965-70FE-5643-8002-E398E37B187B}"/>
                </a:ext>
              </a:extLst>
            </p:cNvPr>
            <p:cNvPicPr>
              <a:picLocks noChangeAspect="1"/>
            </p:cNvPicPr>
            <p:nvPr/>
          </p:nvPicPr>
          <p:blipFill rotWithShape="1">
            <a:blip r:embed="rId7"/>
            <a:srcRect l="22625" r="21941"/>
            <a:stretch/>
          </p:blipFill>
          <p:spPr>
            <a:xfrm>
              <a:off x="2895489" y="3429000"/>
              <a:ext cx="809478" cy="1041699"/>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7B304E6C-4250-0E40-9854-6D0BAFFDCCEA}"/>
                </a:ext>
              </a:extLst>
            </p:cNvPr>
            <p:cNvPicPr>
              <a:picLocks noChangeAspect="1"/>
            </p:cNvPicPr>
            <p:nvPr/>
          </p:nvPicPr>
          <p:blipFill>
            <a:blip r:embed="rId6"/>
            <a:stretch>
              <a:fillRect/>
            </a:stretch>
          </p:blipFill>
          <p:spPr>
            <a:xfrm>
              <a:off x="1451537" y="4519498"/>
              <a:ext cx="910045" cy="940152"/>
            </a:xfrm>
            <a:prstGeom prst="rect">
              <a:avLst/>
            </a:prstGeom>
          </p:spPr>
        </p:pic>
      </p:grpSp>
      <p:grpSp>
        <p:nvGrpSpPr>
          <p:cNvPr id="3" name="Group 2">
            <a:extLst>
              <a:ext uri="{FF2B5EF4-FFF2-40B4-BE49-F238E27FC236}">
                <a16:creationId xmlns:a16="http://schemas.microsoft.com/office/drawing/2014/main" id="{AF4F4AB2-2FE2-C149-A597-9B4C173C1407}"/>
              </a:ext>
            </a:extLst>
          </p:cNvPr>
          <p:cNvGrpSpPr/>
          <p:nvPr/>
        </p:nvGrpSpPr>
        <p:grpSpPr>
          <a:xfrm>
            <a:off x="4313290" y="520700"/>
            <a:ext cx="3076472" cy="2501900"/>
            <a:chOff x="4313290" y="520700"/>
            <a:chExt cx="3076472" cy="2501900"/>
          </a:xfrm>
        </p:grpSpPr>
        <p:sp>
          <p:nvSpPr>
            <p:cNvPr id="13" name="Cloud 12">
              <a:extLst>
                <a:ext uri="{FF2B5EF4-FFF2-40B4-BE49-F238E27FC236}">
                  <a16:creationId xmlns:a16="http://schemas.microsoft.com/office/drawing/2014/main" id="{D2104CC3-8B38-CF42-B68F-50D9307F6FBD}"/>
                </a:ext>
              </a:extLst>
            </p:cNvPr>
            <p:cNvSpPr/>
            <p:nvPr/>
          </p:nvSpPr>
          <p:spPr>
            <a:xfrm>
              <a:off x="4313290" y="520700"/>
              <a:ext cx="3076472" cy="2501900"/>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E87EEC-DDB6-E54B-ABF1-9AF1E6DBF1C6}"/>
                </a:ext>
              </a:extLst>
            </p:cNvPr>
            <p:cNvGrpSpPr/>
            <p:nvPr/>
          </p:nvGrpSpPr>
          <p:grpSpPr>
            <a:xfrm>
              <a:off x="4956322" y="780137"/>
              <a:ext cx="1704682" cy="1740336"/>
              <a:chOff x="4956322" y="780137"/>
              <a:chExt cx="1704682" cy="1740336"/>
            </a:xfrm>
          </p:grpSpPr>
          <p:pic>
            <p:nvPicPr>
              <p:cNvPr id="47" name="Picture 46" descr="Icon&#10;&#10;Description automatically generated">
                <a:extLst>
                  <a:ext uri="{FF2B5EF4-FFF2-40B4-BE49-F238E27FC236}">
                    <a16:creationId xmlns:a16="http://schemas.microsoft.com/office/drawing/2014/main" id="{2BED2FD3-F23F-564E-AAA5-1D1F66F703EC}"/>
                  </a:ext>
                </a:extLst>
              </p:cNvPr>
              <p:cNvPicPr>
                <a:picLocks noChangeAspect="1"/>
              </p:cNvPicPr>
              <p:nvPr/>
            </p:nvPicPr>
            <p:blipFill rotWithShape="1">
              <a:blip r:embed="rId7"/>
              <a:srcRect l="22625" r="21941"/>
              <a:stretch/>
            </p:blipFill>
            <p:spPr>
              <a:xfrm>
                <a:off x="4956322" y="1478774"/>
                <a:ext cx="809478" cy="1041699"/>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F57ABBB8-5D77-724B-ADF7-31EBA6D49BAD}"/>
                  </a:ext>
                </a:extLst>
              </p:cNvPr>
              <p:cNvPicPr>
                <a:picLocks noChangeAspect="1"/>
              </p:cNvPicPr>
              <p:nvPr/>
            </p:nvPicPr>
            <p:blipFill>
              <a:blip r:embed="rId6"/>
              <a:stretch>
                <a:fillRect/>
              </a:stretch>
            </p:blipFill>
            <p:spPr>
              <a:xfrm>
                <a:off x="5570611" y="780137"/>
                <a:ext cx="809478" cy="836258"/>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0C2B20C1-ECD4-5C4C-B50F-713F1E5F741E}"/>
                  </a:ext>
                </a:extLst>
              </p:cNvPr>
              <p:cNvPicPr>
                <a:picLocks noChangeAspect="1"/>
              </p:cNvPicPr>
              <p:nvPr/>
            </p:nvPicPr>
            <p:blipFill>
              <a:blip r:embed="rId6"/>
              <a:stretch>
                <a:fillRect/>
              </a:stretch>
            </p:blipFill>
            <p:spPr>
              <a:xfrm>
                <a:off x="5851526" y="1656142"/>
                <a:ext cx="809478" cy="836258"/>
              </a:xfrm>
              <a:prstGeom prst="rect">
                <a:avLst/>
              </a:prstGeom>
            </p:spPr>
          </p:pic>
        </p:grpSp>
      </p:grpSp>
      <p:grpSp>
        <p:nvGrpSpPr>
          <p:cNvPr id="4" name="Group 3">
            <a:extLst>
              <a:ext uri="{FF2B5EF4-FFF2-40B4-BE49-F238E27FC236}">
                <a16:creationId xmlns:a16="http://schemas.microsoft.com/office/drawing/2014/main" id="{B0D29526-F234-3448-AB01-CEBEBF775ECB}"/>
              </a:ext>
            </a:extLst>
          </p:cNvPr>
          <p:cNvGrpSpPr/>
          <p:nvPr/>
        </p:nvGrpSpPr>
        <p:grpSpPr>
          <a:xfrm>
            <a:off x="8160401" y="2716623"/>
            <a:ext cx="3076472" cy="2680877"/>
            <a:chOff x="8160401" y="2716623"/>
            <a:chExt cx="3076472" cy="2680877"/>
          </a:xfrm>
        </p:grpSpPr>
        <p:sp>
          <p:nvSpPr>
            <p:cNvPr id="15" name="Cloud 14">
              <a:extLst>
                <a:ext uri="{FF2B5EF4-FFF2-40B4-BE49-F238E27FC236}">
                  <a16:creationId xmlns:a16="http://schemas.microsoft.com/office/drawing/2014/main" id="{535B68F9-14A4-B841-8F45-2E8F6C66D72E}"/>
                </a:ext>
              </a:extLst>
            </p:cNvPr>
            <p:cNvSpPr/>
            <p:nvPr/>
          </p:nvSpPr>
          <p:spPr>
            <a:xfrm>
              <a:off x="8160401" y="2716623"/>
              <a:ext cx="3076472"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972D91C5-119E-3E41-A8B5-B2F8E651D1A7}"/>
                </a:ext>
              </a:extLst>
            </p:cNvPr>
            <p:cNvGrpSpPr/>
            <p:nvPr/>
          </p:nvGrpSpPr>
          <p:grpSpPr>
            <a:xfrm>
              <a:off x="8665015" y="3293996"/>
              <a:ext cx="1883164" cy="1329396"/>
              <a:chOff x="8665015" y="3293996"/>
              <a:chExt cx="1883164" cy="1329396"/>
            </a:xfrm>
          </p:grpSpPr>
          <p:pic>
            <p:nvPicPr>
              <p:cNvPr id="51" name="Picture 50" descr="A picture containing drawing&#10;&#10;Description automatically generated">
                <a:extLst>
                  <a:ext uri="{FF2B5EF4-FFF2-40B4-BE49-F238E27FC236}">
                    <a16:creationId xmlns:a16="http://schemas.microsoft.com/office/drawing/2014/main" id="{F3EAF33A-9FCA-E740-AAEF-734E6937B3FD}"/>
                  </a:ext>
                </a:extLst>
              </p:cNvPr>
              <p:cNvPicPr>
                <a:picLocks noChangeAspect="1"/>
              </p:cNvPicPr>
              <p:nvPr/>
            </p:nvPicPr>
            <p:blipFill>
              <a:blip r:embed="rId6"/>
              <a:stretch>
                <a:fillRect/>
              </a:stretch>
            </p:blipFill>
            <p:spPr>
              <a:xfrm>
                <a:off x="8665015" y="3683240"/>
                <a:ext cx="910045" cy="940152"/>
              </a:xfrm>
              <a:prstGeom prst="rect">
                <a:avLst/>
              </a:prstGeom>
            </p:spPr>
          </p:pic>
          <p:pic>
            <p:nvPicPr>
              <p:cNvPr id="52" name="Picture 51" descr="Icon&#10;&#10;Description automatically generated">
                <a:extLst>
                  <a:ext uri="{FF2B5EF4-FFF2-40B4-BE49-F238E27FC236}">
                    <a16:creationId xmlns:a16="http://schemas.microsoft.com/office/drawing/2014/main" id="{E9B86DB0-BE13-9A4E-969C-A2172470E776}"/>
                  </a:ext>
                </a:extLst>
              </p:cNvPr>
              <p:cNvPicPr>
                <a:picLocks noChangeAspect="1"/>
              </p:cNvPicPr>
              <p:nvPr/>
            </p:nvPicPr>
            <p:blipFill rotWithShape="1">
              <a:blip r:embed="rId7"/>
              <a:srcRect l="22625" r="21941"/>
              <a:stretch/>
            </p:blipFill>
            <p:spPr>
              <a:xfrm>
                <a:off x="9698637" y="3293996"/>
                <a:ext cx="849542" cy="1152342"/>
              </a:xfrm>
              <a:prstGeom prst="rect">
                <a:avLst/>
              </a:prstGeom>
            </p:spPr>
          </p:pic>
        </p:grpSp>
      </p:grpSp>
    </p:spTree>
    <p:extLst>
      <p:ext uri="{BB962C8B-B14F-4D97-AF65-F5344CB8AC3E}">
        <p14:creationId xmlns:p14="http://schemas.microsoft.com/office/powerpoint/2010/main" val="186730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autoRev="1" fill="hold" nodeType="clickEffect">
                                  <p:stCondLst>
                                    <p:cond delay="0"/>
                                  </p:stCondLst>
                                  <p:childTnLst>
                                    <p:animScale>
                                      <p:cBhvr>
                                        <p:cTn id="22" dur="500" fill="hold"/>
                                        <p:tgtEl>
                                          <p:spTgt spid="3"/>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339"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27" fill="hold" display="0">
                  <p:stCondLst>
                    <p:cond delay="indefinite"/>
                  </p:stCondLst>
                  <p:endCondLst>
                    <p:cond evt="onStopAudio" delay="0">
                      <p:tgtEl>
                        <p:sldTgt/>
                      </p:tgtEl>
                    </p:cond>
                  </p:endCondLst>
                </p:cTn>
                <p:tgtEl>
                  <p:spTgt spid="2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0EA255EE-EF83-A442-BDE6-123CFD3A0B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6" name="Group 5">
            <a:extLst>
              <a:ext uri="{FF2B5EF4-FFF2-40B4-BE49-F238E27FC236}">
                <a16:creationId xmlns:a16="http://schemas.microsoft.com/office/drawing/2014/main" id="{150774CA-1C94-B24A-93A3-5F69C49C868A}"/>
              </a:ext>
            </a:extLst>
          </p:cNvPr>
          <p:cNvGrpSpPr/>
          <p:nvPr/>
        </p:nvGrpSpPr>
        <p:grpSpPr>
          <a:xfrm>
            <a:off x="286994" y="221182"/>
            <a:ext cx="11409706" cy="5848094"/>
            <a:chOff x="286994" y="221182"/>
            <a:chExt cx="11409706" cy="5848094"/>
          </a:xfrm>
        </p:grpSpPr>
        <p:grpSp>
          <p:nvGrpSpPr>
            <p:cNvPr id="5" name="Group 4">
              <a:extLst>
                <a:ext uri="{FF2B5EF4-FFF2-40B4-BE49-F238E27FC236}">
                  <a16:creationId xmlns:a16="http://schemas.microsoft.com/office/drawing/2014/main" id="{16201E4C-A19F-7248-91A7-38A9CD82B422}"/>
                </a:ext>
              </a:extLst>
            </p:cNvPr>
            <p:cNvGrpSpPr/>
            <p:nvPr/>
          </p:nvGrpSpPr>
          <p:grpSpPr>
            <a:xfrm>
              <a:off x="286994" y="221182"/>
              <a:ext cx="11409706" cy="5848094"/>
              <a:chOff x="286994" y="221182"/>
              <a:chExt cx="11409706" cy="5848094"/>
            </a:xfrm>
          </p:grpSpPr>
          <p:grpSp>
            <p:nvGrpSpPr>
              <p:cNvPr id="3" name="Group 2">
                <a:extLst>
                  <a:ext uri="{FF2B5EF4-FFF2-40B4-BE49-F238E27FC236}">
                    <a16:creationId xmlns:a16="http://schemas.microsoft.com/office/drawing/2014/main" id="{A6F3D4FE-760A-4F4A-9949-C50D3407626A}"/>
                  </a:ext>
                </a:extLst>
              </p:cNvPr>
              <p:cNvGrpSpPr/>
              <p:nvPr/>
            </p:nvGrpSpPr>
            <p:grpSpPr>
              <a:xfrm>
                <a:off x="286994" y="2612368"/>
                <a:ext cx="4600788" cy="3456908"/>
                <a:chOff x="286994" y="2612368"/>
                <a:chExt cx="4600788" cy="3456908"/>
              </a:xfrm>
            </p:grpSpPr>
            <p:grpSp>
              <p:nvGrpSpPr>
                <p:cNvPr id="2" name="Group 1">
                  <a:extLst>
                    <a:ext uri="{FF2B5EF4-FFF2-40B4-BE49-F238E27FC236}">
                      <a16:creationId xmlns:a16="http://schemas.microsoft.com/office/drawing/2014/main" id="{8D771FD7-B671-F344-8C56-F18A91ADBD79}"/>
                    </a:ext>
                  </a:extLst>
                </p:cNvPr>
                <p:cNvGrpSpPr/>
                <p:nvPr/>
              </p:nvGrpSpPr>
              <p:grpSpPr>
                <a:xfrm>
                  <a:off x="286994" y="2612368"/>
                  <a:ext cx="4600788" cy="3456908"/>
                  <a:chOff x="281445" y="2601736"/>
                  <a:chExt cx="4600788" cy="3456908"/>
                </a:xfrm>
                <a:solidFill>
                  <a:schemeClr val="bg1"/>
                </a:solidFill>
              </p:grpSpPr>
              <p:sp>
                <p:nvSpPr>
                  <p:cNvPr id="22" name="Oval 21">
                    <a:extLst>
                      <a:ext uri="{FF2B5EF4-FFF2-40B4-BE49-F238E27FC236}">
                        <a16:creationId xmlns:a16="http://schemas.microsoft.com/office/drawing/2014/main" id="{74C86F4F-27E6-B743-8E3C-D198A22011F5}"/>
                      </a:ext>
                    </a:extLst>
                  </p:cNvPr>
                  <p:cNvSpPr/>
                  <p:nvPr/>
                </p:nvSpPr>
                <p:spPr>
                  <a:xfrm>
                    <a:off x="3468080" y="5338133"/>
                    <a:ext cx="510334" cy="48092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91312F-6E85-8C45-BB88-850CF4768444}"/>
                      </a:ext>
                    </a:extLst>
                  </p:cNvPr>
                  <p:cNvSpPr/>
                  <p:nvPr/>
                </p:nvSpPr>
                <p:spPr>
                  <a:xfrm>
                    <a:off x="4059225" y="5668594"/>
                    <a:ext cx="394881" cy="37376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a:extLst>
                      <a:ext uri="{FF2B5EF4-FFF2-40B4-BE49-F238E27FC236}">
                        <a16:creationId xmlns:a16="http://schemas.microsoft.com/office/drawing/2014/main" id="{2821157D-0332-BB4C-A39A-9AE5F6297BFD}"/>
                      </a:ext>
                    </a:extLst>
                  </p:cNvPr>
                  <p:cNvSpPr/>
                  <p:nvPr/>
                </p:nvSpPr>
                <p:spPr>
                  <a:xfrm rot="9564170">
                    <a:off x="281445" y="2601736"/>
                    <a:ext cx="3572288" cy="3118059"/>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5BBC9A-128A-9049-83F2-0C1422E79FD5}"/>
                      </a:ext>
                    </a:extLst>
                  </p:cNvPr>
                  <p:cNvSpPr/>
                  <p:nvPr/>
                </p:nvSpPr>
                <p:spPr>
                  <a:xfrm>
                    <a:off x="4629218" y="5794578"/>
                    <a:ext cx="253015" cy="264066"/>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7CC3BAD-E958-7041-936B-B1F077D26AA7}"/>
                    </a:ext>
                  </a:extLst>
                </p:cNvPr>
                <p:cNvGrpSpPr/>
                <p:nvPr/>
              </p:nvGrpSpPr>
              <p:grpSpPr>
                <a:xfrm>
                  <a:off x="1228204" y="3285309"/>
                  <a:ext cx="1807596" cy="1837738"/>
                  <a:chOff x="1228204" y="3285309"/>
                  <a:chExt cx="1807596" cy="1837738"/>
                </a:xfrm>
              </p:grpSpPr>
              <p:pic>
                <p:nvPicPr>
                  <p:cNvPr id="30" name="Picture 29" descr="A picture containing icon&#10;&#10;Description automatically generated">
                    <a:extLst>
                      <a:ext uri="{FF2B5EF4-FFF2-40B4-BE49-F238E27FC236}">
                        <a16:creationId xmlns:a16="http://schemas.microsoft.com/office/drawing/2014/main" id="{4FC717E9-FF0D-B742-BBB5-2ECD550503D5}"/>
                      </a:ext>
                    </a:extLst>
                  </p:cNvPr>
                  <p:cNvPicPr>
                    <a:picLocks noChangeAspect="1"/>
                  </p:cNvPicPr>
                  <p:nvPr/>
                </p:nvPicPr>
                <p:blipFill>
                  <a:blip r:embed="rId6"/>
                  <a:stretch>
                    <a:fillRect/>
                  </a:stretch>
                </p:blipFill>
                <p:spPr>
                  <a:xfrm>
                    <a:off x="1228204" y="3285309"/>
                    <a:ext cx="698340" cy="1837738"/>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C5C04E39-EC81-474F-88E2-B10AB08F00BF}"/>
                      </a:ext>
                    </a:extLst>
                  </p:cNvPr>
                  <p:cNvPicPr>
                    <a:picLocks noChangeAspect="1"/>
                  </p:cNvPicPr>
                  <p:nvPr/>
                </p:nvPicPr>
                <p:blipFill rotWithShape="1">
                  <a:blip r:embed="rId7"/>
                  <a:srcRect b="7421"/>
                  <a:stretch/>
                </p:blipFill>
                <p:spPr>
                  <a:xfrm>
                    <a:off x="2030241" y="3449680"/>
                    <a:ext cx="1005559" cy="1142937"/>
                  </a:xfrm>
                  <a:prstGeom prst="rect">
                    <a:avLst/>
                  </a:prstGeom>
                </p:spPr>
              </p:pic>
            </p:grpSp>
          </p:grpSp>
          <p:grpSp>
            <p:nvGrpSpPr>
              <p:cNvPr id="4" name="Group 3">
                <a:extLst>
                  <a:ext uri="{FF2B5EF4-FFF2-40B4-BE49-F238E27FC236}">
                    <a16:creationId xmlns:a16="http://schemas.microsoft.com/office/drawing/2014/main" id="{E088893B-8DE0-7641-ACD2-1038E5A4D6A9}"/>
                  </a:ext>
                </a:extLst>
              </p:cNvPr>
              <p:cNvGrpSpPr/>
              <p:nvPr/>
            </p:nvGrpSpPr>
            <p:grpSpPr>
              <a:xfrm>
                <a:off x="4149817" y="221182"/>
                <a:ext cx="3604846" cy="3419848"/>
                <a:chOff x="4149817" y="221182"/>
                <a:chExt cx="3604846" cy="3419848"/>
              </a:xfrm>
            </p:grpSpPr>
            <p:sp>
              <p:nvSpPr>
                <p:cNvPr id="16" name="Cloud 15">
                  <a:extLst>
                    <a:ext uri="{FF2B5EF4-FFF2-40B4-BE49-F238E27FC236}">
                      <a16:creationId xmlns:a16="http://schemas.microsoft.com/office/drawing/2014/main" id="{DFB77A72-726F-B34F-84A5-F848FDAEB31C}"/>
                    </a:ext>
                  </a:extLst>
                </p:cNvPr>
                <p:cNvSpPr/>
                <p:nvPr/>
              </p:nvSpPr>
              <p:spPr>
                <a:xfrm rot="5851205">
                  <a:off x="4242316" y="128683"/>
                  <a:ext cx="3419848" cy="360484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6D3B65C5-989F-2D41-87DC-CE13F4E13098}"/>
                    </a:ext>
                  </a:extLst>
                </p:cNvPr>
                <p:cNvGrpSpPr/>
                <p:nvPr/>
              </p:nvGrpSpPr>
              <p:grpSpPr>
                <a:xfrm>
                  <a:off x="4714612" y="788724"/>
                  <a:ext cx="2475256" cy="2535812"/>
                  <a:chOff x="4793839" y="1121618"/>
                  <a:chExt cx="2475256" cy="2535812"/>
                </a:xfrm>
              </p:grpSpPr>
              <p:pic>
                <p:nvPicPr>
                  <p:cNvPr id="35" name="Picture 34" descr="A picture containing icon&#10;&#10;Description automatically generated">
                    <a:extLst>
                      <a:ext uri="{FF2B5EF4-FFF2-40B4-BE49-F238E27FC236}">
                        <a16:creationId xmlns:a16="http://schemas.microsoft.com/office/drawing/2014/main" id="{970E7016-DDDC-B448-8A24-CBADF478071D}"/>
                      </a:ext>
                    </a:extLst>
                  </p:cNvPr>
                  <p:cNvPicPr>
                    <a:picLocks noChangeAspect="1"/>
                  </p:cNvPicPr>
                  <p:nvPr/>
                </p:nvPicPr>
                <p:blipFill>
                  <a:blip r:embed="rId6"/>
                  <a:stretch>
                    <a:fillRect/>
                  </a:stretch>
                </p:blipFill>
                <p:spPr>
                  <a:xfrm>
                    <a:off x="4793839" y="1301228"/>
                    <a:ext cx="698340" cy="1837738"/>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A8FB3582-732F-5149-BB74-6ADFFFE82C0B}"/>
                      </a:ext>
                    </a:extLst>
                  </p:cNvPr>
                  <p:cNvPicPr>
                    <a:picLocks noChangeAspect="1"/>
                  </p:cNvPicPr>
                  <p:nvPr/>
                </p:nvPicPr>
                <p:blipFill>
                  <a:blip r:embed="rId6"/>
                  <a:stretch>
                    <a:fillRect/>
                  </a:stretch>
                </p:blipFill>
                <p:spPr>
                  <a:xfrm>
                    <a:off x="5499122" y="1121618"/>
                    <a:ext cx="698340" cy="1837738"/>
                  </a:xfrm>
                  <a:prstGeom prst="rect">
                    <a:avLst/>
                  </a:prstGeom>
                </p:spPr>
              </p:pic>
              <p:pic>
                <p:nvPicPr>
                  <p:cNvPr id="40" name="Picture 39" descr="A picture containing drawing&#10;&#10;Description automatically generated">
                    <a:extLst>
                      <a:ext uri="{FF2B5EF4-FFF2-40B4-BE49-F238E27FC236}">
                        <a16:creationId xmlns:a16="http://schemas.microsoft.com/office/drawing/2014/main" id="{F33E6DA0-5350-DB4D-B508-BB1D0E2087ED}"/>
                      </a:ext>
                    </a:extLst>
                  </p:cNvPr>
                  <p:cNvPicPr>
                    <a:picLocks noChangeAspect="1"/>
                  </p:cNvPicPr>
                  <p:nvPr/>
                </p:nvPicPr>
                <p:blipFill rotWithShape="1">
                  <a:blip r:embed="rId7"/>
                  <a:srcRect b="7421"/>
                  <a:stretch/>
                </p:blipFill>
                <p:spPr>
                  <a:xfrm>
                    <a:off x="6250058" y="2620501"/>
                    <a:ext cx="912294" cy="1036929"/>
                  </a:xfrm>
                  <a:prstGeom prst="rect">
                    <a:avLst/>
                  </a:prstGeom>
                </p:spPr>
              </p:pic>
              <p:pic>
                <p:nvPicPr>
                  <p:cNvPr id="42" name="Picture 41" descr="A picture containing drawing&#10;&#10;Description automatically generated">
                    <a:extLst>
                      <a:ext uri="{FF2B5EF4-FFF2-40B4-BE49-F238E27FC236}">
                        <a16:creationId xmlns:a16="http://schemas.microsoft.com/office/drawing/2014/main" id="{E2E7921B-254F-6C4A-9F79-6B73C8852D53}"/>
                      </a:ext>
                    </a:extLst>
                  </p:cNvPr>
                  <p:cNvPicPr>
                    <a:picLocks noChangeAspect="1"/>
                  </p:cNvPicPr>
                  <p:nvPr/>
                </p:nvPicPr>
                <p:blipFill rotWithShape="1">
                  <a:blip r:embed="rId7"/>
                  <a:srcRect b="7421"/>
                  <a:stretch/>
                </p:blipFill>
                <p:spPr>
                  <a:xfrm>
                    <a:off x="6356801" y="1496439"/>
                    <a:ext cx="912294" cy="1036929"/>
                  </a:xfrm>
                  <a:prstGeom prst="rect">
                    <a:avLst/>
                  </a:prstGeom>
                </p:spPr>
              </p:pic>
            </p:grpSp>
          </p:grpSp>
          <p:grpSp>
            <p:nvGrpSpPr>
              <p:cNvPr id="43" name="Group 42">
                <a:extLst>
                  <a:ext uri="{FF2B5EF4-FFF2-40B4-BE49-F238E27FC236}">
                    <a16:creationId xmlns:a16="http://schemas.microsoft.com/office/drawing/2014/main" id="{EBB810C8-FD7D-EA4F-8743-9280E6DC61C5}"/>
                  </a:ext>
                </a:extLst>
              </p:cNvPr>
              <p:cNvGrpSpPr/>
              <p:nvPr/>
            </p:nvGrpSpPr>
            <p:grpSpPr>
              <a:xfrm>
                <a:off x="7860265" y="2626462"/>
                <a:ext cx="3836435" cy="3229013"/>
                <a:chOff x="7860265" y="2626462"/>
                <a:chExt cx="3836435" cy="3229013"/>
              </a:xfrm>
            </p:grpSpPr>
            <p:sp>
              <p:nvSpPr>
                <p:cNvPr id="44" name="Cloud 43">
                  <a:extLst>
                    <a:ext uri="{FF2B5EF4-FFF2-40B4-BE49-F238E27FC236}">
                      <a16:creationId xmlns:a16="http://schemas.microsoft.com/office/drawing/2014/main" id="{04466F8D-976F-704B-9AEF-56B80B74FB39}"/>
                    </a:ext>
                  </a:extLst>
                </p:cNvPr>
                <p:cNvSpPr/>
                <p:nvPr/>
              </p:nvSpPr>
              <p:spPr>
                <a:xfrm>
                  <a:off x="7860265" y="2626462"/>
                  <a:ext cx="3836435" cy="32290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picture containing icon&#10;&#10;Description automatically generated">
                  <a:extLst>
                    <a:ext uri="{FF2B5EF4-FFF2-40B4-BE49-F238E27FC236}">
                      <a16:creationId xmlns:a16="http://schemas.microsoft.com/office/drawing/2014/main" id="{EC91D479-6FDC-7F4D-8A44-52A43308C2F5}"/>
                    </a:ext>
                  </a:extLst>
                </p:cNvPr>
                <p:cNvPicPr>
                  <a:picLocks noChangeAspect="1"/>
                </p:cNvPicPr>
                <p:nvPr/>
              </p:nvPicPr>
              <p:blipFill>
                <a:blip r:embed="rId6"/>
                <a:stretch>
                  <a:fillRect/>
                </a:stretch>
              </p:blipFill>
              <p:spPr>
                <a:xfrm>
                  <a:off x="8691990" y="3429000"/>
                  <a:ext cx="698340" cy="1837738"/>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02196F14-4C09-C54C-B59A-B962617C1471}"/>
                    </a:ext>
                  </a:extLst>
                </p:cNvPr>
                <p:cNvPicPr>
                  <a:picLocks noChangeAspect="1"/>
                </p:cNvPicPr>
                <p:nvPr/>
              </p:nvPicPr>
              <p:blipFill rotWithShape="1">
                <a:blip r:embed="rId7"/>
                <a:srcRect b="7421"/>
                <a:stretch/>
              </p:blipFill>
              <p:spPr>
                <a:xfrm>
                  <a:off x="10145536" y="3652934"/>
                  <a:ext cx="912294" cy="1036929"/>
                </a:xfrm>
                <a:prstGeom prst="rect">
                  <a:avLst/>
                </a:prstGeom>
              </p:spPr>
            </p:pic>
          </p:grpSp>
        </p:grpSp>
        <p:pic>
          <p:nvPicPr>
            <p:cNvPr id="25" name="Picture 24" descr="A picture containing icon&#10;&#10;Description automatically generated">
              <a:extLst>
                <a:ext uri="{FF2B5EF4-FFF2-40B4-BE49-F238E27FC236}">
                  <a16:creationId xmlns:a16="http://schemas.microsoft.com/office/drawing/2014/main" id="{65E51A1C-03AC-3B4E-A2CA-ACFD51AAD88B}"/>
                </a:ext>
              </a:extLst>
            </p:cNvPr>
            <p:cNvPicPr>
              <a:picLocks noChangeAspect="1"/>
            </p:cNvPicPr>
            <p:nvPr/>
          </p:nvPicPr>
          <p:blipFill>
            <a:blip r:embed="rId6"/>
            <a:stretch>
              <a:fillRect/>
            </a:stretch>
          </p:blipFill>
          <p:spPr>
            <a:xfrm>
              <a:off x="9390330" y="3102279"/>
              <a:ext cx="698340" cy="1837738"/>
            </a:xfrm>
            <a:prstGeom prst="rect">
              <a:avLst/>
            </a:prstGeom>
          </p:spPr>
        </p:pic>
      </p:grpSp>
    </p:spTree>
    <p:extLst>
      <p:ext uri="{BB962C8B-B14F-4D97-AF65-F5344CB8AC3E}">
        <p14:creationId xmlns:p14="http://schemas.microsoft.com/office/powerpoint/2010/main" val="386593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9"/>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0" fill="hold" display="0">
                  <p:stCondLst>
                    <p:cond delay="indefinite"/>
                  </p:stCondLst>
                  <p:endCondLst>
                    <p:cond evt="onStopAudio" delay="0">
                      <p:tgtEl>
                        <p:sldTgt/>
                      </p:tgtEl>
                    </p:cond>
                  </p:endCondLst>
                </p:cTn>
                <p:tgtEl>
                  <p:spTgt spid="2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eep-09-soft.mp3" descr="beep-09-soft.mp3">
            <a:hlinkClick r:id="" action="ppaction://media"/>
            <a:extLst>
              <a:ext uri="{FF2B5EF4-FFF2-40B4-BE49-F238E27FC236}">
                <a16:creationId xmlns:a16="http://schemas.microsoft.com/office/drawing/2014/main" id="{7B45C411-A094-6A4C-BA17-8D05A370A1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2" name="Group 21">
            <a:extLst>
              <a:ext uri="{FF2B5EF4-FFF2-40B4-BE49-F238E27FC236}">
                <a16:creationId xmlns:a16="http://schemas.microsoft.com/office/drawing/2014/main" id="{05FAE0F6-2CB2-EF4A-8E9C-95B3997DB4F8}"/>
              </a:ext>
            </a:extLst>
          </p:cNvPr>
          <p:cNvGrpSpPr/>
          <p:nvPr/>
        </p:nvGrpSpPr>
        <p:grpSpPr>
          <a:xfrm>
            <a:off x="4149817" y="221182"/>
            <a:ext cx="3604846" cy="3419848"/>
            <a:chOff x="4149817" y="221182"/>
            <a:chExt cx="3604846" cy="3419848"/>
          </a:xfrm>
          <a:solidFill>
            <a:schemeClr val="bg1"/>
          </a:solidFill>
        </p:grpSpPr>
        <p:sp>
          <p:nvSpPr>
            <p:cNvPr id="23" name="Cloud 22">
              <a:extLst>
                <a:ext uri="{FF2B5EF4-FFF2-40B4-BE49-F238E27FC236}">
                  <a16:creationId xmlns:a16="http://schemas.microsoft.com/office/drawing/2014/main" id="{91F8033B-DEEA-CC4E-A500-0419377C06EC}"/>
                </a:ext>
              </a:extLst>
            </p:cNvPr>
            <p:cNvSpPr/>
            <p:nvPr/>
          </p:nvSpPr>
          <p:spPr>
            <a:xfrm rot="5851205">
              <a:off x="4242316" y="128683"/>
              <a:ext cx="3419848" cy="360484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DBAD78B0-425F-4347-85BD-6B4396F4D3B9}"/>
                </a:ext>
              </a:extLst>
            </p:cNvPr>
            <p:cNvPicPr>
              <a:picLocks noChangeAspect="1"/>
            </p:cNvPicPr>
            <p:nvPr/>
          </p:nvPicPr>
          <p:blipFill>
            <a:blip r:embed="rId6"/>
            <a:stretch>
              <a:fillRect/>
            </a:stretch>
          </p:blipFill>
          <p:spPr>
            <a:xfrm>
              <a:off x="4950501" y="674453"/>
              <a:ext cx="1001739" cy="1244879"/>
            </a:xfrm>
            <a:prstGeom prst="rect">
              <a:avLst/>
            </a:prstGeom>
            <a:grpFill/>
          </p:spPr>
        </p:pic>
        <p:pic>
          <p:nvPicPr>
            <p:cNvPr id="25" name="Picture 24" descr="A picture containing drawing&#10;&#10;Description automatically generated">
              <a:extLst>
                <a:ext uri="{FF2B5EF4-FFF2-40B4-BE49-F238E27FC236}">
                  <a16:creationId xmlns:a16="http://schemas.microsoft.com/office/drawing/2014/main" id="{6D4A01F1-FFB8-EA4A-9A22-B227FAC408E8}"/>
                </a:ext>
              </a:extLst>
            </p:cNvPr>
            <p:cNvPicPr>
              <a:picLocks noChangeAspect="1"/>
            </p:cNvPicPr>
            <p:nvPr/>
          </p:nvPicPr>
          <p:blipFill>
            <a:blip r:embed="rId6"/>
            <a:stretch>
              <a:fillRect/>
            </a:stretch>
          </p:blipFill>
          <p:spPr>
            <a:xfrm>
              <a:off x="6096000" y="839553"/>
              <a:ext cx="1001739" cy="1244879"/>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E895C8B4-2118-AC42-A6F8-EF204100761A}"/>
                </a:ext>
              </a:extLst>
            </p:cNvPr>
            <p:cNvPicPr>
              <a:picLocks noChangeAspect="1"/>
            </p:cNvPicPr>
            <p:nvPr/>
          </p:nvPicPr>
          <p:blipFill rotWithShape="1">
            <a:blip r:embed="rId7"/>
            <a:srcRect b="11283"/>
            <a:stretch/>
          </p:blipFill>
          <p:spPr>
            <a:xfrm>
              <a:off x="5595130" y="2123886"/>
              <a:ext cx="1001739" cy="1140066"/>
            </a:xfrm>
            <a:prstGeom prst="rect">
              <a:avLst/>
            </a:prstGeom>
            <a:grpFill/>
          </p:spPr>
        </p:pic>
      </p:grpSp>
      <p:grpSp>
        <p:nvGrpSpPr>
          <p:cNvPr id="27" name="Group 26">
            <a:extLst>
              <a:ext uri="{FF2B5EF4-FFF2-40B4-BE49-F238E27FC236}">
                <a16:creationId xmlns:a16="http://schemas.microsoft.com/office/drawing/2014/main" id="{150986C6-DD56-104D-8D13-FB602A42C5CC}"/>
              </a:ext>
            </a:extLst>
          </p:cNvPr>
          <p:cNvGrpSpPr/>
          <p:nvPr/>
        </p:nvGrpSpPr>
        <p:grpSpPr>
          <a:xfrm>
            <a:off x="6477153" y="2838202"/>
            <a:ext cx="5532214" cy="3609173"/>
            <a:chOff x="6477153" y="2838202"/>
            <a:chExt cx="5532214" cy="3609173"/>
          </a:xfrm>
          <a:solidFill>
            <a:schemeClr val="bg1"/>
          </a:solidFill>
        </p:grpSpPr>
        <p:sp>
          <p:nvSpPr>
            <p:cNvPr id="28" name="Cloud 27">
              <a:extLst>
                <a:ext uri="{FF2B5EF4-FFF2-40B4-BE49-F238E27FC236}">
                  <a16:creationId xmlns:a16="http://schemas.microsoft.com/office/drawing/2014/main" id="{61D20F9F-7DB4-3A47-B032-DBB39C0192CD}"/>
                </a:ext>
              </a:extLst>
            </p:cNvPr>
            <p:cNvSpPr/>
            <p:nvPr/>
          </p:nvSpPr>
          <p:spPr>
            <a:xfrm rot="5851205">
              <a:off x="8414853" y="2852862"/>
              <a:ext cx="3609173" cy="357985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11A01B1B-B349-7447-963C-BF5173DA7277}"/>
                </a:ext>
              </a:extLst>
            </p:cNvPr>
            <p:cNvPicPr>
              <a:picLocks noChangeAspect="1"/>
            </p:cNvPicPr>
            <p:nvPr/>
          </p:nvPicPr>
          <p:blipFill>
            <a:blip r:embed="rId6"/>
            <a:stretch>
              <a:fillRect/>
            </a:stretch>
          </p:blipFill>
          <p:spPr>
            <a:xfrm>
              <a:off x="9083916" y="4457484"/>
              <a:ext cx="1001739" cy="1244879"/>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B2B7239A-BB00-CC4A-971D-F8E18C08EF15}"/>
                </a:ext>
              </a:extLst>
            </p:cNvPr>
            <p:cNvPicPr>
              <a:picLocks noChangeAspect="1"/>
            </p:cNvPicPr>
            <p:nvPr/>
          </p:nvPicPr>
          <p:blipFill>
            <a:blip r:embed="rId6"/>
            <a:stretch>
              <a:fillRect/>
            </a:stretch>
          </p:blipFill>
          <p:spPr>
            <a:xfrm>
              <a:off x="9549641" y="3126048"/>
              <a:ext cx="1001739" cy="1244879"/>
            </a:xfrm>
            <a:prstGeom prst="rect">
              <a:avLst/>
            </a:prstGeom>
            <a:grpFill/>
          </p:spPr>
        </p:pic>
        <p:pic>
          <p:nvPicPr>
            <p:cNvPr id="31" name="Picture 30" descr="A picture containing drawing&#10;&#10;Description automatically generated">
              <a:extLst>
                <a:ext uri="{FF2B5EF4-FFF2-40B4-BE49-F238E27FC236}">
                  <a16:creationId xmlns:a16="http://schemas.microsoft.com/office/drawing/2014/main" id="{282E4964-4E16-D040-A5FA-51EA3634F5FB}"/>
                </a:ext>
              </a:extLst>
            </p:cNvPr>
            <p:cNvPicPr>
              <a:picLocks noChangeAspect="1"/>
            </p:cNvPicPr>
            <p:nvPr/>
          </p:nvPicPr>
          <p:blipFill rotWithShape="1">
            <a:blip r:embed="rId7"/>
            <a:srcRect b="11283"/>
            <a:stretch/>
          </p:blipFill>
          <p:spPr>
            <a:xfrm>
              <a:off x="10296731" y="4877505"/>
              <a:ext cx="1001739" cy="1140066"/>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F0F30C8B-A905-9545-A570-DF490A68CD56}"/>
                </a:ext>
              </a:extLst>
            </p:cNvPr>
            <p:cNvPicPr>
              <a:picLocks noChangeAspect="1"/>
            </p:cNvPicPr>
            <p:nvPr/>
          </p:nvPicPr>
          <p:blipFill rotWithShape="1">
            <a:blip r:embed="rId7"/>
            <a:srcRect b="11283"/>
            <a:stretch/>
          </p:blipFill>
          <p:spPr>
            <a:xfrm>
              <a:off x="10586708" y="3587426"/>
              <a:ext cx="1001739" cy="1140066"/>
            </a:xfrm>
            <a:prstGeom prst="rect">
              <a:avLst/>
            </a:prstGeom>
            <a:grpFill/>
          </p:spPr>
        </p:pic>
        <p:grpSp>
          <p:nvGrpSpPr>
            <p:cNvPr id="33" name="Group 32">
              <a:extLst>
                <a:ext uri="{FF2B5EF4-FFF2-40B4-BE49-F238E27FC236}">
                  <a16:creationId xmlns:a16="http://schemas.microsoft.com/office/drawing/2014/main" id="{B8697CB5-0963-7843-A5CC-5E7A16AA905E}"/>
                </a:ext>
              </a:extLst>
            </p:cNvPr>
            <p:cNvGrpSpPr/>
            <p:nvPr/>
          </p:nvGrpSpPr>
          <p:grpSpPr>
            <a:xfrm rot="4140765" flipH="1">
              <a:off x="7049728" y="3848961"/>
              <a:ext cx="514337" cy="1659488"/>
              <a:chOff x="5734050" y="3300585"/>
              <a:chExt cx="514350" cy="1455096"/>
            </a:xfrm>
            <a:grpFill/>
          </p:grpSpPr>
          <p:sp>
            <p:nvSpPr>
              <p:cNvPr id="34" name="Oval 33">
                <a:extLst>
                  <a:ext uri="{FF2B5EF4-FFF2-40B4-BE49-F238E27FC236}">
                    <a16:creationId xmlns:a16="http://schemas.microsoft.com/office/drawing/2014/main" id="{1786D705-9446-8145-A1EC-33E999F52B68}"/>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7D6DB8-1235-9543-881F-5DFF59E5FD9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BD4C206-265C-3C4A-8F02-2C6F09DC2C4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a:extLst>
              <a:ext uri="{FF2B5EF4-FFF2-40B4-BE49-F238E27FC236}">
                <a16:creationId xmlns:a16="http://schemas.microsoft.com/office/drawing/2014/main" id="{945F8498-BC59-C545-9881-7C81B1155046}"/>
              </a:ext>
            </a:extLst>
          </p:cNvPr>
          <p:cNvGrpSpPr/>
          <p:nvPr/>
        </p:nvGrpSpPr>
        <p:grpSpPr>
          <a:xfrm>
            <a:off x="299195" y="3094138"/>
            <a:ext cx="3419848" cy="3604846"/>
            <a:chOff x="299195" y="3094138"/>
            <a:chExt cx="3419848" cy="3604846"/>
          </a:xfrm>
          <a:solidFill>
            <a:schemeClr val="bg1"/>
          </a:solidFill>
        </p:grpSpPr>
        <p:sp>
          <p:nvSpPr>
            <p:cNvPr id="38" name="Cloud 37">
              <a:extLst>
                <a:ext uri="{FF2B5EF4-FFF2-40B4-BE49-F238E27FC236}">
                  <a16:creationId xmlns:a16="http://schemas.microsoft.com/office/drawing/2014/main" id="{9824FE3C-4572-0B46-AB15-D21988CC7C38}"/>
                </a:ext>
              </a:extLst>
            </p:cNvPr>
            <p:cNvSpPr/>
            <p:nvPr/>
          </p:nvSpPr>
          <p:spPr>
            <a:xfrm rot="2688268">
              <a:off x="299195" y="3094138"/>
              <a:ext cx="3419848" cy="360484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A picture containing drawing&#10;&#10;Description automatically generated">
              <a:extLst>
                <a:ext uri="{FF2B5EF4-FFF2-40B4-BE49-F238E27FC236}">
                  <a16:creationId xmlns:a16="http://schemas.microsoft.com/office/drawing/2014/main" id="{4EFD9F62-9C57-4F4B-B029-C55561EC778B}"/>
                </a:ext>
              </a:extLst>
            </p:cNvPr>
            <p:cNvPicPr>
              <a:picLocks noChangeAspect="1"/>
            </p:cNvPicPr>
            <p:nvPr/>
          </p:nvPicPr>
          <p:blipFill>
            <a:blip r:embed="rId6"/>
            <a:stretch>
              <a:fillRect/>
            </a:stretch>
          </p:blipFill>
          <p:spPr>
            <a:xfrm>
              <a:off x="1551495" y="3467847"/>
              <a:ext cx="1001739" cy="1244879"/>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B637E08B-2525-C24A-B845-5DAF23C4A142}"/>
                </a:ext>
              </a:extLst>
            </p:cNvPr>
            <p:cNvPicPr>
              <a:picLocks noChangeAspect="1"/>
            </p:cNvPicPr>
            <p:nvPr/>
          </p:nvPicPr>
          <p:blipFill rotWithShape="1">
            <a:blip r:embed="rId7"/>
            <a:srcRect b="11283"/>
            <a:stretch/>
          </p:blipFill>
          <p:spPr>
            <a:xfrm>
              <a:off x="893530" y="4738313"/>
              <a:ext cx="1001739" cy="114006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03C75877-38AB-EA47-AFB1-46B1410138EA}"/>
                </a:ext>
              </a:extLst>
            </p:cNvPr>
            <p:cNvPicPr>
              <a:picLocks noChangeAspect="1"/>
            </p:cNvPicPr>
            <p:nvPr/>
          </p:nvPicPr>
          <p:blipFill rotWithShape="1">
            <a:blip r:embed="rId7"/>
            <a:srcRect b="11283"/>
            <a:stretch/>
          </p:blipFill>
          <p:spPr>
            <a:xfrm>
              <a:off x="2312055" y="4661496"/>
              <a:ext cx="1001739" cy="1140066"/>
            </a:xfrm>
            <a:prstGeom prst="rect">
              <a:avLst/>
            </a:prstGeom>
            <a:grpFill/>
          </p:spPr>
        </p:pic>
      </p:grpSp>
    </p:spTree>
    <p:extLst>
      <p:ext uri="{BB962C8B-B14F-4D97-AF65-F5344CB8AC3E}">
        <p14:creationId xmlns:p14="http://schemas.microsoft.com/office/powerpoint/2010/main" val="36015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6"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graphical user interface&#10;&#10;Description automatically generated">
            <a:extLst>
              <a:ext uri="{FF2B5EF4-FFF2-40B4-BE49-F238E27FC236}">
                <a16:creationId xmlns:a16="http://schemas.microsoft.com/office/drawing/2014/main" id="{67EECC54-9A96-7946-8AF8-0CDCD5932A8B}"/>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647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D16BE8A-FF9F-FB42-A80C-85DCFF1F1063}"/>
              </a:ext>
            </a:extLst>
          </p:cNvPr>
          <p:cNvGrpSpPr/>
          <p:nvPr/>
        </p:nvGrpSpPr>
        <p:grpSpPr>
          <a:xfrm>
            <a:off x="352381" y="410165"/>
            <a:ext cx="11487238" cy="6003558"/>
            <a:chOff x="352381" y="410165"/>
            <a:chExt cx="11487238" cy="6003558"/>
          </a:xfrm>
        </p:grpSpPr>
        <p:grpSp>
          <p:nvGrpSpPr>
            <p:cNvPr id="6" name="Group 5">
              <a:extLst>
                <a:ext uri="{FF2B5EF4-FFF2-40B4-BE49-F238E27FC236}">
                  <a16:creationId xmlns:a16="http://schemas.microsoft.com/office/drawing/2014/main" id="{A4F1E371-8BF8-B749-A405-29ADB44AE2DD}"/>
                </a:ext>
              </a:extLst>
            </p:cNvPr>
            <p:cNvGrpSpPr/>
            <p:nvPr/>
          </p:nvGrpSpPr>
          <p:grpSpPr>
            <a:xfrm>
              <a:off x="352381" y="410165"/>
              <a:ext cx="11487238" cy="6003558"/>
              <a:chOff x="352381" y="410165"/>
              <a:chExt cx="11487238" cy="6003558"/>
            </a:xfrm>
          </p:grpSpPr>
          <p:sp>
            <p:nvSpPr>
              <p:cNvPr id="4" name="Cloud 3">
                <a:extLst>
                  <a:ext uri="{FF2B5EF4-FFF2-40B4-BE49-F238E27FC236}">
                    <a16:creationId xmlns:a16="http://schemas.microsoft.com/office/drawing/2014/main" id="{C32777EA-1424-7948-8E6A-FD629F615C18}"/>
                  </a:ext>
                </a:extLst>
              </p:cNvPr>
              <p:cNvSpPr/>
              <p:nvPr/>
            </p:nvSpPr>
            <p:spPr>
              <a:xfrm>
                <a:off x="4189113" y="410165"/>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EB0D72C0-A045-2244-8392-1DCF4472528E}"/>
                  </a:ext>
                </a:extLst>
              </p:cNvPr>
              <p:cNvSpPr/>
              <p:nvPr/>
            </p:nvSpPr>
            <p:spPr>
              <a:xfrm>
                <a:off x="352381" y="3009901"/>
                <a:ext cx="3605317" cy="3403822"/>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A8C0B9E3-3662-734D-A3DA-134EFE390017}"/>
                  </a:ext>
                </a:extLst>
              </p:cNvPr>
              <p:cNvSpPr/>
              <p:nvPr/>
            </p:nvSpPr>
            <p:spPr>
              <a:xfrm>
                <a:off x="8419771" y="3138624"/>
                <a:ext cx="3419848" cy="314553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4447FF6-34B5-074C-A804-B28EFF3C7BDB}"/>
                  </a:ext>
                </a:extLst>
              </p:cNvPr>
              <p:cNvGrpSpPr/>
              <p:nvPr/>
            </p:nvGrpSpPr>
            <p:grpSpPr>
              <a:xfrm>
                <a:off x="6088296" y="3591974"/>
                <a:ext cx="514350" cy="1455096"/>
                <a:chOff x="5734050" y="3300585"/>
                <a:chExt cx="514350" cy="1455096"/>
              </a:xfrm>
            </p:grpSpPr>
            <p:sp>
              <p:nvSpPr>
                <p:cNvPr id="16" name="Oval 15">
                  <a:extLst>
                    <a:ext uri="{FF2B5EF4-FFF2-40B4-BE49-F238E27FC236}">
                      <a16:creationId xmlns:a16="http://schemas.microsoft.com/office/drawing/2014/main" id="{6E03587E-59AC-294F-8EBE-BDB780C47BD9}"/>
                    </a:ext>
                  </a:extLst>
                </p:cNvPr>
                <p:cNvSpPr/>
                <p:nvPr/>
              </p:nvSpPr>
              <p:spPr>
                <a:xfrm>
                  <a:off x="5765800" y="3300585"/>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8FEC4B4-141D-6749-BAAF-A82B67B4F19E}"/>
                    </a:ext>
                  </a:extLst>
                </p:cNvPr>
                <p:cNvSpPr/>
                <p:nvPr/>
              </p:nvSpPr>
              <p:spPr>
                <a:xfrm>
                  <a:off x="5829300" y="3930411"/>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F947499-3DE6-CD40-9478-447015C916C5}"/>
                    </a:ext>
                  </a:extLst>
                </p:cNvPr>
                <p:cNvSpPr/>
                <p:nvPr/>
              </p:nvSpPr>
              <p:spPr>
                <a:xfrm>
                  <a:off x="5734050" y="4525197"/>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A picture containing icon&#10;&#10;Description automatically generated">
              <a:extLst>
                <a:ext uri="{FF2B5EF4-FFF2-40B4-BE49-F238E27FC236}">
                  <a16:creationId xmlns:a16="http://schemas.microsoft.com/office/drawing/2014/main" id="{785F9197-A8A9-CC4D-80A3-0096E171114C}"/>
                </a:ext>
              </a:extLst>
            </p:cNvPr>
            <p:cNvPicPr>
              <a:picLocks noChangeAspect="1"/>
            </p:cNvPicPr>
            <p:nvPr/>
          </p:nvPicPr>
          <p:blipFill rotWithShape="1">
            <a:blip r:embed="rId5"/>
            <a:srcRect b="6797"/>
            <a:stretch/>
          </p:blipFill>
          <p:spPr>
            <a:xfrm>
              <a:off x="4785201" y="1002756"/>
              <a:ext cx="1132273" cy="1104602"/>
            </a:xfrm>
            <a:prstGeom prst="rect">
              <a:avLst/>
            </a:prstGeom>
          </p:spPr>
        </p:pic>
        <p:pic>
          <p:nvPicPr>
            <p:cNvPr id="24" name="Picture 23" descr="A picture containing icon&#10;&#10;Description automatically generated">
              <a:extLst>
                <a:ext uri="{FF2B5EF4-FFF2-40B4-BE49-F238E27FC236}">
                  <a16:creationId xmlns:a16="http://schemas.microsoft.com/office/drawing/2014/main" id="{26070C25-98AC-8A4A-8B0B-A072B363BC30}"/>
                </a:ext>
              </a:extLst>
            </p:cNvPr>
            <p:cNvPicPr>
              <a:picLocks noChangeAspect="1"/>
            </p:cNvPicPr>
            <p:nvPr/>
          </p:nvPicPr>
          <p:blipFill rotWithShape="1">
            <a:blip r:embed="rId5"/>
            <a:srcRect b="6797"/>
            <a:stretch/>
          </p:blipFill>
          <p:spPr>
            <a:xfrm>
              <a:off x="729343" y="3981225"/>
              <a:ext cx="942304" cy="919276"/>
            </a:xfrm>
            <a:prstGeom prst="rect">
              <a:avLst/>
            </a:prstGeom>
          </p:spPr>
        </p:pic>
        <p:pic>
          <p:nvPicPr>
            <p:cNvPr id="25" name="Picture 24" descr="A picture containing icon&#10;&#10;Description automatically generated">
              <a:extLst>
                <a:ext uri="{FF2B5EF4-FFF2-40B4-BE49-F238E27FC236}">
                  <a16:creationId xmlns:a16="http://schemas.microsoft.com/office/drawing/2014/main" id="{8D37B525-FC77-B040-B6B1-BF6FD6B7E2FD}"/>
                </a:ext>
              </a:extLst>
            </p:cNvPr>
            <p:cNvPicPr>
              <a:picLocks noChangeAspect="1"/>
            </p:cNvPicPr>
            <p:nvPr/>
          </p:nvPicPr>
          <p:blipFill rotWithShape="1">
            <a:blip r:embed="rId5"/>
            <a:srcRect b="6797"/>
            <a:stretch/>
          </p:blipFill>
          <p:spPr>
            <a:xfrm>
              <a:off x="1291679" y="4982074"/>
              <a:ext cx="942304" cy="919276"/>
            </a:xfrm>
            <a:prstGeom prst="rect">
              <a:avLst/>
            </a:prstGeom>
          </p:spPr>
        </p:pic>
        <p:pic>
          <p:nvPicPr>
            <p:cNvPr id="26" name="Picture 25" descr="A picture containing icon&#10;&#10;Description automatically generated">
              <a:extLst>
                <a:ext uri="{FF2B5EF4-FFF2-40B4-BE49-F238E27FC236}">
                  <a16:creationId xmlns:a16="http://schemas.microsoft.com/office/drawing/2014/main" id="{5CE3BE26-720C-BA47-BFCD-0841743BB4AD}"/>
                </a:ext>
              </a:extLst>
            </p:cNvPr>
            <p:cNvPicPr>
              <a:picLocks noChangeAspect="1"/>
            </p:cNvPicPr>
            <p:nvPr/>
          </p:nvPicPr>
          <p:blipFill rotWithShape="1">
            <a:blip r:embed="rId5"/>
            <a:srcRect b="6797"/>
            <a:stretch/>
          </p:blipFill>
          <p:spPr>
            <a:xfrm>
              <a:off x="8890221" y="4196610"/>
              <a:ext cx="1132273" cy="1104602"/>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07C106F9-98A8-1C4E-BFCB-34393F6E6BA6}"/>
                </a:ext>
              </a:extLst>
            </p:cNvPr>
            <p:cNvPicPr>
              <a:picLocks noChangeAspect="1"/>
            </p:cNvPicPr>
            <p:nvPr/>
          </p:nvPicPr>
          <p:blipFill rotWithShape="1">
            <a:blip r:embed="rId6"/>
            <a:srcRect b="11283"/>
            <a:stretch/>
          </p:blipFill>
          <p:spPr>
            <a:xfrm>
              <a:off x="1730715" y="3548364"/>
              <a:ext cx="887604" cy="1010170"/>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C623FE1A-FAB9-4041-8B94-EBCF1845D733}"/>
                </a:ext>
              </a:extLst>
            </p:cNvPr>
            <p:cNvPicPr>
              <a:picLocks noChangeAspect="1"/>
            </p:cNvPicPr>
            <p:nvPr/>
          </p:nvPicPr>
          <p:blipFill rotWithShape="1">
            <a:blip r:embed="rId6"/>
            <a:srcRect b="11283"/>
            <a:stretch/>
          </p:blipFill>
          <p:spPr>
            <a:xfrm>
              <a:off x="2541505" y="4303818"/>
              <a:ext cx="887604" cy="1010170"/>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635708DC-E57C-1E48-BAE2-58041AE986A7}"/>
                </a:ext>
              </a:extLst>
            </p:cNvPr>
            <p:cNvPicPr>
              <a:picLocks noChangeAspect="1"/>
            </p:cNvPicPr>
            <p:nvPr/>
          </p:nvPicPr>
          <p:blipFill rotWithShape="1">
            <a:blip r:embed="rId6"/>
            <a:srcRect b="11283"/>
            <a:stretch/>
          </p:blipFill>
          <p:spPr>
            <a:xfrm>
              <a:off x="6218722" y="967292"/>
              <a:ext cx="884583" cy="1006732"/>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BC06DBDC-8FDC-5644-BE88-B5310BB2657F}"/>
                </a:ext>
              </a:extLst>
            </p:cNvPr>
            <p:cNvPicPr>
              <a:picLocks noChangeAspect="1"/>
            </p:cNvPicPr>
            <p:nvPr/>
          </p:nvPicPr>
          <p:blipFill rotWithShape="1">
            <a:blip r:embed="rId6"/>
            <a:srcRect b="11283"/>
            <a:stretch/>
          </p:blipFill>
          <p:spPr>
            <a:xfrm>
              <a:off x="5776430" y="2063249"/>
              <a:ext cx="884583" cy="1006732"/>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A6631E21-E0EA-0948-A58D-FA5188BFB469}"/>
                </a:ext>
              </a:extLst>
            </p:cNvPr>
            <p:cNvPicPr>
              <a:picLocks noChangeAspect="1"/>
            </p:cNvPicPr>
            <p:nvPr/>
          </p:nvPicPr>
          <p:blipFill rotWithShape="1">
            <a:blip r:embed="rId6"/>
            <a:srcRect b="11283"/>
            <a:stretch/>
          </p:blipFill>
          <p:spPr>
            <a:xfrm>
              <a:off x="10021424" y="4053449"/>
              <a:ext cx="1001739" cy="1140066"/>
            </a:xfrm>
            <a:prstGeom prst="rect">
              <a:avLst/>
            </a:prstGeom>
          </p:spPr>
        </p:pic>
      </p:grpSp>
      <p:pic>
        <p:nvPicPr>
          <p:cNvPr id="20" name="beep-09-soft.mp3" descr="beep-09-soft.mp3">
            <a:hlinkClick r:id="" action="ppaction://media"/>
            <a:extLst>
              <a:ext uri="{FF2B5EF4-FFF2-40B4-BE49-F238E27FC236}">
                <a16:creationId xmlns:a16="http://schemas.microsoft.com/office/drawing/2014/main" id="{EFE14052-917A-C840-8E27-0731778BABE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18130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0"/>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AEEC328-95C8-FB4D-A3D5-514BDA826DBF}"/>
              </a:ext>
            </a:extLst>
          </p:cNvPr>
          <p:cNvGrpSpPr/>
          <p:nvPr/>
        </p:nvGrpSpPr>
        <p:grpSpPr>
          <a:xfrm>
            <a:off x="316623" y="162936"/>
            <a:ext cx="11597864" cy="6079841"/>
            <a:chOff x="316623" y="162936"/>
            <a:chExt cx="11597864" cy="6079841"/>
          </a:xfrm>
        </p:grpSpPr>
        <p:sp>
          <p:nvSpPr>
            <p:cNvPr id="5" name="Cloud 4">
              <a:extLst>
                <a:ext uri="{FF2B5EF4-FFF2-40B4-BE49-F238E27FC236}">
                  <a16:creationId xmlns:a16="http://schemas.microsoft.com/office/drawing/2014/main" id="{6BAF6A37-871C-DC49-B739-844095318F69}"/>
                </a:ext>
              </a:extLst>
            </p:cNvPr>
            <p:cNvSpPr/>
            <p:nvPr/>
          </p:nvSpPr>
          <p:spPr>
            <a:xfrm>
              <a:off x="316623" y="2964378"/>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7E8F1225-BD24-C04A-8F60-C9E35773305F}"/>
                </a:ext>
              </a:extLst>
            </p:cNvPr>
            <p:cNvSpPr/>
            <p:nvPr/>
          </p:nvSpPr>
          <p:spPr>
            <a:xfrm>
              <a:off x="4091287" y="162936"/>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E9D107C9-F3C0-D74B-8E32-E086477F4D04}"/>
                </a:ext>
              </a:extLst>
            </p:cNvPr>
            <p:cNvGrpSpPr/>
            <p:nvPr/>
          </p:nvGrpSpPr>
          <p:grpSpPr>
            <a:xfrm rot="16800918" flipH="1">
              <a:off x="3854587" y="5278530"/>
              <a:ext cx="473398" cy="1455096"/>
              <a:chOff x="5734050" y="3300585"/>
              <a:chExt cx="514350" cy="1455096"/>
            </a:xfrm>
            <a:solidFill>
              <a:schemeClr val="bg1"/>
            </a:solidFill>
          </p:grpSpPr>
          <p:sp>
            <p:nvSpPr>
              <p:cNvPr id="16" name="Oval 15">
                <a:extLst>
                  <a:ext uri="{FF2B5EF4-FFF2-40B4-BE49-F238E27FC236}">
                    <a16:creationId xmlns:a16="http://schemas.microsoft.com/office/drawing/2014/main" id="{2B2C754F-3439-234E-80B3-CBB7E8D6845D}"/>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B36F696-BBD0-0046-BE9C-CF52E14FAF3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566ECC6-FACA-A240-B62F-9BEA97477097}"/>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loud 3">
              <a:extLst>
                <a:ext uri="{FF2B5EF4-FFF2-40B4-BE49-F238E27FC236}">
                  <a16:creationId xmlns:a16="http://schemas.microsoft.com/office/drawing/2014/main" id="{78D4422B-5633-254E-8071-E8C5229E11C0}"/>
                </a:ext>
              </a:extLst>
            </p:cNvPr>
            <p:cNvSpPr/>
            <p:nvPr/>
          </p:nvSpPr>
          <p:spPr>
            <a:xfrm>
              <a:off x="7689593" y="2708031"/>
              <a:ext cx="4224894" cy="3298047"/>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light, table, sitting, holding&#10;&#10;Description automatically generated">
              <a:extLst>
                <a:ext uri="{FF2B5EF4-FFF2-40B4-BE49-F238E27FC236}">
                  <a16:creationId xmlns:a16="http://schemas.microsoft.com/office/drawing/2014/main" id="{21AB2358-AAB5-C84E-8FBE-9879B3DEED3A}"/>
                </a:ext>
              </a:extLst>
            </p:cNvPr>
            <p:cNvPicPr>
              <a:picLocks noChangeAspect="1"/>
            </p:cNvPicPr>
            <p:nvPr/>
          </p:nvPicPr>
          <p:blipFill>
            <a:blip r:embed="rId5"/>
            <a:stretch>
              <a:fillRect/>
            </a:stretch>
          </p:blipFill>
          <p:spPr>
            <a:xfrm>
              <a:off x="4848912" y="1275727"/>
              <a:ext cx="1027021" cy="893829"/>
            </a:xfrm>
            <a:prstGeom prst="rect">
              <a:avLst/>
            </a:prstGeom>
          </p:spPr>
        </p:pic>
        <p:pic>
          <p:nvPicPr>
            <p:cNvPr id="32" name="Picture 31" descr="A picture containing light, table, sitting, holding&#10;&#10;Description automatically generated">
              <a:extLst>
                <a:ext uri="{FF2B5EF4-FFF2-40B4-BE49-F238E27FC236}">
                  <a16:creationId xmlns:a16="http://schemas.microsoft.com/office/drawing/2014/main" id="{AD503118-38DC-CA4C-BD1A-DC9E56EE6EAF}"/>
                </a:ext>
              </a:extLst>
            </p:cNvPr>
            <p:cNvPicPr>
              <a:picLocks noChangeAspect="1"/>
            </p:cNvPicPr>
            <p:nvPr/>
          </p:nvPicPr>
          <p:blipFill>
            <a:blip r:embed="rId5"/>
            <a:stretch>
              <a:fillRect/>
            </a:stretch>
          </p:blipFill>
          <p:spPr>
            <a:xfrm>
              <a:off x="8484354" y="4524084"/>
              <a:ext cx="1027021" cy="893829"/>
            </a:xfrm>
            <a:prstGeom prst="rect">
              <a:avLst/>
            </a:prstGeom>
          </p:spPr>
        </p:pic>
        <p:pic>
          <p:nvPicPr>
            <p:cNvPr id="33" name="Picture 32" descr="A picture containing light, table, sitting, holding&#10;&#10;Description automatically generated">
              <a:extLst>
                <a:ext uri="{FF2B5EF4-FFF2-40B4-BE49-F238E27FC236}">
                  <a16:creationId xmlns:a16="http://schemas.microsoft.com/office/drawing/2014/main" id="{B419B5AB-C979-3942-801B-B333B3BBC188}"/>
                </a:ext>
              </a:extLst>
            </p:cNvPr>
            <p:cNvPicPr>
              <a:picLocks noChangeAspect="1"/>
            </p:cNvPicPr>
            <p:nvPr/>
          </p:nvPicPr>
          <p:blipFill>
            <a:blip r:embed="rId5"/>
            <a:stretch>
              <a:fillRect/>
            </a:stretch>
          </p:blipFill>
          <p:spPr>
            <a:xfrm>
              <a:off x="8562911" y="3367780"/>
              <a:ext cx="1027021" cy="893829"/>
            </a:xfrm>
            <a:prstGeom prst="rect">
              <a:avLst/>
            </a:prstGeom>
          </p:spPr>
        </p:pic>
        <p:pic>
          <p:nvPicPr>
            <p:cNvPr id="20" name="Picture 19" descr="Icon&#10;&#10;Description automatically generated">
              <a:extLst>
                <a:ext uri="{FF2B5EF4-FFF2-40B4-BE49-F238E27FC236}">
                  <a16:creationId xmlns:a16="http://schemas.microsoft.com/office/drawing/2014/main" id="{A816F81D-6C47-114A-B35A-B8C069B3A917}"/>
                </a:ext>
              </a:extLst>
            </p:cNvPr>
            <p:cNvPicPr>
              <a:picLocks noChangeAspect="1"/>
            </p:cNvPicPr>
            <p:nvPr/>
          </p:nvPicPr>
          <p:blipFill>
            <a:blip r:embed="rId6"/>
            <a:stretch>
              <a:fillRect/>
            </a:stretch>
          </p:blipFill>
          <p:spPr>
            <a:xfrm>
              <a:off x="1644845" y="3361787"/>
              <a:ext cx="1002859" cy="1380099"/>
            </a:xfrm>
            <a:prstGeom prst="rect">
              <a:avLst/>
            </a:prstGeom>
          </p:spPr>
        </p:pic>
        <p:pic>
          <p:nvPicPr>
            <p:cNvPr id="19" name="Picture 18" descr="Icon&#10;&#10;Description automatically generated">
              <a:extLst>
                <a:ext uri="{FF2B5EF4-FFF2-40B4-BE49-F238E27FC236}">
                  <a16:creationId xmlns:a16="http://schemas.microsoft.com/office/drawing/2014/main" id="{D1AA94FB-2291-A745-847A-F2C006134324}"/>
                </a:ext>
              </a:extLst>
            </p:cNvPr>
            <p:cNvPicPr>
              <a:picLocks noChangeAspect="1"/>
            </p:cNvPicPr>
            <p:nvPr/>
          </p:nvPicPr>
          <p:blipFill>
            <a:blip r:embed="rId6"/>
            <a:stretch>
              <a:fillRect/>
            </a:stretch>
          </p:blipFill>
          <p:spPr>
            <a:xfrm>
              <a:off x="2505920" y="3756321"/>
              <a:ext cx="1002859" cy="1380099"/>
            </a:xfrm>
            <a:prstGeom prst="rect">
              <a:avLst/>
            </a:prstGeom>
          </p:spPr>
        </p:pic>
        <p:pic>
          <p:nvPicPr>
            <p:cNvPr id="30" name="Picture 29" descr="A picture containing light, table, sitting, holding&#10;&#10;Description automatically generated">
              <a:extLst>
                <a:ext uri="{FF2B5EF4-FFF2-40B4-BE49-F238E27FC236}">
                  <a16:creationId xmlns:a16="http://schemas.microsoft.com/office/drawing/2014/main" id="{9FEAE1E2-C7E4-5A4B-87DA-F8D03BF152C1}"/>
                </a:ext>
              </a:extLst>
            </p:cNvPr>
            <p:cNvPicPr>
              <a:picLocks noChangeAspect="1"/>
            </p:cNvPicPr>
            <p:nvPr/>
          </p:nvPicPr>
          <p:blipFill>
            <a:blip r:embed="rId5"/>
            <a:stretch>
              <a:fillRect/>
            </a:stretch>
          </p:blipFill>
          <p:spPr>
            <a:xfrm>
              <a:off x="837826" y="4512621"/>
              <a:ext cx="1034361" cy="900217"/>
            </a:xfrm>
            <a:prstGeom prst="rect">
              <a:avLst/>
            </a:prstGeom>
          </p:spPr>
        </p:pic>
        <p:pic>
          <p:nvPicPr>
            <p:cNvPr id="21" name="Picture 20" descr="Icon&#10;&#10;Description automatically generated">
              <a:extLst>
                <a:ext uri="{FF2B5EF4-FFF2-40B4-BE49-F238E27FC236}">
                  <a16:creationId xmlns:a16="http://schemas.microsoft.com/office/drawing/2014/main" id="{C12A6D07-D6D6-F447-816D-958CA1C896C1}"/>
                </a:ext>
              </a:extLst>
            </p:cNvPr>
            <p:cNvPicPr>
              <a:picLocks noChangeAspect="1"/>
            </p:cNvPicPr>
            <p:nvPr/>
          </p:nvPicPr>
          <p:blipFill>
            <a:blip r:embed="rId6"/>
            <a:stretch>
              <a:fillRect/>
            </a:stretch>
          </p:blipFill>
          <p:spPr>
            <a:xfrm>
              <a:off x="6096000" y="756205"/>
              <a:ext cx="1027022" cy="1413351"/>
            </a:xfrm>
            <a:prstGeom prst="rect">
              <a:avLst/>
            </a:prstGeom>
          </p:spPr>
        </p:pic>
        <p:pic>
          <p:nvPicPr>
            <p:cNvPr id="23" name="Picture 22" descr="Icon&#10;&#10;Description automatically generated">
              <a:extLst>
                <a:ext uri="{FF2B5EF4-FFF2-40B4-BE49-F238E27FC236}">
                  <a16:creationId xmlns:a16="http://schemas.microsoft.com/office/drawing/2014/main" id="{A748714F-E8E4-F04C-9E9A-45053C106FCC}"/>
                </a:ext>
              </a:extLst>
            </p:cNvPr>
            <p:cNvPicPr>
              <a:picLocks noChangeAspect="1"/>
            </p:cNvPicPr>
            <p:nvPr/>
          </p:nvPicPr>
          <p:blipFill>
            <a:blip r:embed="rId6"/>
            <a:stretch>
              <a:fillRect/>
            </a:stretch>
          </p:blipFill>
          <p:spPr>
            <a:xfrm>
              <a:off x="10134299" y="3826318"/>
              <a:ext cx="1027021" cy="1413350"/>
            </a:xfrm>
            <a:prstGeom prst="rect">
              <a:avLst/>
            </a:prstGeom>
          </p:spPr>
        </p:pic>
        <p:pic>
          <p:nvPicPr>
            <p:cNvPr id="22" name="Picture 21" descr="Icon&#10;&#10;Description automatically generated">
              <a:extLst>
                <a:ext uri="{FF2B5EF4-FFF2-40B4-BE49-F238E27FC236}">
                  <a16:creationId xmlns:a16="http://schemas.microsoft.com/office/drawing/2014/main" id="{A7124459-D766-E943-85EC-A2C15D73B7C7}"/>
                </a:ext>
              </a:extLst>
            </p:cNvPr>
            <p:cNvPicPr>
              <a:picLocks noChangeAspect="1"/>
            </p:cNvPicPr>
            <p:nvPr/>
          </p:nvPicPr>
          <p:blipFill>
            <a:blip r:embed="rId6"/>
            <a:stretch>
              <a:fillRect/>
            </a:stretch>
          </p:blipFill>
          <p:spPr>
            <a:xfrm>
              <a:off x="9678936" y="3059909"/>
              <a:ext cx="911972" cy="1255022"/>
            </a:xfrm>
            <a:prstGeom prst="rect">
              <a:avLst/>
            </a:prstGeom>
          </p:spPr>
        </p:pic>
      </p:grpSp>
      <p:pic>
        <p:nvPicPr>
          <p:cNvPr id="34" name="beep-09-soft.mp3" descr="beep-09-soft.mp3">
            <a:hlinkClick r:id="" action="ppaction://media"/>
            <a:extLst>
              <a:ext uri="{FF2B5EF4-FFF2-40B4-BE49-F238E27FC236}">
                <a16:creationId xmlns:a16="http://schemas.microsoft.com/office/drawing/2014/main" id="{18CBF4E8-A773-DA45-A70F-3F3ECD8A57E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048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4"/>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34"/>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AA8E21-B7CF-F74E-BF23-C9F3B5E9AB2E}"/>
              </a:ext>
            </a:extLst>
          </p:cNvPr>
          <p:cNvGrpSpPr/>
          <p:nvPr/>
        </p:nvGrpSpPr>
        <p:grpSpPr>
          <a:xfrm>
            <a:off x="520699" y="309588"/>
            <a:ext cx="10935353" cy="5641534"/>
            <a:chOff x="520699" y="309588"/>
            <a:chExt cx="10935353" cy="5641534"/>
          </a:xfrm>
        </p:grpSpPr>
        <p:sp>
          <p:nvSpPr>
            <p:cNvPr id="4" name="Cloud 3">
              <a:extLst>
                <a:ext uri="{FF2B5EF4-FFF2-40B4-BE49-F238E27FC236}">
                  <a16:creationId xmlns:a16="http://schemas.microsoft.com/office/drawing/2014/main" id="{B93F4FD5-C0D5-2E47-A2B7-6F3F9C352FEF}"/>
                </a:ext>
              </a:extLst>
            </p:cNvPr>
            <p:cNvSpPr/>
            <p:nvPr/>
          </p:nvSpPr>
          <p:spPr>
            <a:xfrm>
              <a:off x="4495799" y="309588"/>
              <a:ext cx="3466591"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0BEB477E-354B-4140-9433-342078FF35FF}"/>
                </a:ext>
              </a:extLst>
            </p:cNvPr>
            <p:cNvSpPr/>
            <p:nvPr/>
          </p:nvSpPr>
          <p:spPr>
            <a:xfrm>
              <a:off x="520699" y="303906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8E6F8D70-261B-8546-BC73-9B3B53ED09F5}"/>
                </a:ext>
              </a:extLst>
            </p:cNvPr>
            <p:cNvSpPr/>
            <p:nvPr/>
          </p:nvSpPr>
          <p:spPr>
            <a:xfrm>
              <a:off x="8148382" y="2739386"/>
              <a:ext cx="3307670" cy="2646135"/>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76BB6B19-8EEF-C944-A244-D818EE992E8A}"/>
                </a:ext>
              </a:extLst>
            </p:cNvPr>
            <p:cNvGrpSpPr/>
            <p:nvPr/>
          </p:nvGrpSpPr>
          <p:grpSpPr>
            <a:xfrm rot="627189">
              <a:off x="5941179" y="3567826"/>
              <a:ext cx="500801" cy="1455096"/>
              <a:chOff x="5734050" y="3300585"/>
              <a:chExt cx="514350" cy="1455096"/>
            </a:xfrm>
            <a:solidFill>
              <a:schemeClr val="bg1"/>
            </a:solidFill>
          </p:grpSpPr>
          <p:sp>
            <p:nvSpPr>
              <p:cNvPr id="26" name="Oval 25">
                <a:extLst>
                  <a:ext uri="{FF2B5EF4-FFF2-40B4-BE49-F238E27FC236}">
                    <a16:creationId xmlns:a16="http://schemas.microsoft.com/office/drawing/2014/main" id="{64C60EBF-BC5B-754D-AD07-5532166D2BD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B4551D8-47BF-5E4E-B121-38593B576EC5}"/>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08A4442-B6F5-F949-A608-DE58CCF62FE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descr="A picture containing drawing&#10;&#10;Description automatically generated">
              <a:extLst>
                <a:ext uri="{FF2B5EF4-FFF2-40B4-BE49-F238E27FC236}">
                  <a16:creationId xmlns:a16="http://schemas.microsoft.com/office/drawing/2014/main" id="{3C489DBC-36E7-6648-BC4C-643730044261}"/>
                </a:ext>
              </a:extLst>
            </p:cNvPr>
            <p:cNvPicPr>
              <a:picLocks noChangeAspect="1"/>
            </p:cNvPicPr>
            <p:nvPr/>
          </p:nvPicPr>
          <p:blipFill>
            <a:blip r:embed="rId5"/>
            <a:stretch>
              <a:fillRect/>
            </a:stretch>
          </p:blipFill>
          <p:spPr>
            <a:xfrm>
              <a:off x="5182148" y="1347487"/>
              <a:ext cx="809478" cy="836258"/>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15D29395-7EAA-8449-BDC9-0672DFC1B0D9}"/>
                </a:ext>
              </a:extLst>
            </p:cNvPr>
            <p:cNvPicPr>
              <a:picLocks noChangeAspect="1"/>
            </p:cNvPicPr>
            <p:nvPr/>
          </p:nvPicPr>
          <p:blipFill>
            <a:blip r:embed="rId5"/>
            <a:stretch>
              <a:fillRect/>
            </a:stretch>
          </p:blipFill>
          <p:spPr>
            <a:xfrm>
              <a:off x="1035774" y="4092038"/>
              <a:ext cx="809478" cy="836258"/>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02DB5B8E-B31D-2448-B783-0B1973745B9A}"/>
                </a:ext>
              </a:extLst>
            </p:cNvPr>
            <p:cNvPicPr>
              <a:picLocks noChangeAspect="1"/>
            </p:cNvPicPr>
            <p:nvPr/>
          </p:nvPicPr>
          <p:blipFill>
            <a:blip r:embed="rId5"/>
            <a:stretch>
              <a:fillRect/>
            </a:stretch>
          </p:blipFill>
          <p:spPr>
            <a:xfrm>
              <a:off x="8599115" y="3505725"/>
              <a:ext cx="809478" cy="836258"/>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0B579725-2A69-1846-AF3B-5E5CC858C5D4}"/>
                </a:ext>
              </a:extLst>
            </p:cNvPr>
            <p:cNvPicPr>
              <a:picLocks noChangeAspect="1"/>
            </p:cNvPicPr>
            <p:nvPr/>
          </p:nvPicPr>
          <p:blipFill>
            <a:blip r:embed="rId5"/>
            <a:stretch>
              <a:fillRect/>
            </a:stretch>
          </p:blipFill>
          <p:spPr>
            <a:xfrm>
              <a:off x="9397478" y="4112161"/>
              <a:ext cx="809478" cy="836258"/>
            </a:xfrm>
            <a:prstGeom prst="rect">
              <a:avLst/>
            </a:prstGeom>
          </p:spPr>
        </p:pic>
        <p:pic>
          <p:nvPicPr>
            <p:cNvPr id="33" name="Picture 32" descr="A picture containing icon&#10;&#10;Description automatically generated">
              <a:extLst>
                <a:ext uri="{FF2B5EF4-FFF2-40B4-BE49-F238E27FC236}">
                  <a16:creationId xmlns:a16="http://schemas.microsoft.com/office/drawing/2014/main" id="{2DB85C80-6F72-4E45-A430-0BC99D600B68}"/>
                </a:ext>
              </a:extLst>
            </p:cNvPr>
            <p:cNvPicPr>
              <a:picLocks noChangeAspect="1"/>
            </p:cNvPicPr>
            <p:nvPr/>
          </p:nvPicPr>
          <p:blipFill>
            <a:blip r:embed="rId6"/>
            <a:stretch>
              <a:fillRect/>
            </a:stretch>
          </p:blipFill>
          <p:spPr>
            <a:xfrm>
              <a:off x="2199641" y="3640277"/>
              <a:ext cx="649661" cy="1709634"/>
            </a:xfrm>
            <a:prstGeom prst="rect">
              <a:avLst/>
            </a:prstGeom>
          </p:spPr>
        </p:pic>
        <p:pic>
          <p:nvPicPr>
            <p:cNvPr id="34" name="Picture 33" descr="A picture containing icon&#10;&#10;Description automatically generated">
              <a:extLst>
                <a:ext uri="{FF2B5EF4-FFF2-40B4-BE49-F238E27FC236}">
                  <a16:creationId xmlns:a16="http://schemas.microsoft.com/office/drawing/2014/main" id="{73388CEB-9E72-EA4E-A067-D2A910AF1AC7}"/>
                </a:ext>
              </a:extLst>
            </p:cNvPr>
            <p:cNvPicPr>
              <a:picLocks noChangeAspect="1"/>
            </p:cNvPicPr>
            <p:nvPr/>
          </p:nvPicPr>
          <p:blipFill>
            <a:blip r:embed="rId6"/>
            <a:stretch>
              <a:fillRect/>
            </a:stretch>
          </p:blipFill>
          <p:spPr>
            <a:xfrm>
              <a:off x="6243358" y="836433"/>
              <a:ext cx="596569" cy="1569918"/>
            </a:xfrm>
            <a:prstGeom prst="rect">
              <a:avLst/>
            </a:prstGeom>
          </p:spPr>
        </p:pic>
        <p:pic>
          <p:nvPicPr>
            <p:cNvPr id="35" name="Picture 34" descr="A picture containing icon&#10;&#10;Description automatically generated">
              <a:extLst>
                <a:ext uri="{FF2B5EF4-FFF2-40B4-BE49-F238E27FC236}">
                  <a16:creationId xmlns:a16="http://schemas.microsoft.com/office/drawing/2014/main" id="{466808A0-4108-9240-BC6E-ADE4E91FD899}"/>
                </a:ext>
              </a:extLst>
            </p:cNvPr>
            <p:cNvPicPr>
              <a:picLocks noChangeAspect="1"/>
            </p:cNvPicPr>
            <p:nvPr/>
          </p:nvPicPr>
          <p:blipFill>
            <a:blip r:embed="rId6"/>
            <a:stretch>
              <a:fillRect/>
            </a:stretch>
          </p:blipFill>
          <p:spPr>
            <a:xfrm>
              <a:off x="2913367" y="3423523"/>
              <a:ext cx="698030" cy="1836920"/>
            </a:xfrm>
            <a:prstGeom prst="rect">
              <a:avLst/>
            </a:prstGeom>
          </p:spPr>
        </p:pic>
        <p:pic>
          <p:nvPicPr>
            <p:cNvPr id="36" name="Picture 35" descr="A picture containing icon&#10;&#10;Description automatically generated">
              <a:extLst>
                <a:ext uri="{FF2B5EF4-FFF2-40B4-BE49-F238E27FC236}">
                  <a16:creationId xmlns:a16="http://schemas.microsoft.com/office/drawing/2014/main" id="{8BAAE95B-238B-A74E-AA34-0F571540B089}"/>
                </a:ext>
              </a:extLst>
            </p:cNvPr>
            <p:cNvPicPr>
              <a:picLocks noChangeAspect="1"/>
            </p:cNvPicPr>
            <p:nvPr/>
          </p:nvPicPr>
          <p:blipFill>
            <a:blip r:embed="rId6"/>
            <a:stretch>
              <a:fillRect/>
            </a:stretch>
          </p:blipFill>
          <p:spPr>
            <a:xfrm>
              <a:off x="10222738" y="3039066"/>
              <a:ext cx="583419" cy="1535314"/>
            </a:xfrm>
            <a:prstGeom prst="rect">
              <a:avLst/>
            </a:prstGeom>
          </p:spPr>
        </p:pic>
      </p:grpSp>
      <p:pic>
        <p:nvPicPr>
          <p:cNvPr id="19" name="beep-09-soft.mp3" descr="beep-09-soft.mp3">
            <a:hlinkClick r:id="" action="ppaction://media"/>
            <a:extLst>
              <a:ext uri="{FF2B5EF4-FFF2-40B4-BE49-F238E27FC236}">
                <a16:creationId xmlns:a16="http://schemas.microsoft.com/office/drawing/2014/main" id="{66D1CAB8-9FC5-084E-BA58-6443E2A5E25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18454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19"/>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19"/>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CEA5D5D-D712-9541-97F6-78DE874C1C79}"/>
              </a:ext>
            </a:extLst>
          </p:cNvPr>
          <p:cNvGrpSpPr/>
          <p:nvPr/>
        </p:nvGrpSpPr>
        <p:grpSpPr>
          <a:xfrm>
            <a:off x="139759" y="187047"/>
            <a:ext cx="11629064" cy="5929862"/>
            <a:chOff x="139759" y="187047"/>
            <a:chExt cx="11629064" cy="5929862"/>
          </a:xfrm>
        </p:grpSpPr>
        <p:sp>
          <p:nvSpPr>
            <p:cNvPr id="5" name="Cloud 4">
              <a:extLst>
                <a:ext uri="{FF2B5EF4-FFF2-40B4-BE49-F238E27FC236}">
                  <a16:creationId xmlns:a16="http://schemas.microsoft.com/office/drawing/2014/main" id="{FBD661B7-10A9-4444-98E3-055C6DACC66E}"/>
                </a:ext>
              </a:extLst>
            </p:cNvPr>
            <p:cNvSpPr/>
            <p:nvPr/>
          </p:nvSpPr>
          <p:spPr>
            <a:xfrm>
              <a:off x="7899399" y="290792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16D4F4AB-CBDD-A54F-9710-B5A89EF3763B}"/>
                </a:ext>
              </a:extLst>
            </p:cNvPr>
            <p:cNvSpPr/>
            <p:nvPr/>
          </p:nvSpPr>
          <p:spPr>
            <a:xfrm>
              <a:off x="4009183" y="187047"/>
              <a:ext cx="4416714" cy="331723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498BEC21-3FF5-E34D-85D6-B7E4347156A4}"/>
                </a:ext>
              </a:extLst>
            </p:cNvPr>
            <p:cNvGrpSpPr/>
            <p:nvPr/>
          </p:nvGrpSpPr>
          <p:grpSpPr>
            <a:xfrm>
              <a:off x="139759" y="2907922"/>
              <a:ext cx="4570921" cy="3208987"/>
              <a:chOff x="192592" y="2848447"/>
              <a:chExt cx="4570921" cy="3208987"/>
            </a:xfrm>
            <a:solidFill>
              <a:schemeClr val="bg1"/>
            </a:solidFill>
          </p:grpSpPr>
          <p:sp>
            <p:nvSpPr>
              <p:cNvPr id="3" name="Cloud 2">
                <a:extLst>
                  <a:ext uri="{FF2B5EF4-FFF2-40B4-BE49-F238E27FC236}">
                    <a16:creationId xmlns:a16="http://schemas.microsoft.com/office/drawing/2014/main" id="{7F0987CC-058E-0845-A8B9-EA91BC938B40}"/>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F0129FB3-EF36-4C42-B12E-6EA96A36AC45}"/>
                  </a:ext>
                </a:extLst>
              </p:cNvPr>
              <p:cNvGrpSpPr/>
              <p:nvPr/>
            </p:nvGrpSpPr>
            <p:grpSpPr>
              <a:xfrm rot="17653701" flipH="1">
                <a:off x="3773107" y="5067029"/>
                <a:ext cx="525715" cy="1455096"/>
                <a:chOff x="5734050" y="3300585"/>
                <a:chExt cx="514350" cy="1455096"/>
              </a:xfrm>
              <a:grpFill/>
            </p:grpSpPr>
            <p:sp>
              <p:nvSpPr>
                <p:cNvPr id="17" name="Oval 16">
                  <a:extLst>
                    <a:ext uri="{FF2B5EF4-FFF2-40B4-BE49-F238E27FC236}">
                      <a16:creationId xmlns:a16="http://schemas.microsoft.com/office/drawing/2014/main" id="{1D632392-92C0-EA49-A0FE-308A41D5D07B}"/>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3CFFE74-3020-AE4D-A2E4-7605DEB2491D}"/>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97B6C5-7687-8546-8CA8-7D957F6790D1}"/>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4" name="Picture 23" descr="A picture containing drawing&#10;&#10;Description automatically generated">
              <a:extLst>
                <a:ext uri="{FF2B5EF4-FFF2-40B4-BE49-F238E27FC236}">
                  <a16:creationId xmlns:a16="http://schemas.microsoft.com/office/drawing/2014/main" id="{299ED08F-BFA1-8C4D-8443-66CD9B45D4C2}"/>
                </a:ext>
              </a:extLst>
            </p:cNvPr>
            <p:cNvPicPr>
              <a:picLocks noChangeAspect="1"/>
            </p:cNvPicPr>
            <p:nvPr/>
          </p:nvPicPr>
          <p:blipFill>
            <a:blip r:embed="rId5"/>
            <a:stretch>
              <a:fillRect/>
            </a:stretch>
          </p:blipFill>
          <p:spPr>
            <a:xfrm>
              <a:off x="808545" y="3741510"/>
              <a:ext cx="1001739" cy="124487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C5EB4B47-5C5C-204D-B092-3FA3C541B2FB}"/>
                </a:ext>
              </a:extLst>
            </p:cNvPr>
            <p:cNvPicPr>
              <a:picLocks noChangeAspect="1"/>
            </p:cNvPicPr>
            <p:nvPr/>
          </p:nvPicPr>
          <p:blipFill>
            <a:blip r:embed="rId6"/>
            <a:stretch>
              <a:fillRect/>
            </a:stretch>
          </p:blipFill>
          <p:spPr>
            <a:xfrm>
              <a:off x="1741930" y="3425337"/>
              <a:ext cx="809478" cy="836258"/>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5129BB64-C2CC-0647-B51C-EAE5144C8BE7}"/>
                </a:ext>
              </a:extLst>
            </p:cNvPr>
            <p:cNvPicPr>
              <a:picLocks noChangeAspect="1"/>
            </p:cNvPicPr>
            <p:nvPr/>
          </p:nvPicPr>
          <p:blipFill>
            <a:blip r:embed="rId6"/>
            <a:stretch>
              <a:fillRect/>
            </a:stretch>
          </p:blipFill>
          <p:spPr>
            <a:xfrm>
              <a:off x="2371853" y="4310225"/>
              <a:ext cx="809478" cy="836258"/>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1901B8D0-924C-4246-8CED-A76860F897A9}"/>
                </a:ext>
              </a:extLst>
            </p:cNvPr>
            <p:cNvPicPr>
              <a:picLocks noChangeAspect="1"/>
            </p:cNvPicPr>
            <p:nvPr/>
          </p:nvPicPr>
          <p:blipFill>
            <a:blip r:embed="rId6"/>
            <a:stretch>
              <a:fillRect/>
            </a:stretch>
          </p:blipFill>
          <p:spPr>
            <a:xfrm>
              <a:off x="4785762" y="937327"/>
              <a:ext cx="809478" cy="836258"/>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E7FA3B92-209D-C441-B223-2624867D0DCA}"/>
                </a:ext>
              </a:extLst>
            </p:cNvPr>
            <p:cNvPicPr>
              <a:picLocks noChangeAspect="1"/>
            </p:cNvPicPr>
            <p:nvPr/>
          </p:nvPicPr>
          <p:blipFill>
            <a:blip r:embed="rId6"/>
            <a:stretch>
              <a:fillRect/>
            </a:stretch>
          </p:blipFill>
          <p:spPr>
            <a:xfrm>
              <a:off x="5272469" y="1845665"/>
              <a:ext cx="809478" cy="836258"/>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AD3D293A-A8DA-BA40-9AF5-950BB2873DF2}"/>
                </a:ext>
              </a:extLst>
            </p:cNvPr>
            <p:cNvPicPr>
              <a:picLocks noChangeAspect="1"/>
            </p:cNvPicPr>
            <p:nvPr/>
          </p:nvPicPr>
          <p:blipFill>
            <a:blip r:embed="rId6"/>
            <a:stretch>
              <a:fillRect/>
            </a:stretch>
          </p:blipFill>
          <p:spPr>
            <a:xfrm>
              <a:off x="8962770" y="4143638"/>
              <a:ext cx="809478" cy="836258"/>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EF1BDB89-AB70-8448-A1F1-165DEC1B0BC0}"/>
                </a:ext>
              </a:extLst>
            </p:cNvPr>
            <p:cNvPicPr>
              <a:picLocks noChangeAspect="1"/>
            </p:cNvPicPr>
            <p:nvPr/>
          </p:nvPicPr>
          <p:blipFill>
            <a:blip r:embed="rId5"/>
            <a:stretch>
              <a:fillRect/>
            </a:stretch>
          </p:blipFill>
          <p:spPr>
            <a:xfrm>
              <a:off x="5856787" y="696976"/>
              <a:ext cx="1001739" cy="1244879"/>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39797434-F57A-0842-AB60-C37A1153CBF3}"/>
                </a:ext>
              </a:extLst>
            </p:cNvPr>
            <p:cNvPicPr>
              <a:picLocks noChangeAspect="1"/>
            </p:cNvPicPr>
            <p:nvPr/>
          </p:nvPicPr>
          <p:blipFill>
            <a:blip r:embed="rId5"/>
            <a:stretch>
              <a:fillRect/>
            </a:stretch>
          </p:blipFill>
          <p:spPr>
            <a:xfrm>
              <a:off x="6765833" y="1355455"/>
              <a:ext cx="1001739" cy="1244879"/>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D35A3CBD-A226-DB4C-B3DF-755060BE5B56}"/>
                </a:ext>
              </a:extLst>
            </p:cNvPr>
            <p:cNvPicPr>
              <a:picLocks noChangeAspect="1"/>
            </p:cNvPicPr>
            <p:nvPr/>
          </p:nvPicPr>
          <p:blipFill>
            <a:blip r:embed="rId5"/>
            <a:stretch>
              <a:fillRect/>
            </a:stretch>
          </p:blipFill>
          <p:spPr>
            <a:xfrm>
              <a:off x="9833880" y="3639155"/>
              <a:ext cx="1001739" cy="1244879"/>
            </a:xfrm>
            <a:prstGeom prst="rect">
              <a:avLst/>
            </a:prstGeom>
          </p:spPr>
        </p:pic>
      </p:grpSp>
      <p:pic>
        <p:nvPicPr>
          <p:cNvPr id="22" name="beep-09-soft.mp3" descr="beep-09-soft.mp3">
            <a:hlinkClick r:id="" action="ppaction://media"/>
            <a:extLst>
              <a:ext uri="{FF2B5EF4-FFF2-40B4-BE49-F238E27FC236}">
                <a16:creationId xmlns:a16="http://schemas.microsoft.com/office/drawing/2014/main" id="{BF363723-D6F3-A946-81B8-453BC7AB2AB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7827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2"/>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4D7F2D-03DC-384E-9791-D94350A66EF8}"/>
              </a:ext>
            </a:extLst>
          </p:cNvPr>
          <p:cNvGrpSpPr/>
          <p:nvPr/>
        </p:nvGrpSpPr>
        <p:grpSpPr>
          <a:xfrm>
            <a:off x="267974" y="555896"/>
            <a:ext cx="11831719" cy="5673960"/>
            <a:chOff x="267974" y="555896"/>
            <a:chExt cx="11831719" cy="5673960"/>
          </a:xfrm>
        </p:grpSpPr>
        <p:sp>
          <p:nvSpPr>
            <p:cNvPr id="3" name="Cloud 2">
              <a:extLst>
                <a:ext uri="{FF2B5EF4-FFF2-40B4-BE49-F238E27FC236}">
                  <a16:creationId xmlns:a16="http://schemas.microsoft.com/office/drawing/2014/main" id="{30173A59-5EC1-9B46-B7BA-D067152FE002}"/>
                </a:ext>
              </a:extLst>
            </p:cNvPr>
            <p:cNvSpPr/>
            <p:nvPr/>
          </p:nvSpPr>
          <p:spPr>
            <a:xfrm>
              <a:off x="8230269" y="2952921"/>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0F650F36-A5FD-DF43-853B-69D4DCB1290E}"/>
                </a:ext>
              </a:extLst>
            </p:cNvPr>
            <p:cNvSpPr/>
            <p:nvPr/>
          </p:nvSpPr>
          <p:spPr>
            <a:xfrm>
              <a:off x="267974" y="307152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908DA436-8340-9744-9683-CB53019F0858}"/>
                </a:ext>
              </a:extLst>
            </p:cNvPr>
            <p:cNvSpPr/>
            <p:nvPr/>
          </p:nvSpPr>
          <p:spPr>
            <a:xfrm>
              <a:off x="4229413" y="555896"/>
              <a:ext cx="4161760" cy="31787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D89730-1FE3-9346-9299-23DB43FBD45A}"/>
                </a:ext>
              </a:extLst>
            </p:cNvPr>
            <p:cNvSpPr/>
            <p:nvPr/>
          </p:nvSpPr>
          <p:spPr>
            <a:xfrm>
              <a:off x="3386258" y="5553053"/>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2D3A56E-3B2F-D544-8C69-32A4FA263AC6}"/>
                </a:ext>
              </a:extLst>
            </p:cNvPr>
            <p:cNvSpPr/>
            <p:nvPr/>
          </p:nvSpPr>
          <p:spPr>
            <a:xfrm>
              <a:off x="3961185" y="5769361"/>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619EA9D-F403-004B-BDCD-60E76E3692ED}"/>
                </a:ext>
              </a:extLst>
            </p:cNvPr>
            <p:cNvSpPr/>
            <p:nvPr/>
          </p:nvSpPr>
          <p:spPr>
            <a:xfrm>
              <a:off x="4465651" y="5999372"/>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a:extLst>
                <a:ext uri="{FF2B5EF4-FFF2-40B4-BE49-F238E27FC236}">
                  <a16:creationId xmlns:a16="http://schemas.microsoft.com/office/drawing/2014/main" id="{4FB57801-4C07-E54E-B629-9E365313CC00}"/>
                </a:ext>
              </a:extLst>
            </p:cNvPr>
            <p:cNvPicPr>
              <a:picLocks noChangeAspect="1"/>
            </p:cNvPicPr>
            <p:nvPr/>
          </p:nvPicPr>
          <p:blipFill>
            <a:blip r:embed="rId5"/>
            <a:stretch>
              <a:fillRect/>
            </a:stretch>
          </p:blipFill>
          <p:spPr>
            <a:xfrm>
              <a:off x="1827843" y="3625544"/>
              <a:ext cx="940344" cy="1804018"/>
            </a:xfrm>
            <a:prstGeom prst="rect">
              <a:avLst/>
            </a:prstGeom>
          </p:spPr>
        </p:pic>
        <p:pic>
          <p:nvPicPr>
            <p:cNvPr id="31" name="Picture 30" descr="Shape&#10;&#10;Description automatically generated">
              <a:extLst>
                <a:ext uri="{FF2B5EF4-FFF2-40B4-BE49-F238E27FC236}">
                  <a16:creationId xmlns:a16="http://schemas.microsoft.com/office/drawing/2014/main" id="{A2E15778-51FD-764E-8F85-AF3E46B5AAAA}"/>
                </a:ext>
              </a:extLst>
            </p:cNvPr>
            <p:cNvPicPr>
              <a:picLocks noChangeAspect="1"/>
            </p:cNvPicPr>
            <p:nvPr/>
          </p:nvPicPr>
          <p:blipFill>
            <a:blip r:embed="rId5"/>
            <a:stretch>
              <a:fillRect/>
            </a:stretch>
          </p:blipFill>
          <p:spPr>
            <a:xfrm>
              <a:off x="2575861" y="3584428"/>
              <a:ext cx="965417" cy="1852120"/>
            </a:xfrm>
            <a:prstGeom prst="rect">
              <a:avLst/>
            </a:prstGeom>
          </p:spPr>
        </p:pic>
        <p:pic>
          <p:nvPicPr>
            <p:cNvPr id="32" name="Picture 31" descr="Shape&#10;&#10;Description automatically generated">
              <a:extLst>
                <a:ext uri="{FF2B5EF4-FFF2-40B4-BE49-F238E27FC236}">
                  <a16:creationId xmlns:a16="http://schemas.microsoft.com/office/drawing/2014/main" id="{6A7DB2B8-A6DB-5748-A398-005E6280CB42}"/>
                </a:ext>
              </a:extLst>
            </p:cNvPr>
            <p:cNvPicPr>
              <a:picLocks noChangeAspect="1"/>
            </p:cNvPicPr>
            <p:nvPr/>
          </p:nvPicPr>
          <p:blipFill>
            <a:blip r:embed="rId5"/>
            <a:stretch>
              <a:fillRect/>
            </a:stretch>
          </p:blipFill>
          <p:spPr>
            <a:xfrm>
              <a:off x="6124066" y="1119749"/>
              <a:ext cx="955540" cy="1833172"/>
            </a:xfrm>
            <a:prstGeom prst="rect">
              <a:avLst/>
            </a:prstGeom>
          </p:spPr>
        </p:pic>
        <p:pic>
          <p:nvPicPr>
            <p:cNvPr id="33" name="Picture 32" descr="Shape&#10;&#10;Description automatically generated">
              <a:extLst>
                <a:ext uri="{FF2B5EF4-FFF2-40B4-BE49-F238E27FC236}">
                  <a16:creationId xmlns:a16="http://schemas.microsoft.com/office/drawing/2014/main" id="{6AED27E5-C1A7-C847-B0E3-362C565FC99A}"/>
                </a:ext>
              </a:extLst>
            </p:cNvPr>
            <p:cNvPicPr>
              <a:picLocks noChangeAspect="1"/>
            </p:cNvPicPr>
            <p:nvPr/>
          </p:nvPicPr>
          <p:blipFill>
            <a:blip r:embed="rId5"/>
            <a:stretch>
              <a:fillRect/>
            </a:stretch>
          </p:blipFill>
          <p:spPr>
            <a:xfrm>
              <a:off x="9937696" y="3522962"/>
              <a:ext cx="993815" cy="1906600"/>
            </a:xfrm>
            <a:prstGeom prst="rect">
              <a:avLst/>
            </a:prstGeom>
          </p:spPr>
        </p:pic>
        <p:pic>
          <p:nvPicPr>
            <p:cNvPr id="34" name="Picture 33" descr="Shape&#10;&#10;Description automatically generated">
              <a:extLst>
                <a:ext uri="{FF2B5EF4-FFF2-40B4-BE49-F238E27FC236}">
                  <a16:creationId xmlns:a16="http://schemas.microsoft.com/office/drawing/2014/main" id="{172F608D-E0F0-4743-BE6D-AC5C2A302B07}"/>
                </a:ext>
              </a:extLst>
            </p:cNvPr>
            <p:cNvPicPr>
              <a:picLocks noChangeAspect="1"/>
            </p:cNvPicPr>
            <p:nvPr/>
          </p:nvPicPr>
          <p:blipFill>
            <a:blip r:embed="rId5"/>
            <a:stretch>
              <a:fillRect/>
            </a:stretch>
          </p:blipFill>
          <p:spPr>
            <a:xfrm>
              <a:off x="6902653" y="1119749"/>
              <a:ext cx="993815" cy="1906601"/>
            </a:xfrm>
            <a:prstGeom prst="rect">
              <a:avLst/>
            </a:prstGeom>
          </p:spPr>
        </p:pic>
        <p:pic>
          <p:nvPicPr>
            <p:cNvPr id="18" name="Picture 17" descr="Icon&#10;&#10;Description automatically generated">
              <a:extLst>
                <a:ext uri="{FF2B5EF4-FFF2-40B4-BE49-F238E27FC236}">
                  <a16:creationId xmlns:a16="http://schemas.microsoft.com/office/drawing/2014/main" id="{BAA09E24-969F-5A47-90AE-2449FC80966D}"/>
                </a:ext>
              </a:extLst>
            </p:cNvPr>
            <p:cNvPicPr>
              <a:picLocks noChangeAspect="1"/>
            </p:cNvPicPr>
            <p:nvPr/>
          </p:nvPicPr>
          <p:blipFill>
            <a:blip r:embed="rId6"/>
            <a:stretch>
              <a:fillRect/>
            </a:stretch>
          </p:blipFill>
          <p:spPr>
            <a:xfrm>
              <a:off x="859791" y="3976295"/>
              <a:ext cx="801152" cy="1102516"/>
            </a:xfrm>
            <a:prstGeom prst="rect">
              <a:avLst/>
            </a:prstGeom>
          </p:spPr>
        </p:pic>
        <p:pic>
          <p:nvPicPr>
            <p:cNvPr id="19" name="Picture 18" descr="Icon&#10;&#10;Description automatically generated">
              <a:extLst>
                <a:ext uri="{FF2B5EF4-FFF2-40B4-BE49-F238E27FC236}">
                  <a16:creationId xmlns:a16="http://schemas.microsoft.com/office/drawing/2014/main" id="{5B6A5C0F-2ABF-BA4F-BC65-B380A448F112}"/>
                </a:ext>
              </a:extLst>
            </p:cNvPr>
            <p:cNvPicPr>
              <a:picLocks noChangeAspect="1"/>
            </p:cNvPicPr>
            <p:nvPr/>
          </p:nvPicPr>
          <p:blipFill>
            <a:blip r:embed="rId6"/>
            <a:stretch>
              <a:fillRect/>
            </a:stretch>
          </p:blipFill>
          <p:spPr>
            <a:xfrm>
              <a:off x="4776164" y="1252704"/>
              <a:ext cx="801152" cy="1102516"/>
            </a:xfrm>
            <a:prstGeom prst="rect">
              <a:avLst/>
            </a:prstGeom>
          </p:spPr>
        </p:pic>
        <p:pic>
          <p:nvPicPr>
            <p:cNvPr id="20" name="Picture 19" descr="Icon&#10;&#10;Description automatically generated">
              <a:extLst>
                <a:ext uri="{FF2B5EF4-FFF2-40B4-BE49-F238E27FC236}">
                  <a16:creationId xmlns:a16="http://schemas.microsoft.com/office/drawing/2014/main" id="{E0AE2FB8-0572-2E4F-85D6-86DDF4723FBB}"/>
                </a:ext>
              </a:extLst>
            </p:cNvPr>
            <p:cNvPicPr>
              <a:picLocks noChangeAspect="1"/>
            </p:cNvPicPr>
            <p:nvPr/>
          </p:nvPicPr>
          <p:blipFill>
            <a:blip r:embed="rId6"/>
            <a:stretch>
              <a:fillRect/>
            </a:stretch>
          </p:blipFill>
          <p:spPr>
            <a:xfrm>
              <a:off x="5472375" y="2145274"/>
              <a:ext cx="801152" cy="1102516"/>
            </a:xfrm>
            <a:prstGeom prst="rect">
              <a:avLst/>
            </a:prstGeom>
          </p:spPr>
        </p:pic>
        <p:pic>
          <p:nvPicPr>
            <p:cNvPr id="21" name="Picture 20" descr="Icon&#10;&#10;Description automatically generated">
              <a:extLst>
                <a:ext uri="{FF2B5EF4-FFF2-40B4-BE49-F238E27FC236}">
                  <a16:creationId xmlns:a16="http://schemas.microsoft.com/office/drawing/2014/main" id="{B4B099E9-DDD1-6E48-A63A-C701E615E08B}"/>
                </a:ext>
              </a:extLst>
            </p:cNvPr>
            <p:cNvPicPr>
              <a:picLocks noChangeAspect="1"/>
            </p:cNvPicPr>
            <p:nvPr/>
          </p:nvPicPr>
          <p:blipFill>
            <a:blip r:embed="rId6"/>
            <a:stretch>
              <a:fillRect/>
            </a:stretch>
          </p:blipFill>
          <p:spPr>
            <a:xfrm>
              <a:off x="8969644" y="3959230"/>
              <a:ext cx="801152" cy="1102516"/>
            </a:xfrm>
            <a:prstGeom prst="rect">
              <a:avLst/>
            </a:prstGeom>
          </p:spPr>
        </p:pic>
      </p:grpSp>
      <p:pic>
        <p:nvPicPr>
          <p:cNvPr id="35" name="beep-09-soft.mp3" descr="beep-09-soft.mp3">
            <a:hlinkClick r:id="" action="ppaction://media"/>
            <a:extLst>
              <a:ext uri="{FF2B5EF4-FFF2-40B4-BE49-F238E27FC236}">
                <a16:creationId xmlns:a16="http://schemas.microsoft.com/office/drawing/2014/main" id="{1B99E35D-0B32-6A46-8FF8-862B1826A6D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6187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5"/>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3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AF0ADA-DC90-3640-A418-CF20953AFA0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graphical user interface&#10;&#10;Description automatically generated">
            <a:extLst>
              <a:ext uri="{FF2B5EF4-FFF2-40B4-BE49-F238E27FC236}">
                <a16:creationId xmlns:a16="http://schemas.microsoft.com/office/drawing/2014/main" id="{26C423F7-0F11-4440-A178-6C86C76A3B4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399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654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3AABC5-B6DB-5147-B195-00D8DD7B09C0}"/>
              </a:ext>
            </a:extLst>
          </p:cNvPr>
          <p:cNvGrpSpPr/>
          <p:nvPr/>
        </p:nvGrpSpPr>
        <p:grpSpPr>
          <a:xfrm>
            <a:off x="673100" y="516944"/>
            <a:ext cx="11090921" cy="5337756"/>
            <a:chOff x="673100" y="516944"/>
            <a:chExt cx="11090921" cy="5337756"/>
          </a:xfrm>
        </p:grpSpPr>
        <p:sp>
          <p:nvSpPr>
            <p:cNvPr id="4" name="Cloud 3">
              <a:extLst>
                <a:ext uri="{FF2B5EF4-FFF2-40B4-BE49-F238E27FC236}">
                  <a16:creationId xmlns:a16="http://schemas.microsoft.com/office/drawing/2014/main" id="{F1EE7F3F-3A65-2D4A-B5E4-D29BCF3927B7}"/>
                </a:ext>
              </a:extLst>
            </p:cNvPr>
            <p:cNvSpPr/>
            <p:nvPr/>
          </p:nvSpPr>
          <p:spPr>
            <a:xfrm>
              <a:off x="4161288" y="51694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1811E38E-23B2-9446-AA6E-C7A76A908CE5}"/>
                </a:ext>
              </a:extLst>
            </p:cNvPr>
            <p:cNvSpPr/>
            <p:nvPr/>
          </p:nvSpPr>
          <p:spPr>
            <a:xfrm>
              <a:off x="673100" y="3138724"/>
              <a:ext cx="3668208" cy="271597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4A904FD7-B762-294F-9929-5407A610A2C5}"/>
                </a:ext>
              </a:extLst>
            </p:cNvPr>
            <p:cNvGrpSpPr/>
            <p:nvPr/>
          </p:nvGrpSpPr>
          <p:grpSpPr>
            <a:xfrm>
              <a:off x="6139848" y="2663342"/>
              <a:ext cx="5624173" cy="2912056"/>
              <a:chOff x="6095943" y="2848447"/>
              <a:chExt cx="5624173" cy="2912056"/>
            </a:xfrm>
            <a:solidFill>
              <a:schemeClr val="bg1"/>
            </a:solidFill>
          </p:grpSpPr>
          <p:sp>
            <p:nvSpPr>
              <p:cNvPr id="5" name="Cloud 4">
                <a:extLst>
                  <a:ext uri="{FF2B5EF4-FFF2-40B4-BE49-F238E27FC236}">
                    <a16:creationId xmlns:a16="http://schemas.microsoft.com/office/drawing/2014/main" id="{AEC76A91-1988-A348-A857-79677089C4F0}"/>
                  </a:ext>
                </a:extLst>
              </p:cNvPr>
              <p:cNvSpPr/>
              <p:nvPr/>
            </p:nvSpPr>
            <p:spPr>
              <a:xfrm>
                <a:off x="7850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0DF2BFFB-C08D-B84E-BDBE-13DF05A2FAD4}"/>
                  </a:ext>
                </a:extLst>
              </p:cNvPr>
              <p:cNvGrpSpPr/>
              <p:nvPr/>
            </p:nvGrpSpPr>
            <p:grpSpPr>
              <a:xfrm rot="4140765" flipH="1">
                <a:off x="6668518" y="3794702"/>
                <a:ext cx="514337" cy="1659488"/>
                <a:chOff x="5734050" y="3300585"/>
                <a:chExt cx="514350" cy="1455096"/>
              </a:xfrm>
              <a:grpFill/>
            </p:grpSpPr>
            <p:sp>
              <p:nvSpPr>
                <p:cNvPr id="16" name="Oval 15">
                  <a:extLst>
                    <a:ext uri="{FF2B5EF4-FFF2-40B4-BE49-F238E27FC236}">
                      <a16:creationId xmlns:a16="http://schemas.microsoft.com/office/drawing/2014/main" id="{D9E3FB83-E1B2-FB46-93F2-D700CED9E7FD}"/>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297CC3-48E5-0A4A-ABBB-5D4CD1FEF993}"/>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D2B9B1-8463-9B41-9D4D-819D584ED1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Icon&#10;&#10;Description automatically generated">
              <a:extLst>
                <a:ext uri="{FF2B5EF4-FFF2-40B4-BE49-F238E27FC236}">
                  <a16:creationId xmlns:a16="http://schemas.microsoft.com/office/drawing/2014/main" id="{2D943A9E-A2E6-B14F-9E0A-10919FC92389}"/>
                </a:ext>
              </a:extLst>
            </p:cNvPr>
            <p:cNvPicPr>
              <a:picLocks noChangeAspect="1"/>
            </p:cNvPicPr>
            <p:nvPr/>
          </p:nvPicPr>
          <p:blipFill rotWithShape="1">
            <a:blip r:embed="rId5"/>
            <a:srcRect l="22625" r="21941"/>
            <a:stretch/>
          </p:blipFill>
          <p:spPr>
            <a:xfrm>
              <a:off x="8704992" y="3835035"/>
              <a:ext cx="809478" cy="1041699"/>
            </a:xfrm>
            <a:prstGeom prst="rect">
              <a:avLst/>
            </a:prstGeom>
          </p:spPr>
        </p:pic>
        <p:pic>
          <p:nvPicPr>
            <p:cNvPr id="23" name="Picture 22" descr="Icon&#10;&#10;Description automatically generated">
              <a:extLst>
                <a:ext uri="{FF2B5EF4-FFF2-40B4-BE49-F238E27FC236}">
                  <a16:creationId xmlns:a16="http://schemas.microsoft.com/office/drawing/2014/main" id="{771B955A-4D22-8C45-9096-DF6743F27543}"/>
                </a:ext>
              </a:extLst>
            </p:cNvPr>
            <p:cNvPicPr>
              <a:picLocks noChangeAspect="1"/>
            </p:cNvPicPr>
            <p:nvPr/>
          </p:nvPicPr>
          <p:blipFill rotWithShape="1">
            <a:blip r:embed="rId5"/>
            <a:srcRect l="22625" r="21941"/>
            <a:stretch/>
          </p:blipFill>
          <p:spPr>
            <a:xfrm>
              <a:off x="4940338" y="1299119"/>
              <a:ext cx="809478" cy="1041699"/>
            </a:xfrm>
            <a:prstGeom prst="rect">
              <a:avLst/>
            </a:prstGeom>
          </p:spPr>
        </p:pic>
        <p:pic>
          <p:nvPicPr>
            <p:cNvPr id="24" name="Picture 23" descr="Icon&#10;&#10;Description automatically generated">
              <a:extLst>
                <a:ext uri="{FF2B5EF4-FFF2-40B4-BE49-F238E27FC236}">
                  <a16:creationId xmlns:a16="http://schemas.microsoft.com/office/drawing/2014/main" id="{BE5D5FA1-1A83-A347-94AD-4B64F5A8F762}"/>
                </a:ext>
              </a:extLst>
            </p:cNvPr>
            <p:cNvPicPr>
              <a:picLocks noChangeAspect="1"/>
            </p:cNvPicPr>
            <p:nvPr/>
          </p:nvPicPr>
          <p:blipFill rotWithShape="1">
            <a:blip r:embed="rId5"/>
            <a:srcRect l="22625" r="21941"/>
            <a:stretch/>
          </p:blipFill>
          <p:spPr>
            <a:xfrm>
              <a:off x="1308247" y="4304475"/>
              <a:ext cx="809478" cy="1041699"/>
            </a:xfrm>
            <a:prstGeom prst="rect">
              <a:avLst/>
            </a:prstGeom>
          </p:spPr>
        </p:pic>
        <p:pic>
          <p:nvPicPr>
            <p:cNvPr id="25" name="Picture 24" descr="Icon&#10;&#10;Description automatically generated">
              <a:extLst>
                <a:ext uri="{FF2B5EF4-FFF2-40B4-BE49-F238E27FC236}">
                  <a16:creationId xmlns:a16="http://schemas.microsoft.com/office/drawing/2014/main" id="{F6A5F508-0031-144E-8E20-57118F34DD9F}"/>
                </a:ext>
              </a:extLst>
            </p:cNvPr>
            <p:cNvPicPr>
              <a:picLocks noChangeAspect="1"/>
            </p:cNvPicPr>
            <p:nvPr/>
          </p:nvPicPr>
          <p:blipFill rotWithShape="1">
            <a:blip r:embed="rId5"/>
            <a:srcRect l="22625" r="21941"/>
            <a:stretch/>
          </p:blipFill>
          <p:spPr>
            <a:xfrm>
              <a:off x="2100343" y="3598521"/>
              <a:ext cx="809478" cy="104169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A9846B8C-C064-BE4A-9B57-950ADCC5F033}"/>
                </a:ext>
              </a:extLst>
            </p:cNvPr>
            <p:cNvPicPr>
              <a:picLocks noChangeAspect="1"/>
            </p:cNvPicPr>
            <p:nvPr/>
          </p:nvPicPr>
          <p:blipFill rotWithShape="1">
            <a:blip r:embed="rId6"/>
            <a:srcRect l="8440" t="8158" r="64632" b="53717"/>
            <a:stretch/>
          </p:blipFill>
          <p:spPr>
            <a:xfrm>
              <a:off x="2965212" y="3947322"/>
              <a:ext cx="566618" cy="1256117"/>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D600303A-FE5A-5146-B90F-8B5A21D69476}"/>
                </a:ext>
              </a:extLst>
            </p:cNvPr>
            <p:cNvPicPr>
              <a:picLocks noChangeAspect="1"/>
            </p:cNvPicPr>
            <p:nvPr/>
          </p:nvPicPr>
          <p:blipFill rotWithShape="1">
            <a:blip r:embed="rId6"/>
            <a:srcRect l="8440" t="8158" r="64632" b="53717"/>
            <a:stretch/>
          </p:blipFill>
          <p:spPr>
            <a:xfrm>
              <a:off x="5890551" y="1448658"/>
              <a:ext cx="662127" cy="1467847"/>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8D2926E5-896F-E744-9A98-B40FB0A4F587}"/>
                </a:ext>
              </a:extLst>
            </p:cNvPr>
            <p:cNvPicPr>
              <a:picLocks noChangeAspect="1"/>
            </p:cNvPicPr>
            <p:nvPr/>
          </p:nvPicPr>
          <p:blipFill rotWithShape="1">
            <a:blip r:embed="rId6"/>
            <a:srcRect l="8440" t="8158" r="64632" b="53717"/>
            <a:stretch/>
          </p:blipFill>
          <p:spPr>
            <a:xfrm>
              <a:off x="6503066" y="883375"/>
              <a:ext cx="685939" cy="1520635"/>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0B986659-5810-FB4A-97C3-E28AE9DAA19A}"/>
                </a:ext>
              </a:extLst>
            </p:cNvPr>
            <p:cNvPicPr>
              <a:picLocks noChangeAspect="1"/>
            </p:cNvPicPr>
            <p:nvPr/>
          </p:nvPicPr>
          <p:blipFill rotWithShape="1">
            <a:blip r:embed="rId6"/>
            <a:srcRect l="8440" t="8158" r="64632" b="53717"/>
            <a:stretch/>
          </p:blipFill>
          <p:spPr>
            <a:xfrm>
              <a:off x="9718463" y="3455426"/>
              <a:ext cx="689970" cy="1529571"/>
            </a:xfrm>
            <a:prstGeom prst="rect">
              <a:avLst/>
            </a:prstGeom>
          </p:spPr>
        </p:pic>
      </p:grpSp>
      <p:pic>
        <p:nvPicPr>
          <p:cNvPr id="20" name="beep-09-soft.mp3" descr="beep-09-soft.mp3">
            <a:hlinkClick r:id="" action="ppaction://media"/>
            <a:extLst>
              <a:ext uri="{FF2B5EF4-FFF2-40B4-BE49-F238E27FC236}">
                <a16:creationId xmlns:a16="http://schemas.microsoft.com/office/drawing/2014/main" id="{DADBC33A-33ED-014A-B829-5ECD6D7B840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101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0"/>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E9379A2-E2FD-F64D-B42A-2B3EB1F0B7A4}"/>
              </a:ext>
            </a:extLst>
          </p:cNvPr>
          <p:cNvGrpSpPr/>
          <p:nvPr/>
        </p:nvGrpSpPr>
        <p:grpSpPr>
          <a:xfrm>
            <a:off x="385743" y="516944"/>
            <a:ext cx="11169273" cy="5274430"/>
            <a:chOff x="385743" y="516944"/>
            <a:chExt cx="11169273" cy="5274430"/>
          </a:xfrm>
        </p:grpSpPr>
        <p:grpSp>
          <p:nvGrpSpPr>
            <p:cNvPr id="21" name="Group 20">
              <a:extLst>
                <a:ext uri="{FF2B5EF4-FFF2-40B4-BE49-F238E27FC236}">
                  <a16:creationId xmlns:a16="http://schemas.microsoft.com/office/drawing/2014/main" id="{E895BF88-A816-704D-947B-B1F62846FCB2}"/>
                </a:ext>
              </a:extLst>
            </p:cNvPr>
            <p:cNvGrpSpPr/>
            <p:nvPr/>
          </p:nvGrpSpPr>
          <p:grpSpPr>
            <a:xfrm>
              <a:off x="4062016" y="516944"/>
              <a:ext cx="3869424" cy="4500433"/>
              <a:chOff x="4062016" y="516944"/>
              <a:chExt cx="3869424" cy="4500433"/>
            </a:xfrm>
            <a:solidFill>
              <a:schemeClr val="bg1"/>
            </a:solidFill>
          </p:grpSpPr>
          <p:sp>
            <p:nvSpPr>
              <p:cNvPr id="5" name="Cloud 4">
                <a:extLst>
                  <a:ext uri="{FF2B5EF4-FFF2-40B4-BE49-F238E27FC236}">
                    <a16:creationId xmlns:a16="http://schemas.microsoft.com/office/drawing/2014/main" id="{CEA094A7-3B94-5C4A-A74F-941DA40259BA}"/>
                  </a:ext>
                </a:extLst>
              </p:cNvPr>
              <p:cNvSpPr/>
              <p:nvPr/>
            </p:nvSpPr>
            <p:spPr>
              <a:xfrm>
                <a:off x="40620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6E95BADA-0DD6-AC4B-8952-A1F2E8C6E53B}"/>
                  </a:ext>
                </a:extLst>
              </p:cNvPr>
              <p:cNvGrpSpPr/>
              <p:nvPr/>
            </p:nvGrpSpPr>
            <p:grpSpPr>
              <a:xfrm>
                <a:off x="6043827" y="3677523"/>
                <a:ext cx="482600" cy="1339854"/>
                <a:chOff x="5765800" y="3300585"/>
                <a:chExt cx="482600" cy="1339854"/>
              </a:xfrm>
              <a:grpFill/>
            </p:grpSpPr>
            <p:sp>
              <p:nvSpPr>
                <p:cNvPr id="7" name="Oval 6">
                  <a:extLst>
                    <a:ext uri="{FF2B5EF4-FFF2-40B4-BE49-F238E27FC236}">
                      <a16:creationId xmlns:a16="http://schemas.microsoft.com/office/drawing/2014/main" id="{4412FD67-EA3B-5044-BC09-D9C54008575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6F509FD-4AA0-1140-93CF-64D86D376542}"/>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FA3DCC-D699-DE44-B212-25996A813AD4}"/>
                    </a:ext>
                  </a:extLst>
                </p:cNvPr>
                <p:cNvSpPr/>
                <p:nvPr/>
              </p:nvSpPr>
              <p:spPr>
                <a:xfrm>
                  <a:off x="5799071" y="4409955"/>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loud 3">
              <a:extLst>
                <a:ext uri="{FF2B5EF4-FFF2-40B4-BE49-F238E27FC236}">
                  <a16:creationId xmlns:a16="http://schemas.microsoft.com/office/drawing/2014/main" id="{17A6BF31-5F5F-BD41-B491-78278FBBFEF5}"/>
                </a:ext>
              </a:extLst>
            </p:cNvPr>
            <p:cNvSpPr/>
            <p:nvPr/>
          </p:nvSpPr>
          <p:spPr>
            <a:xfrm>
              <a:off x="7685592" y="2671133"/>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Cloud 2">
              <a:extLst>
                <a:ext uri="{FF2B5EF4-FFF2-40B4-BE49-F238E27FC236}">
                  <a16:creationId xmlns:a16="http://schemas.microsoft.com/office/drawing/2014/main" id="{F6A00E95-B75E-D34E-B9CF-2991D1DB737F}"/>
                </a:ext>
              </a:extLst>
            </p:cNvPr>
            <p:cNvSpPr/>
            <p:nvPr/>
          </p:nvSpPr>
          <p:spPr>
            <a:xfrm>
              <a:off x="385743" y="2879318"/>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Icon&#10;&#10;Description automatically generated">
              <a:extLst>
                <a:ext uri="{FF2B5EF4-FFF2-40B4-BE49-F238E27FC236}">
                  <a16:creationId xmlns:a16="http://schemas.microsoft.com/office/drawing/2014/main" id="{905650A4-0810-6741-B38D-9D424604BF08}"/>
                </a:ext>
              </a:extLst>
            </p:cNvPr>
            <p:cNvPicPr>
              <a:picLocks noChangeAspect="1"/>
            </p:cNvPicPr>
            <p:nvPr/>
          </p:nvPicPr>
          <p:blipFill rotWithShape="1">
            <a:blip r:embed="rId5"/>
            <a:srcRect l="22625" r="21941"/>
            <a:stretch/>
          </p:blipFill>
          <p:spPr>
            <a:xfrm>
              <a:off x="4721222" y="1890807"/>
              <a:ext cx="809478" cy="1041699"/>
            </a:xfrm>
            <a:prstGeom prst="rect">
              <a:avLst/>
            </a:prstGeom>
          </p:spPr>
        </p:pic>
        <p:pic>
          <p:nvPicPr>
            <p:cNvPr id="24" name="Picture 23" descr="Icon&#10;&#10;Description automatically generated">
              <a:extLst>
                <a:ext uri="{FF2B5EF4-FFF2-40B4-BE49-F238E27FC236}">
                  <a16:creationId xmlns:a16="http://schemas.microsoft.com/office/drawing/2014/main" id="{CC698418-1831-E646-A097-08B80B33439A}"/>
                </a:ext>
              </a:extLst>
            </p:cNvPr>
            <p:cNvPicPr>
              <a:picLocks noChangeAspect="1"/>
            </p:cNvPicPr>
            <p:nvPr/>
          </p:nvPicPr>
          <p:blipFill rotWithShape="1">
            <a:blip r:embed="rId5"/>
            <a:srcRect l="22625" r="21941"/>
            <a:stretch/>
          </p:blipFill>
          <p:spPr>
            <a:xfrm>
              <a:off x="5102962" y="927323"/>
              <a:ext cx="809478" cy="1041699"/>
            </a:xfrm>
            <a:prstGeom prst="rect">
              <a:avLst/>
            </a:prstGeom>
          </p:spPr>
        </p:pic>
        <p:pic>
          <p:nvPicPr>
            <p:cNvPr id="25" name="Picture 24" descr="A picture containing icon&#10;&#10;Description automatically generated">
              <a:extLst>
                <a:ext uri="{FF2B5EF4-FFF2-40B4-BE49-F238E27FC236}">
                  <a16:creationId xmlns:a16="http://schemas.microsoft.com/office/drawing/2014/main" id="{178D715E-FF4F-D746-ADB7-9D7E9804D28C}"/>
                </a:ext>
              </a:extLst>
            </p:cNvPr>
            <p:cNvPicPr>
              <a:picLocks noChangeAspect="1"/>
            </p:cNvPicPr>
            <p:nvPr/>
          </p:nvPicPr>
          <p:blipFill>
            <a:blip r:embed="rId6"/>
            <a:stretch>
              <a:fillRect/>
            </a:stretch>
          </p:blipFill>
          <p:spPr>
            <a:xfrm>
              <a:off x="6060893" y="1141591"/>
              <a:ext cx="602011" cy="1584239"/>
            </a:xfrm>
            <a:prstGeom prst="rect">
              <a:avLst/>
            </a:prstGeom>
          </p:spPr>
        </p:pic>
        <p:pic>
          <p:nvPicPr>
            <p:cNvPr id="26" name="Picture 25" descr="A picture containing icon&#10;&#10;Description automatically generated">
              <a:extLst>
                <a:ext uri="{FF2B5EF4-FFF2-40B4-BE49-F238E27FC236}">
                  <a16:creationId xmlns:a16="http://schemas.microsoft.com/office/drawing/2014/main" id="{1B54D721-99D6-8F4A-BFF3-FC976E6C0FBC}"/>
                </a:ext>
              </a:extLst>
            </p:cNvPr>
            <p:cNvPicPr>
              <a:picLocks noChangeAspect="1"/>
            </p:cNvPicPr>
            <p:nvPr/>
          </p:nvPicPr>
          <p:blipFill>
            <a:blip r:embed="rId6"/>
            <a:stretch>
              <a:fillRect/>
            </a:stretch>
          </p:blipFill>
          <p:spPr>
            <a:xfrm>
              <a:off x="10305939" y="2998525"/>
              <a:ext cx="628549" cy="1654077"/>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AB30F2A4-5A90-EF42-B721-584436284A9D}"/>
                </a:ext>
              </a:extLst>
            </p:cNvPr>
            <p:cNvPicPr>
              <a:picLocks noChangeAspect="1"/>
            </p:cNvPicPr>
            <p:nvPr/>
          </p:nvPicPr>
          <p:blipFill>
            <a:blip r:embed="rId6"/>
            <a:stretch>
              <a:fillRect/>
            </a:stretch>
          </p:blipFill>
          <p:spPr>
            <a:xfrm>
              <a:off x="9554811" y="3363300"/>
              <a:ext cx="628549" cy="1654077"/>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3547BCAA-DA97-EE40-9FA1-9B4E95172575}"/>
                </a:ext>
              </a:extLst>
            </p:cNvPr>
            <p:cNvPicPr>
              <a:picLocks noChangeAspect="1"/>
            </p:cNvPicPr>
            <p:nvPr/>
          </p:nvPicPr>
          <p:blipFill>
            <a:blip r:embed="rId6"/>
            <a:stretch>
              <a:fillRect/>
            </a:stretch>
          </p:blipFill>
          <p:spPr>
            <a:xfrm>
              <a:off x="6665826" y="927323"/>
              <a:ext cx="644893" cy="1697087"/>
            </a:xfrm>
            <a:prstGeom prst="rect">
              <a:avLst/>
            </a:prstGeom>
          </p:spPr>
        </p:pic>
        <p:pic>
          <p:nvPicPr>
            <p:cNvPr id="29" name="Picture 28" descr="A picture containing icon&#10;&#10;Description automatically generated">
              <a:extLst>
                <a:ext uri="{FF2B5EF4-FFF2-40B4-BE49-F238E27FC236}">
                  <a16:creationId xmlns:a16="http://schemas.microsoft.com/office/drawing/2014/main" id="{A895BF74-1D3E-CD46-AE25-313D72C2EB04}"/>
                </a:ext>
              </a:extLst>
            </p:cNvPr>
            <p:cNvPicPr>
              <a:picLocks noChangeAspect="1"/>
            </p:cNvPicPr>
            <p:nvPr/>
          </p:nvPicPr>
          <p:blipFill>
            <a:blip r:embed="rId6"/>
            <a:stretch>
              <a:fillRect/>
            </a:stretch>
          </p:blipFill>
          <p:spPr>
            <a:xfrm>
              <a:off x="2799300" y="3527133"/>
              <a:ext cx="592964" cy="1560432"/>
            </a:xfrm>
            <a:prstGeom prst="rect">
              <a:avLst/>
            </a:prstGeom>
          </p:spPr>
        </p:pic>
        <p:pic>
          <p:nvPicPr>
            <p:cNvPr id="30" name="Picture 29" descr="Icon&#10;&#10;Description automatically generated">
              <a:extLst>
                <a:ext uri="{FF2B5EF4-FFF2-40B4-BE49-F238E27FC236}">
                  <a16:creationId xmlns:a16="http://schemas.microsoft.com/office/drawing/2014/main" id="{BA77B1C3-8335-5E41-B622-0D1CAC3F469F}"/>
                </a:ext>
              </a:extLst>
            </p:cNvPr>
            <p:cNvPicPr>
              <a:picLocks noChangeAspect="1"/>
            </p:cNvPicPr>
            <p:nvPr/>
          </p:nvPicPr>
          <p:blipFill rotWithShape="1">
            <a:blip r:embed="rId5"/>
            <a:srcRect l="22625" r="21941"/>
            <a:stretch/>
          </p:blipFill>
          <p:spPr>
            <a:xfrm>
              <a:off x="959415" y="4085394"/>
              <a:ext cx="809478" cy="1041699"/>
            </a:xfrm>
            <a:prstGeom prst="rect">
              <a:avLst/>
            </a:prstGeom>
          </p:spPr>
        </p:pic>
        <p:pic>
          <p:nvPicPr>
            <p:cNvPr id="31" name="Picture 30" descr="Icon&#10;&#10;Description automatically generated">
              <a:extLst>
                <a:ext uri="{FF2B5EF4-FFF2-40B4-BE49-F238E27FC236}">
                  <a16:creationId xmlns:a16="http://schemas.microsoft.com/office/drawing/2014/main" id="{3D71EB52-AD3D-214B-8FB5-9ECD6325B1E0}"/>
                </a:ext>
              </a:extLst>
            </p:cNvPr>
            <p:cNvPicPr>
              <a:picLocks noChangeAspect="1"/>
            </p:cNvPicPr>
            <p:nvPr/>
          </p:nvPicPr>
          <p:blipFill rotWithShape="1">
            <a:blip r:embed="rId5"/>
            <a:srcRect l="22625" r="21941"/>
            <a:stretch/>
          </p:blipFill>
          <p:spPr>
            <a:xfrm>
              <a:off x="1816826" y="3438276"/>
              <a:ext cx="809478" cy="1041699"/>
            </a:xfrm>
            <a:prstGeom prst="rect">
              <a:avLst/>
            </a:prstGeom>
          </p:spPr>
        </p:pic>
        <p:pic>
          <p:nvPicPr>
            <p:cNvPr id="32" name="Picture 31" descr="Icon&#10;&#10;Description automatically generated">
              <a:extLst>
                <a:ext uri="{FF2B5EF4-FFF2-40B4-BE49-F238E27FC236}">
                  <a16:creationId xmlns:a16="http://schemas.microsoft.com/office/drawing/2014/main" id="{64F85921-4D46-4F45-BF09-519B79F3ACD7}"/>
                </a:ext>
              </a:extLst>
            </p:cNvPr>
            <p:cNvPicPr>
              <a:picLocks noChangeAspect="1"/>
            </p:cNvPicPr>
            <p:nvPr/>
          </p:nvPicPr>
          <p:blipFill rotWithShape="1">
            <a:blip r:embed="rId5"/>
            <a:srcRect l="22625" r="21941"/>
            <a:stretch/>
          </p:blipFill>
          <p:spPr>
            <a:xfrm>
              <a:off x="8480390" y="3688366"/>
              <a:ext cx="809478" cy="1041699"/>
            </a:xfrm>
            <a:prstGeom prst="rect">
              <a:avLst/>
            </a:prstGeom>
          </p:spPr>
        </p:pic>
      </p:grpSp>
      <p:pic>
        <p:nvPicPr>
          <p:cNvPr id="33" name="beep-09-soft.mp3" descr="beep-09-soft.mp3">
            <a:hlinkClick r:id="" action="ppaction://media"/>
            <a:extLst>
              <a:ext uri="{FF2B5EF4-FFF2-40B4-BE49-F238E27FC236}">
                <a16:creationId xmlns:a16="http://schemas.microsoft.com/office/drawing/2014/main" id="{FEBEBE0D-AC5A-974B-8919-83EAEAD4C85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319190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3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70C0771-1FE3-D044-BC16-22ADD067EC4F}"/>
              </a:ext>
            </a:extLst>
          </p:cNvPr>
          <p:cNvGrpSpPr/>
          <p:nvPr/>
        </p:nvGrpSpPr>
        <p:grpSpPr>
          <a:xfrm>
            <a:off x="408492" y="257647"/>
            <a:ext cx="11235424" cy="5667956"/>
            <a:chOff x="408492" y="257647"/>
            <a:chExt cx="11235424" cy="5667956"/>
          </a:xfrm>
        </p:grpSpPr>
        <p:grpSp>
          <p:nvGrpSpPr>
            <p:cNvPr id="26" name="Group 25">
              <a:extLst>
                <a:ext uri="{FF2B5EF4-FFF2-40B4-BE49-F238E27FC236}">
                  <a16:creationId xmlns:a16="http://schemas.microsoft.com/office/drawing/2014/main" id="{7F4DAC01-29D3-4842-B109-84B3F2778D27}"/>
                </a:ext>
              </a:extLst>
            </p:cNvPr>
            <p:cNvGrpSpPr/>
            <p:nvPr/>
          </p:nvGrpSpPr>
          <p:grpSpPr>
            <a:xfrm>
              <a:off x="3784600" y="257647"/>
              <a:ext cx="4117182" cy="4874972"/>
              <a:chOff x="3784600" y="257647"/>
              <a:chExt cx="4117182" cy="4874972"/>
            </a:xfrm>
            <a:solidFill>
              <a:schemeClr val="bg1"/>
            </a:solidFill>
          </p:grpSpPr>
          <p:sp>
            <p:nvSpPr>
              <p:cNvPr id="4" name="Cloud 3">
                <a:extLst>
                  <a:ext uri="{FF2B5EF4-FFF2-40B4-BE49-F238E27FC236}">
                    <a16:creationId xmlns:a16="http://schemas.microsoft.com/office/drawing/2014/main" id="{8A231FBC-98FE-F245-958C-9C326D980E7C}"/>
                  </a:ext>
                </a:extLst>
              </p:cNvPr>
              <p:cNvSpPr/>
              <p:nvPr/>
            </p:nvSpPr>
            <p:spPr>
              <a:xfrm>
                <a:off x="3784600" y="257647"/>
                <a:ext cx="4117182"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C401177-8FB8-FC4A-B579-45F7DABDA30A}"/>
                  </a:ext>
                </a:extLst>
              </p:cNvPr>
              <p:cNvGrpSpPr/>
              <p:nvPr/>
            </p:nvGrpSpPr>
            <p:grpSpPr>
              <a:xfrm>
                <a:off x="6012077" y="3677523"/>
                <a:ext cx="514350" cy="1455096"/>
                <a:chOff x="5734050" y="3300585"/>
                <a:chExt cx="514350" cy="1455096"/>
              </a:xfrm>
              <a:grpFill/>
            </p:grpSpPr>
            <p:sp>
              <p:nvSpPr>
                <p:cNvPr id="11" name="Oval 10">
                  <a:extLst>
                    <a:ext uri="{FF2B5EF4-FFF2-40B4-BE49-F238E27FC236}">
                      <a16:creationId xmlns:a16="http://schemas.microsoft.com/office/drawing/2014/main" id="{C8B9B372-3E47-F54B-A56C-FA897C498081}"/>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4D97B4-E077-134A-9FA2-31936527C20F}"/>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5CD12D-BDC8-CB40-8F6F-14374BD281D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loud 2">
              <a:extLst>
                <a:ext uri="{FF2B5EF4-FFF2-40B4-BE49-F238E27FC236}">
                  <a16:creationId xmlns:a16="http://schemas.microsoft.com/office/drawing/2014/main" id="{11115D6C-818B-E64B-AAB6-A35A20286D57}"/>
                </a:ext>
              </a:extLst>
            </p:cNvPr>
            <p:cNvSpPr/>
            <p:nvPr/>
          </p:nvSpPr>
          <p:spPr>
            <a:xfrm>
              <a:off x="408492" y="30135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542CA319-661E-4D42-B0BC-99CA14962586}"/>
                </a:ext>
              </a:extLst>
            </p:cNvPr>
            <p:cNvSpPr/>
            <p:nvPr/>
          </p:nvSpPr>
          <p:spPr>
            <a:xfrm>
              <a:off x="7774492" y="23785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F2B135A9-01F8-DF44-A982-2B1B4EC21301}"/>
                </a:ext>
              </a:extLst>
            </p:cNvPr>
            <p:cNvPicPr>
              <a:picLocks noChangeAspect="1"/>
            </p:cNvPicPr>
            <p:nvPr/>
          </p:nvPicPr>
          <p:blipFill rotWithShape="1">
            <a:blip r:embed="rId5"/>
            <a:srcRect b="7421"/>
            <a:stretch/>
          </p:blipFill>
          <p:spPr>
            <a:xfrm>
              <a:off x="5387044" y="1628070"/>
              <a:ext cx="912294" cy="1036929"/>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115BCF62-0448-EF43-BEF4-60AA5227B7B8}"/>
                </a:ext>
              </a:extLst>
            </p:cNvPr>
            <p:cNvPicPr>
              <a:picLocks noChangeAspect="1"/>
            </p:cNvPicPr>
            <p:nvPr/>
          </p:nvPicPr>
          <p:blipFill rotWithShape="1">
            <a:blip r:embed="rId5"/>
            <a:srcRect b="7421"/>
            <a:stretch/>
          </p:blipFill>
          <p:spPr>
            <a:xfrm>
              <a:off x="6132727" y="847615"/>
              <a:ext cx="912294" cy="1036929"/>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BCB4BC02-3293-0A48-B18A-3F61A1CA8681}"/>
                </a:ext>
              </a:extLst>
            </p:cNvPr>
            <p:cNvPicPr>
              <a:picLocks noChangeAspect="1"/>
            </p:cNvPicPr>
            <p:nvPr/>
          </p:nvPicPr>
          <p:blipFill rotWithShape="1">
            <a:blip r:embed="rId5"/>
            <a:srcRect b="7421"/>
            <a:stretch/>
          </p:blipFill>
          <p:spPr>
            <a:xfrm>
              <a:off x="9392425" y="3677523"/>
              <a:ext cx="912294" cy="1036929"/>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A37E607D-6E84-4443-A77C-8A4B2F8EB64C}"/>
                </a:ext>
              </a:extLst>
            </p:cNvPr>
            <p:cNvPicPr>
              <a:picLocks noChangeAspect="1"/>
            </p:cNvPicPr>
            <p:nvPr/>
          </p:nvPicPr>
          <p:blipFill rotWithShape="1">
            <a:blip r:embed="rId5"/>
            <a:srcRect b="7421"/>
            <a:stretch/>
          </p:blipFill>
          <p:spPr>
            <a:xfrm>
              <a:off x="10241044" y="2862844"/>
              <a:ext cx="912294" cy="1036929"/>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0A296D1D-6EFA-4C4A-9454-04D92CDA78AE}"/>
                </a:ext>
              </a:extLst>
            </p:cNvPr>
            <p:cNvPicPr>
              <a:picLocks noChangeAspect="1"/>
            </p:cNvPicPr>
            <p:nvPr/>
          </p:nvPicPr>
          <p:blipFill rotWithShape="1">
            <a:blip r:embed="rId5"/>
            <a:srcRect b="7421"/>
            <a:stretch/>
          </p:blipFill>
          <p:spPr>
            <a:xfrm>
              <a:off x="2212673" y="3899773"/>
              <a:ext cx="912294" cy="1036929"/>
            </a:xfrm>
            <a:prstGeom prst="rect">
              <a:avLst/>
            </a:prstGeom>
          </p:spPr>
        </p:pic>
        <p:pic>
          <p:nvPicPr>
            <p:cNvPr id="32" name="Picture 31" descr="A picture containing wine, sitting, table, knife&#10;&#10;Description automatically generated">
              <a:extLst>
                <a:ext uri="{FF2B5EF4-FFF2-40B4-BE49-F238E27FC236}">
                  <a16:creationId xmlns:a16="http://schemas.microsoft.com/office/drawing/2014/main" id="{CE475FAD-CE08-B54C-A8E2-B70237AB1DBA}"/>
                </a:ext>
              </a:extLst>
            </p:cNvPr>
            <p:cNvPicPr>
              <a:picLocks noChangeAspect="1"/>
            </p:cNvPicPr>
            <p:nvPr/>
          </p:nvPicPr>
          <p:blipFill rotWithShape="1">
            <a:blip r:embed="rId6"/>
            <a:srcRect l="30457" r="30393"/>
            <a:stretch/>
          </p:blipFill>
          <p:spPr>
            <a:xfrm>
              <a:off x="1460558" y="3795428"/>
              <a:ext cx="511460" cy="1337191"/>
            </a:xfrm>
            <a:prstGeom prst="rect">
              <a:avLst/>
            </a:prstGeom>
          </p:spPr>
        </p:pic>
        <p:pic>
          <p:nvPicPr>
            <p:cNvPr id="33" name="Picture 32" descr="A picture containing wine, sitting, table, knife&#10;&#10;Description automatically generated">
              <a:extLst>
                <a:ext uri="{FF2B5EF4-FFF2-40B4-BE49-F238E27FC236}">
                  <a16:creationId xmlns:a16="http://schemas.microsoft.com/office/drawing/2014/main" id="{BC7B3DCC-562F-3746-B5EA-976428B8E35B}"/>
                </a:ext>
              </a:extLst>
            </p:cNvPr>
            <p:cNvPicPr>
              <a:picLocks noChangeAspect="1"/>
            </p:cNvPicPr>
            <p:nvPr/>
          </p:nvPicPr>
          <p:blipFill rotWithShape="1">
            <a:blip r:embed="rId6"/>
            <a:srcRect l="30457" r="30393"/>
            <a:stretch/>
          </p:blipFill>
          <p:spPr>
            <a:xfrm>
              <a:off x="4658158" y="763314"/>
              <a:ext cx="617808" cy="1615233"/>
            </a:xfrm>
            <a:prstGeom prst="rect">
              <a:avLst/>
            </a:prstGeom>
          </p:spPr>
        </p:pic>
        <p:pic>
          <p:nvPicPr>
            <p:cNvPr id="34" name="Picture 33" descr="A picture containing wine, sitting, table, knife&#10;&#10;Description automatically generated">
              <a:extLst>
                <a:ext uri="{FF2B5EF4-FFF2-40B4-BE49-F238E27FC236}">
                  <a16:creationId xmlns:a16="http://schemas.microsoft.com/office/drawing/2014/main" id="{B22FF871-CB5C-164C-B354-C7578A29CE44}"/>
                </a:ext>
              </a:extLst>
            </p:cNvPr>
            <p:cNvPicPr>
              <a:picLocks noChangeAspect="1"/>
            </p:cNvPicPr>
            <p:nvPr/>
          </p:nvPicPr>
          <p:blipFill rotWithShape="1">
            <a:blip r:embed="rId6"/>
            <a:srcRect l="30457" r="30393"/>
            <a:stretch/>
          </p:blipFill>
          <p:spPr>
            <a:xfrm>
              <a:off x="8337947" y="2972836"/>
              <a:ext cx="539069" cy="1409374"/>
            </a:xfrm>
            <a:prstGeom prst="rect">
              <a:avLst/>
            </a:prstGeom>
          </p:spPr>
        </p:pic>
        <p:pic>
          <p:nvPicPr>
            <p:cNvPr id="35" name="Picture 34" descr="A picture containing wine, sitting, table, knife&#10;&#10;Description automatically generated">
              <a:extLst>
                <a:ext uri="{FF2B5EF4-FFF2-40B4-BE49-F238E27FC236}">
                  <a16:creationId xmlns:a16="http://schemas.microsoft.com/office/drawing/2014/main" id="{FB300FD3-25E4-F34E-B638-729277315E39}"/>
                </a:ext>
              </a:extLst>
            </p:cNvPr>
            <p:cNvPicPr>
              <a:picLocks noChangeAspect="1"/>
            </p:cNvPicPr>
            <p:nvPr/>
          </p:nvPicPr>
          <p:blipFill rotWithShape="1">
            <a:blip r:embed="rId6"/>
            <a:srcRect l="30457" r="30393"/>
            <a:stretch/>
          </p:blipFill>
          <p:spPr>
            <a:xfrm>
              <a:off x="8760602" y="3261355"/>
              <a:ext cx="555132" cy="1451371"/>
            </a:xfrm>
            <a:prstGeom prst="rect">
              <a:avLst/>
            </a:prstGeom>
          </p:spPr>
        </p:pic>
      </p:grpSp>
      <p:pic>
        <p:nvPicPr>
          <p:cNvPr id="21" name="beep-09-soft.mp3" descr="beep-09-soft.mp3">
            <a:hlinkClick r:id="" action="ppaction://media"/>
            <a:extLst>
              <a:ext uri="{FF2B5EF4-FFF2-40B4-BE49-F238E27FC236}">
                <a16:creationId xmlns:a16="http://schemas.microsoft.com/office/drawing/2014/main" id="{F1E6D6C1-EAB0-6F41-9F07-08471857A97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32494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1"/>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1"/>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BAC2E95-6D0E-1A43-996C-93AD99DE3296}"/>
              </a:ext>
            </a:extLst>
          </p:cNvPr>
          <p:cNvGrpSpPr/>
          <p:nvPr/>
        </p:nvGrpSpPr>
        <p:grpSpPr>
          <a:xfrm>
            <a:off x="102835" y="340978"/>
            <a:ext cx="11490352" cy="5689378"/>
            <a:chOff x="102835" y="340978"/>
            <a:chExt cx="11490352" cy="5689378"/>
          </a:xfrm>
        </p:grpSpPr>
        <p:sp>
          <p:nvSpPr>
            <p:cNvPr id="4" name="Cloud 3">
              <a:extLst>
                <a:ext uri="{FF2B5EF4-FFF2-40B4-BE49-F238E27FC236}">
                  <a16:creationId xmlns:a16="http://schemas.microsoft.com/office/drawing/2014/main" id="{720A87EA-3E08-6D48-A7D7-73FA3BB100B7}"/>
                </a:ext>
              </a:extLst>
            </p:cNvPr>
            <p:cNvSpPr/>
            <p:nvPr/>
          </p:nvSpPr>
          <p:spPr>
            <a:xfrm>
              <a:off x="3997053" y="340978"/>
              <a:ext cx="4068258" cy="303165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E7FE26CE-7684-FE4A-95F1-AE906750CA74}"/>
                </a:ext>
              </a:extLst>
            </p:cNvPr>
            <p:cNvSpPr/>
            <p:nvPr/>
          </p:nvSpPr>
          <p:spPr>
            <a:xfrm>
              <a:off x="7723762" y="2728849"/>
              <a:ext cx="3869425" cy="303165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87E2B7A-793A-0448-BA88-CA281C8E3AC3}"/>
                </a:ext>
              </a:extLst>
            </p:cNvPr>
            <p:cNvGrpSpPr/>
            <p:nvPr/>
          </p:nvGrpSpPr>
          <p:grpSpPr>
            <a:xfrm>
              <a:off x="102835" y="2861132"/>
              <a:ext cx="4703242" cy="3169224"/>
              <a:chOff x="192592" y="2848447"/>
              <a:chExt cx="4703242" cy="3169224"/>
            </a:xfrm>
            <a:solidFill>
              <a:schemeClr val="bg1"/>
            </a:solidFill>
          </p:grpSpPr>
          <p:sp>
            <p:nvSpPr>
              <p:cNvPr id="3" name="Cloud 2">
                <a:extLst>
                  <a:ext uri="{FF2B5EF4-FFF2-40B4-BE49-F238E27FC236}">
                    <a16:creationId xmlns:a16="http://schemas.microsoft.com/office/drawing/2014/main" id="{0F6D84A0-01F4-AB42-A155-A30840FE0BAE}"/>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C0E6A1E-EA0E-A643-9E0D-3AB77CCD9A47}"/>
                  </a:ext>
                </a:extLst>
              </p:cNvPr>
              <p:cNvGrpSpPr/>
              <p:nvPr/>
            </p:nvGrpSpPr>
            <p:grpSpPr>
              <a:xfrm rot="17326522" flipH="1">
                <a:off x="3808921" y="4930759"/>
                <a:ext cx="514337" cy="1659488"/>
                <a:chOff x="5734050" y="3300585"/>
                <a:chExt cx="514350" cy="1455096"/>
              </a:xfrm>
              <a:grpFill/>
            </p:grpSpPr>
            <p:sp>
              <p:nvSpPr>
                <p:cNvPr id="7" name="Oval 6">
                  <a:extLst>
                    <a:ext uri="{FF2B5EF4-FFF2-40B4-BE49-F238E27FC236}">
                      <a16:creationId xmlns:a16="http://schemas.microsoft.com/office/drawing/2014/main" id="{95A4E3DC-8766-DB4A-88CC-668F61802E7D}"/>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E63700-B0B4-BA4D-9A8F-F5BDF61AC904}"/>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55DB54-7A79-8541-8E88-A07FCF063D78}"/>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drawing&#10;&#10;Description automatically generated">
              <a:extLst>
                <a:ext uri="{FF2B5EF4-FFF2-40B4-BE49-F238E27FC236}">
                  <a16:creationId xmlns:a16="http://schemas.microsoft.com/office/drawing/2014/main" id="{C02FDB6D-A1C5-074C-BEFD-3A5BC6F0AAA2}"/>
                </a:ext>
              </a:extLst>
            </p:cNvPr>
            <p:cNvPicPr>
              <a:picLocks noChangeAspect="1"/>
            </p:cNvPicPr>
            <p:nvPr/>
          </p:nvPicPr>
          <p:blipFill rotWithShape="1">
            <a:blip r:embed="rId5"/>
            <a:srcRect b="11283"/>
            <a:stretch/>
          </p:blipFill>
          <p:spPr>
            <a:xfrm>
              <a:off x="805537" y="3741310"/>
              <a:ext cx="884583" cy="1006732"/>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5AD357C-5876-A84A-A7F4-A60588AB9181}"/>
                </a:ext>
              </a:extLst>
            </p:cNvPr>
            <p:cNvPicPr>
              <a:picLocks noChangeAspect="1"/>
            </p:cNvPicPr>
            <p:nvPr/>
          </p:nvPicPr>
          <p:blipFill rotWithShape="1">
            <a:blip r:embed="rId5"/>
            <a:srcRect b="11283"/>
            <a:stretch/>
          </p:blipFill>
          <p:spPr>
            <a:xfrm>
              <a:off x="5146598" y="845519"/>
              <a:ext cx="884583" cy="1006732"/>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2615D2DC-51AE-D04D-AC61-A4297E6B433F}"/>
                </a:ext>
              </a:extLst>
            </p:cNvPr>
            <p:cNvPicPr>
              <a:picLocks noChangeAspect="1"/>
            </p:cNvPicPr>
            <p:nvPr/>
          </p:nvPicPr>
          <p:blipFill rotWithShape="1">
            <a:blip r:embed="rId5"/>
            <a:srcRect b="11283"/>
            <a:stretch/>
          </p:blipFill>
          <p:spPr>
            <a:xfrm>
              <a:off x="4704307" y="1992834"/>
              <a:ext cx="884583" cy="1006732"/>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FBEE6E1F-F34B-1E42-997E-5524F2B1ABAA}"/>
                </a:ext>
              </a:extLst>
            </p:cNvPr>
            <p:cNvPicPr>
              <a:picLocks noChangeAspect="1"/>
            </p:cNvPicPr>
            <p:nvPr/>
          </p:nvPicPr>
          <p:blipFill rotWithShape="1">
            <a:blip r:embed="rId5"/>
            <a:srcRect b="11283"/>
            <a:stretch/>
          </p:blipFill>
          <p:spPr>
            <a:xfrm>
              <a:off x="8455017" y="3813794"/>
              <a:ext cx="884583" cy="1006732"/>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A0C2D65B-0501-C341-B93D-FFBE41251E42}"/>
                </a:ext>
              </a:extLst>
            </p:cNvPr>
            <p:cNvPicPr>
              <a:picLocks noChangeAspect="1"/>
            </p:cNvPicPr>
            <p:nvPr/>
          </p:nvPicPr>
          <p:blipFill>
            <a:blip r:embed="rId6"/>
            <a:stretch>
              <a:fillRect/>
            </a:stretch>
          </p:blipFill>
          <p:spPr>
            <a:xfrm>
              <a:off x="1772486" y="4080772"/>
              <a:ext cx="940300" cy="1006732"/>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6F1774C3-F1EE-6143-8F1B-64CA2AE168BD}"/>
                </a:ext>
              </a:extLst>
            </p:cNvPr>
            <p:cNvPicPr>
              <a:picLocks noChangeAspect="1"/>
            </p:cNvPicPr>
            <p:nvPr/>
          </p:nvPicPr>
          <p:blipFill>
            <a:blip r:embed="rId6"/>
            <a:stretch>
              <a:fillRect/>
            </a:stretch>
          </p:blipFill>
          <p:spPr>
            <a:xfrm>
              <a:off x="2574206" y="3279703"/>
              <a:ext cx="940300" cy="1006732"/>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1998478F-B526-504E-B274-6CA8ACEC4FF1}"/>
                </a:ext>
              </a:extLst>
            </p:cNvPr>
            <p:cNvPicPr>
              <a:picLocks noChangeAspect="1"/>
            </p:cNvPicPr>
            <p:nvPr/>
          </p:nvPicPr>
          <p:blipFill>
            <a:blip r:embed="rId6"/>
            <a:stretch>
              <a:fillRect/>
            </a:stretch>
          </p:blipFill>
          <p:spPr>
            <a:xfrm>
              <a:off x="5886800" y="1852251"/>
              <a:ext cx="940300" cy="1006732"/>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5022A2CD-F60D-5545-8D98-E474100863AA}"/>
                </a:ext>
              </a:extLst>
            </p:cNvPr>
            <p:cNvPicPr>
              <a:picLocks noChangeAspect="1"/>
            </p:cNvPicPr>
            <p:nvPr/>
          </p:nvPicPr>
          <p:blipFill>
            <a:blip r:embed="rId6"/>
            <a:stretch>
              <a:fillRect/>
            </a:stretch>
          </p:blipFill>
          <p:spPr>
            <a:xfrm>
              <a:off x="6269252" y="678838"/>
              <a:ext cx="940300" cy="1006732"/>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6E3819F1-D2A9-0348-9132-05174132515F}"/>
                </a:ext>
              </a:extLst>
            </p:cNvPr>
            <p:cNvPicPr>
              <a:picLocks noChangeAspect="1"/>
            </p:cNvPicPr>
            <p:nvPr/>
          </p:nvPicPr>
          <p:blipFill>
            <a:blip r:embed="rId6"/>
            <a:stretch>
              <a:fillRect/>
            </a:stretch>
          </p:blipFill>
          <p:spPr>
            <a:xfrm>
              <a:off x="9419974" y="3775157"/>
              <a:ext cx="940300" cy="1006732"/>
            </a:xfrm>
            <a:prstGeom prst="rect">
              <a:avLst/>
            </a:prstGeom>
          </p:spPr>
        </p:pic>
      </p:grpSp>
      <p:pic>
        <p:nvPicPr>
          <p:cNvPr id="20" name="beep-09-soft.mp3" descr="beep-09-soft.mp3">
            <a:hlinkClick r:id="" action="ppaction://media"/>
            <a:extLst>
              <a:ext uri="{FF2B5EF4-FFF2-40B4-BE49-F238E27FC236}">
                <a16:creationId xmlns:a16="http://schemas.microsoft.com/office/drawing/2014/main" id="{90FB7A20-E61D-7248-AA4A-1286B7288AD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1541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0"/>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5ECA87-9AE8-AA45-979A-A51C458834BE}"/>
              </a:ext>
            </a:extLst>
          </p:cNvPr>
          <p:cNvGrpSpPr/>
          <p:nvPr/>
        </p:nvGrpSpPr>
        <p:grpSpPr>
          <a:xfrm>
            <a:off x="459185" y="359247"/>
            <a:ext cx="11273631" cy="5680656"/>
            <a:chOff x="459185" y="359247"/>
            <a:chExt cx="11273631" cy="5680656"/>
          </a:xfrm>
        </p:grpSpPr>
        <p:grpSp>
          <p:nvGrpSpPr>
            <p:cNvPr id="21" name="Group 20">
              <a:extLst>
                <a:ext uri="{FF2B5EF4-FFF2-40B4-BE49-F238E27FC236}">
                  <a16:creationId xmlns:a16="http://schemas.microsoft.com/office/drawing/2014/main" id="{D64A05B6-F5C3-C845-8B1E-FA9CF5B682DC}"/>
                </a:ext>
              </a:extLst>
            </p:cNvPr>
            <p:cNvGrpSpPr/>
            <p:nvPr/>
          </p:nvGrpSpPr>
          <p:grpSpPr>
            <a:xfrm>
              <a:off x="6204284" y="2746847"/>
              <a:ext cx="5528532" cy="2912056"/>
              <a:chOff x="6204284" y="2746847"/>
              <a:chExt cx="5528532" cy="2912056"/>
            </a:xfrm>
            <a:solidFill>
              <a:schemeClr val="bg1"/>
            </a:solidFill>
          </p:grpSpPr>
          <p:sp>
            <p:nvSpPr>
              <p:cNvPr id="5" name="Cloud 4">
                <a:extLst>
                  <a:ext uri="{FF2B5EF4-FFF2-40B4-BE49-F238E27FC236}">
                    <a16:creationId xmlns:a16="http://schemas.microsoft.com/office/drawing/2014/main" id="{022F98C3-E487-B44A-BAF8-93C3080B2E5A}"/>
                  </a:ext>
                </a:extLst>
              </p:cNvPr>
              <p:cNvSpPr/>
              <p:nvPr/>
            </p:nvSpPr>
            <p:spPr>
              <a:xfrm>
                <a:off x="7863392" y="2746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1B7B346D-7F84-6844-B9EC-886221D5BF9C}"/>
                  </a:ext>
                </a:extLst>
              </p:cNvPr>
              <p:cNvGrpSpPr/>
              <p:nvPr/>
            </p:nvGrpSpPr>
            <p:grpSpPr>
              <a:xfrm rot="4140765" flipH="1">
                <a:off x="6733764" y="3817728"/>
                <a:ext cx="482588" cy="1541547"/>
                <a:chOff x="5765800" y="3300585"/>
                <a:chExt cx="482600" cy="1351681"/>
              </a:xfrm>
              <a:grpFill/>
            </p:grpSpPr>
            <p:sp>
              <p:nvSpPr>
                <p:cNvPr id="7" name="Oval 6">
                  <a:extLst>
                    <a:ext uri="{FF2B5EF4-FFF2-40B4-BE49-F238E27FC236}">
                      <a16:creationId xmlns:a16="http://schemas.microsoft.com/office/drawing/2014/main" id="{A36B006F-6556-D44E-9EAB-7D9F73054106}"/>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DC712C0-CCA5-C840-830D-DFCDDAE55160}"/>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8E3719F-FA94-DA40-89D4-52BF5F9DAC8C}"/>
                    </a:ext>
                  </a:extLst>
                </p:cNvPr>
                <p:cNvSpPr/>
                <p:nvPr/>
              </p:nvSpPr>
              <p:spPr>
                <a:xfrm>
                  <a:off x="5782673" y="442178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wine, sitting, table, knife&#10;&#10;Description automatically generated">
              <a:extLst>
                <a:ext uri="{FF2B5EF4-FFF2-40B4-BE49-F238E27FC236}">
                  <a16:creationId xmlns:a16="http://schemas.microsoft.com/office/drawing/2014/main" id="{005696A4-E58D-314F-9180-7372314C24E0}"/>
                </a:ext>
              </a:extLst>
            </p:cNvPr>
            <p:cNvPicPr>
              <a:picLocks noChangeAspect="1"/>
            </p:cNvPicPr>
            <p:nvPr/>
          </p:nvPicPr>
          <p:blipFill rotWithShape="1">
            <a:blip r:embed="rId5"/>
            <a:srcRect l="30457" r="30393"/>
            <a:stretch/>
          </p:blipFill>
          <p:spPr>
            <a:xfrm>
              <a:off x="8239659" y="3429000"/>
              <a:ext cx="617808" cy="1615233"/>
            </a:xfrm>
            <a:prstGeom prst="rect">
              <a:avLst/>
            </a:prstGeom>
          </p:spPr>
        </p:pic>
        <p:pic>
          <p:nvPicPr>
            <p:cNvPr id="23" name="Picture 22" descr="A picture containing wine, sitting, table, knife&#10;&#10;Description automatically generated">
              <a:extLst>
                <a:ext uri="{FF2B5EF4-FFF2-40B4-BE49-F238E27FC236}">
                  <a16:creationId xmlns:a16="http://schemas.microsoft.com/office/drawing/2014/main" id="{17682DAC-AA98-2C4C-9D69-FA41F81D5E93}"/>
                </a:ext>
              </a:extLst>
            </p:cNvPr>
            <p:cNvPicPr>
              <a:picLocks noChangeAspect="1"/>
            </p:cNvPicPr>
            <p:nvPr/>
          </p:nvPicPr>
          <p:blipFill rotWithShape="1">
            <a:blip r:embed="rId5"/>
            <a:srcRect l="30457" r="30393"/>
            <a:stretch/>
          </p:blipFill>
          <p:spPr>
            <a:xfrm>
              <a:off x="8764027" y="3227070"/>
              <a:ext cx="617808" cy="1615233"/>
            </a:xfrm>
            <a:prstGeom prst="rect">
              <a:avLst/>
            </a:prstGeom>
          </p:spPr>
        </p:pic>
        <p:pic>
          <p:nvPicPr>
            <p:cNvPr id="24" name="Picture 23" descr="Shape&#10;&#10;Description automatically generated">
              <a:extLst>
                <a:ext uri="{FF2B5EF4-FFF2-40B4-BE49-F238E27FC236}">
                  <a16:creationId xmlns:a16="http://schemas.microsoft.com/office/drawing/2014/main" id="{0071609F-D606-C440-92AC-6E200FCABE22}"/>
                </a:ext>
              </a:extLst>
            </p:cNvPr>
            <p:cNvPicPr>
              <a:picLocks noChangeAspect="1"/>
            </p:cNvPicPr>
            <p:nvPr/>
          </p:nvPicPr>
          <p:blipFill>
            <a:blip r:embed="rId6"/>
            <a:stretch>
              <a:fillRect/>
            </a:stretch>
          </p:blipFill>
          <p:spPr>
            <a:xfrm>
              <a:off x="9242137" y="4032537"/>
              <a:ext cx="1170032" cy="1170032"/>
            </a:xfrm>
            <a:prstGeom prst="rect">
              <a:avLst/>
            </a:prstGeom>
          </p:spPr>
        </p:pic>
        <p:pic>
          <p:nvPicPr>
            <p:cNvPr id="25" name="Picture 24" descr="Shape&#10;&#10;Description automatically generated">
              <a:extLst>
                <a:ext uri="{FF2B5EF4-FFF2-40B4-BE49-F238E27FC236}">
                  <a16:creationId xmlns:a16="http://schemas.microsoft.com/office/drawing/2014/main" id="{5F4DF225-1B4A-B74F-B31B-7E0280A6418B}"/>
                </a:ext>
              </a:extLst>
            </p:cNvPr>
            <p:cNvPicPr>
              <a:picLocks noChangeAspect="1"/>
            </p:cNvPicPr>
            <p:nvPr/>
          </p:nvPicPr>
          <p:blipFill rotWithShape="1">
            <a:blip r:embed="rId6"/>
            <a:srcRect b="9890"/>
            <a:stretch/>
          </p:blipFill>
          <p:spPr>
            <a:xfrm>
              <a:off x="9902460" y="3049046"/>
              <a:ext cx="1170032" cy="1054313"/>
            </a:xfrm>
            <a:prstGeom prst="rect">
              <a:avLst/>
            </a:prstGeom>
          </p:spPr>
        </p:pic>
        <p:grpSp>
          <p:nvGrpSpPr>
            <p:cNvPr id="10" name="Group 9">
              <a:extLst>
                <a:ext uri="{FF2B5EF4-FFF2-40B4-BE49-F238E27FC236}">
                  <a16:creationId xmlns:a16="http://schemas.microsoft.com/office/drawing/2014/main" id="{28B0D0CA-EE43-314D-8C30-DD0A783DF851}"/>
                </a:ext>
              </a:extLst>
            </p:cNvPr>
            <p:cNvGrpSpPr/>
            <p:nvPr/>
          </p:nvGrpSpPr>
          <p:grpSpPr>
            <a:xfrm>
              <a:off x="459185" y="359247"/>
              <a:ext cx="7882731" cy="5680656"/>
              <a:chOff x="459185" y="359247"/>
              <a:chExt cx="7882731" cy="5680656"/>
            </a:xfrm>
          </p:grpSpPr>
          <p:sp>
            <p:nvSpPr>
              <p:cNvPr id="3" name="Cloud 2">
                <a:extLst>
                  <a:ext uri="{FF2B5EF4-FFF2-40B4-BE49-F238E27FC236}">
                    <a16:creationId xmlns:a16="http://schemas.microsoft.com/office/drawing/2014/main" id="{EF82DB52-A5A7-984C-A2B4-77D12DB3E4BB}"/>
                  </a:ext>
                </a:extLst>
              </p:cNvPr>
              <p:cNvSpPr/>
              <p:nvPr/>
            </p:nvSpPr>
            <p:spPr>
              <a:xfrm>
                <a:off x="459185" y="31278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16767971-0D4C-CC4E-AA79-AE2CE09BD737}"/>
                  </a:ext>
                </a:extLst>
              </p:cNvPr>
              <p:cNvSpPr/>
              <p:nvPr/>
            </p:nvSpPr>
            <p:spPr>
              <a:xfrm>
                <a:off x="4472492" y="3592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Shape&#10;&#10;Description automatically generated">
                <a:extLst>
                  <a:ext uri="{FF2B5EF4-FFF2-40B4-BE49-F238E27FC236}">
                    <a16:creationId xmlns:a16="http://schemas.microsoft.com/office/drawing/2014/main" id="{4BAA3B1B-CAD7-B042-BF43-FC152501A261}"/>
                  </a:ext>
                </a:extLst>
              </p:cNvPr>
              <p:cNvPicPr>
                <a:picLocks noChangeAspect="1"/>
              </p:cNvPicPr>
              <p:nvPr/>
            </p:nvPicPr>
            <p:blipFill rotWithShape="1">
              <a:blip r:embed="rId6"/>
              <a:srcRect b="9890"/>
              <a:stretch/>
            </p:blipFill>
            <p:spPr>
              <a:xfrm>
                <a:off x="2038068" y="4403225"/>
                <a:ext cx="1170032" cy="1054313"/>
              </a:xfrm>
              <a:prstGeom prst="rect">
                <a:avLst/>
              </a:prstGeom>
            </p:spPr>
          </p:pic>
          <p:pic>
            <p:nvPicPr>
              <p:cNvPr id="27" name="Picture 26" descr="Shape&#10;&#10;Description automatically generated">
                <a:extLst>
                  <a:ext uri="{FF2B5EF4-FFF2-40B4-BE49-F238E27FC236}">
                    <a16:creationId xmlns:a16="http://schemas.microsoft.com/office/drawing/2014/main" id="{EE6E0F09-D734-DF4B-BB1F-4CD67C507F6D}"/>
                  </a:ext>
                </a:extLst>
              </p:cNvPr>
              <p:cNvPicPr>
                <a:picLocks noChangeAspect="1"/>
              </p:cNvPicPr>
              <p:nvPr/>
            </p:nvPicPr>
            <p:blipFill rotWithShape="1">
              <a:blip r:embed="rId6"/>
              <a:srcRect b="9890"/>
              <a:stretch/>
            </p:blipFill>
            <p:spPr>
              <a:xfrm>
                <a:off x="2557409" y="3433553"/>
                <a:ext cx="1170032" cy="1054313"/>
              </a:xfrm>
              <a:prstGeom prst="rect">
                <a:avLst/>
              </a:prstGeom>
            </p:spPr>
          </p:pic>
          <p:pic>
            <p:nvPicPr>
              <p:cNvPr id="28" name="Picture 27" descr="Shape&#10;&#10;Description automatically generated">
                <a:extLst>
                  <a:ext uri="{FF2B5EF4-FFF2-40B4-BE49-F238E27FC236}">
                    <a16:creationId xmlns:a16="http://schemas.microsoft.com/office/drawing/2014/main" id="{AC5129CB-831F-8B4E-9F24-E8F0ED338E4F}"/>
                  </a:ext>
                </a:extLst>
              </p:cNvPr>
              <p:cNvPicPr>
                <a:picLocks noChangeAspect="1"/>
              </p:cNvPicPr>
              <p:nvPr/>
            </p:nvPicPr>
            <p:blipFill rotWithShape="1">
              <a:blip r:embed="rId6"/>
              <a:srcRect b="9890"/>
              <a:stretch/>
            </p:blipFill>
            <p:spPr>
              <a:xfrm>
                <a:off x="6371755" y="1033146"/>
                <a:ext cx="1170032" cy="1054313"/>
              </a:xfrm>
              <a:prstGeom prst="rect">
                <a:avLst/>
              </a:prstGeom>
            </p:spPr>
          </p:pic>
          <p:pic>
            <p:nvPicPr>
              <p:cNvPr id="29" name="Picture 28" descr="A picture containing wine, sitting, table, knife&#10;&#10;Description automatically generated">
                <a:extLst>
                  <a:ext uri="{FF2B5EF4-FFF2-40B4-BE49-F238E27FC236}">
                    <a16:creationId xmlns:a16="http://schemas.microsoft.com/office/drawing/2014/main" id="{CE5AD2E3-7AD2-3B4D-9D0F-AC5476CA7917}"/>
                  </a:ext>
                </a:extLst>
              </p:cNvPr>
              <p:cNvPicPr>
                <a:picLocks noChangeAspect="1"/>
              </p:cNvPicPr>
              <p:nvPr/>
            </p:nvPicPr>
            <p:blipFill rotWithShape="1">
              <a:blip r:embed="rId5"/>
              <a:srcRect l="30457" r="30393"/>
              <a:stretch/>
            </p:blipFill>
            <p:spPr>
              <a:xfrm>
                <a:off x="5690205" y="1007657"/>
                <a:ext cx="617808" cy="1615233"/>
              </a:xfrm>
              <a:prstGeom prst="rect">
                <a:avLst/>
              </a:prstGeom>
            </p:spPr>
          </p:pic>
          <p:pic>
            <p:nvPicPr>
              <p:cNvPr id="30" name="Picture 29" descr="A picture containing wine, sitting, table, knife&#10;&#10;Description automatically generated">
                <a:extLst>
                  <a:ext uri="{FF2B5EF4-FFF2-40B4-BE49-F238E27FC236}">
                    <a16:creationId xmlns:a16="http://schemas.microsoft.com/office/drawing/2014/main" id="{617BAAF9-E2B6-5A41-B33F-85732BD92BB5}"/>
                  </a:ext>
                </a:extLst>
              </p:cNvPr>
              <p:cNvPicPr>
                <a:picLocks noChangeAspect="1"/>
              </p:cNvPicPr>
              <p:nvPr/>
            </p:nvPicPr>
            <p:blipFill rotWithShape="1">
              <a:blip r:embed="rId5"/>
              <a:srcRect l="30457" r="30393"/>
              <a:stretch/>
            </p:blipFill>
            <p:spPr>
              <a:xfrm>
                <a:off x="5113220" y="1007658"/>
                <a:ext cx="617808" cy="1615233"/>
              </a:xfrm>
              <a:prstGeom prst="rect">
                <a:avLst/>
              </a:prstGeom>
            </p:spPr>
          </p:pic>
          <p:pic>
            <p:nvPicPr>
              <p:cNvPr id="31" name="Picture 30" descr="A picture containing wine, sitting, table, knife&#10;&#10;Description automatically generated">
                <a:extLst>
                  <a:ext uri="{FF2B5EF4-FFF2-40B4-BE49-F238E27FC236}">
                    <a16:creationId xmlns:a16="http://schemas.microsoft.com/office/drawing/2014/main" id="{DB94FD88-E272-1746-ADB1-65E629812FD2}"/>
                  </a:ext>
                </a:extLst>
              </p:cNvPr>
              <p:cNvPicPr>
                <a:picLocks noChangeAspect="1"/>
              </p:cNvPicPr>
              <p:nvPr/>
            </p:nvPicPr>
            <p:blipFill rotWithShape="1">
              <a:blip r:embed="rId5"/>
              <a:srcRect l="30457" r="30393"/>
              <a:stretch/>
            </p:blipFill>
            <p:spPr>
              <a:xfrm>
                <a:off x="1420135" y="3595608"/>
                <a:ext cx="617808" cy="1615233"/>
              </a:xfrm>
              <a:prstGeom prst="rect">
                <a:avLst/>
              </a:prstGeom>
            </p:spPr>
          </p:pic>
        </p:grpSp>
      </p:grpSp>
      <p:pic>
        <p:nvPicPr>
          <p:cNvPr id="33" name="beep-09-soft.mp3" descr="beep-09-soft.mp3">
            <a:hlinkClick r:id="" action="ppaction://media"/>
            <a:extLst>
              <a:ext uri="{FF2B5EF4-FFF2-40B4-BE49-F238E27FC236}">
                <a16:creationId xmlns:a16="http://schemas.microsoft.com/office/drawing/2014/main" id="{41C6129A-3432-B047-A4BC-F9C96DE9EBA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1211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33"/>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55403DF-1301-3C4C-B009-6D69FB5ACC47}"/>
              </a:ext>
            </a:extLst>
          </p:cNvPr>
          <p:cNvGrpSpPr/>
          <p:nvPr/>
        </p:nvGrpSpPr>
        <p:grpSpPr>
          <a:xfrm>
            <a:off x="446336" y="354776"/>
            <a:ext cx="11299328" cy="5532120"/>
            <a:chOff x="446336" y="354776"/>
            <a:chExt cx="11299328" cy="5533836"/>
          </a:xfrm>
        </p:grpSpPr>
        <p:grpSp>
          <p:nvGrpSpPr>
            <p:cNvPr id="6" name="Group 5">
              <a:extLst>
                <a:ext uri="{FF2B5EF4-FFF2-40B4-BE49-F238E27FC236}">
                  <a16:creationId xmlns:a16="http://schemas.microsoft.com/office/drawing/2014/main" id="{2618B616-54CB-504D-AF76-D57BB57B7F82}"/>
                </a:ext>
              </a:extLst>
            </p:cNvPr>
            <p:cNvGrpSpPr/>
            <p:nvPr/>
          </p:nvGrpSpPr>
          <p:grpSpPr>
            <a:xfrm>
              <a:off x="446336" y="354776"/>
              <a:ext cx="11299328" cy="5533836"/>
              <a:chOff x="408088" y="389944"/>
              <a:chExt cx="11299328" cy="5533836"/>
            </a:xfrm>
          </p:grpSpPr>
          <p:sp>
            <p:nvSpPr>
              <p:cNvPr id="3" name="Cloud 2">
                <a:extLst>
                  <a:ext uri="{FF2B5EF4-FFF2-40B4-BE49-F238E27FC236}">
                    <a16:creationId xmlns:a16="http://schemas.microsoft.com/office/drawing/2014/main" id="{1EF8A227-7BFE-A44D-856B-8C132D09787E}"/>
                  </a:ext>
                </a:extLst>
              </p:cNvPr>
              <p:cNvSpPr/>
              <p:nvPr/>
            </p:nvSpPr>
            <p:spPr>
              <a:xfrm>
                <a:off x="408088" y="301172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668A056A-532F-F547-A59B-F1BB0DD51677}"/>
                  </a:ext>
                </a:extLst>
              </p:cNvPr>
              <p:cNvGrpSpPr/>
              <p:nvPr/>
            </p:nvGrpSpPr>
            <p:grpSpPr>
              <a:xfrm>
                <a:off x="4062016" y="389944"/>
                <a:ext cx="3869424" cy="4612247"/>
                <a:chOff x="4062016" y="389944"/>
                <a:chExt cx="3869424" cy="4612247"/>
              </a:xfrm>
              <a:solidFill>
                <a:schemeClr val="bg1"/>
              </a:solidFill>
            </p:grpSpPr>
            <p:sp>
              <p:nvSpPr>
                <p:cNvPr id="5" name="Cloud 4">
                  <a:extLst>
                    <a:ext uri="{FF2B5EF4-FFF2-40B4-BE49-F238E27FC236}">
                      <a16:creationId xmlns:a16="http://schemas.microsoft.com/office/drawing/2014/main" id="{F032ADC8-4BDE-E34A-9118-5EE9127093D3}"/>
                    </a:ext>
                  </a:extLst>
                </p:cNvPr>
                <p:cNvSpPr/>
                <p:nvPr/>
              </p:nvSpPr>
              <p:spPr>
                <a:xfrm>
                  <a:off x="4062016" y="389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70126787-826D-284A-B63D-43814857E995}"/>
                    </a:ext>
                  </a:extLst>
                </p:cNvPr>
                <p:cNvGrpSpPr/>
                <p:nvPr/>
              </p:nvGrpSpPr>
              <p:grpSpPr>
                <a:xfrm>
                  <a:off x="6237752" y="3547095"/>
                  <a:ext cx="514350" cy="1455096"/>
                  <a:chOff x="5734050" y="3300585"/>
                  <a:chExt cx="514350" cy="1455096"/>
                </a:xfrm>
                <a:grpFill/>
              </p:grpSpPr>
              <p:sp>
                <p:nvSpPr>
                  <p:cNvPr id="17" name="Oval 16">
                    <a:extLst>
                      <a:ext uri="{FF2B5EF4-FFF2-40B4-BE49-F238E27FC236}">
                        <a16:creationId xmlns:a16="http://schemas.microsoft.com/office/drawing/2014/main" id="{7EC4BC9A-79AA-6D4A-9DDD-29EDBACE9BA1}"/>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024DA2D-A8ED-1644-A5BA-3B8D9E394743}"/>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C910FF8-C353-2F4F-A923-7FFB746DB5E7}"/>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loud 3">
                <a:extLst>
                  <a:ext uri="{FF2B5EF4-FFF2-40B4-BE49-F238E27FC236}">
                    <a16:creationId xmlns:a16="http://schemas.microsoft.com/office/drawing/2014/main" id="{4087C16F-03BF-3245-B258-4123ACDADF88}"/>
                  </a:ext>
                </a:extLst>
              </p:cNvPr>
              <p:cNvSpPr/>
              <p:nvPr/>
            </p:nvSpPr>
            <p:spPr>
              <a:xfrm>
                <a:off x="7837992" y="27214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descr="A picture containing drawing&#10;&#10;Description automatically generated">
                <a:extLst>
                  <a:ext uri="{FF2B5EF4-FFF2-40B4-BE49-F238E27FC236}">
                    <a16:creationId xmlns:a16="http://schemas.microsoft.com/office/drawing/2014/main" id="{D1ADD23F-A838-8D40-B507-9C952A5091A3}"/>
                  </a:ext>
                </a:extLst>
              </p:cNvPr>
              <p:cNvPicPr>
                <a:picLocks noChangeAspect="1"/>
              </p:cNvPicPr>
              <p:nvPr/>
            </p:nvPicPr>
            <p:blipFill>
              <a:blip r:embed="rId5"/>
              <a:stretch>
                <a:fillRect/>
              </a:stretch>
            </p:blipFill>
            <p:spPr>
              <a:xfrm>
                <a:off x="6040652" y="1169489"/>
                <a:ext cx="940300" cy="1006732"/>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1C6ECC94-C041-2D42-8A04-8667E24D6F06}"/>
                  </a:ext>
                </a:extLst>
              </p:cNvPr>
              <p:cNvPicPr>
                <a:picLocks noChangeAspect="1"/>
              </p:cNvPicPr>
              <p:nvPr/>
            </p:nvPicPr>
            <p:blipFill>
              <a:blip r:embed="rId5"/>
              <a:stretch>
                <a:fillRect/>
              </a:stretch>
            </p:blipFill>
            <p:spPr>
              <a:xfrm>
                <a:off x="2147203" y="4349547"/>
                <a:ext cx="940300" cy="1006732"/>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82B751F3-1C1F-344C-B0A0-7F1A72B83227}"/>
                  </a:ext>
                </a:extLst>
              </p:cNvPr>
              <p:cNvPicPr>
                <a:picLocks noChangeAspect="1"/>
              </p:cNvPicPr>
              <p:nvPr/>
            </p:nvPicPr>
            <p:blipFill>
              <a:blip r:embed="rId5"/>
              <a:stretch>
                <a:fillRect/>
              </a:stretch>
            </p:blipFill>
            <p:spPr>
              <a:xfrm>
                <a:off x="2742207" y="3354512"/>
                <a:ext cx="940300" cy="1006732"/>
              </a:xfrm>
              <a:prstGeom prst="rect">
                <a:avLst/>
              </a:prstGeom>
            </p:spPr>
          </p:pic>
          <p:pic>
            <p:nvPicPr>
              <p:cNvPr id="34" name="Picture 33" descr="A drawing of a cartoon character&#10;&#10;Description automatically generated">
                <a:extLst>
                  <a:ext uri="{FF2B5EF4-FFF2-40B4-BE49-F238E27FC236}">
                    <a16:creationId xmlns:a16="http://schemas.microsoft.com/office/drawing/2014/main" id="{46560E4E-F038-D64A-96A7-6487C14E96E9}"/>
                  </a:ext>
                </a:extLst>
              </p:cNvPr>
              <p:cNvPicPr>
                <a:picLocks noChangeAspect="1"/>
              </p:cNvPicPr>
              <p:nvPr/>
            </p:nvPicPr>
            <p:blipFill rotWithShape="1">
              <a:blip r:embed="rId6"/>
              <a:srcRect r="13940" b="9248"/>
              <a:stretch/>
            </p:blipFill>
            <p:spPr>
              <a:xfrm rot="21388990">
                <a:off x="4761937" y="1154155"/>
                <a:ext cx="1193478" cy="1383634"/>
              </a:xfrm>
              <a:prstGeom prst="rect">
                <a:avLst/>
              </a:prstGeom>
            </p:spPr>
          </p:pic>
          <p:pic>
            <p:nvPicPr>
              <p:cNvPr id="35" name="Picture 34" descr="A drawing of a cartoon character&#10;&#10;Description automatically generated">
                <a:extLst>
                  <a:ext uri="{FF2B5EF4-FFF2-40B4-BE49-F238E27FC236}">
                    <a16:creationId xmlns:a16="http://schemas.microsoft.com/office/drawing/2014/main" id="{F2683B20-8649-4A49-A307-51ECAF7F8B50}"/>
                  </a:ext>
                </a:extLst>
              </p:cNvPr>
              <p:cNvPicPr>
                <a:picLocks noChangeAspect="1"/>
              </p:cNvPicPr>
              <p:nvPr/>
            </p:nvPicPr>
            <p:blipFill rotWithShape="1">
              <a:blip r:embed="rId6"/>
              <a:srcRect r="13940" b="9248"/>
              <a:stretch/>
            </p:blipFill>
            <p:spPr>
              <a:xfrm rot="21388990">
                <a:off x="947102" y="3701619"/>
                <a:ext cx="1137943" cy="1319251"/>
              </a:xfrm>
              <a:prstGeom prst="rect">
                <a:avLst/>
              </a:prstGeom>
            </p:spPr>
          </p:pic>
          <p:pic>
            <p:nvPicPr>
              <p:cNvPr id="36" name="Picture 35" descr="A drawing of a cartoon character&#10;&#10;Description automatically generated">
                <a:extLst>
                  <a:ext uri="{FF2B5EF4-FFF2-40B4-BE49-F238E27FC236}">
                    <a16:creationId xmlns:a16="http://schemas.microsoft.com/office/drawing/2014/main" id="{9F8855D6-0BEA-DD46-B88F-57A13BAE159E}"/>
                  </a:ext>
                </a:extLst>
              </p:cNvPr>
              <p:cNvPicPr>
                <a:picLocks noChangeAspect="1"/>
              </p:cNvPicPr>
              <p:nvPr/>
            </p:nvPicPr>
            <p:blipFill rotWithShape="1">
              <a:blip r:embed="rId6"/>
              <a:srcRect r="13940" b="9248"/>
              <a:stretch/>
            </p:blipFill>
            <p:spPr>
              <a:xfrm rot="21388990">
                <a:off x="8342203" y="3356596"/>
                <a:ext cx="1114024" cy="1291521"/>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31FFC1FB-AF1D-2D44-8687-3622B92D793F}"/>
                  </a:ext>
                </a:extLst>
              </p:cNvPr>
              <p:cNvPicPr>
                <a:picLocks noChangeAspect="1"/>
              </p:cNvPicPr>
              <p:nvPr/>
            </p:nvPicPr>
            <p:blipFill>
              <a:blip r:embed="rId5"/>
              <a:stretch>
                <a:fillRect/>
              </a:stretch>
            </p:blipFill>
            <p:spPr>
              <a:xfrm>
                <a:off x="10174031" y="3129828"/>
                <a:ext cx="940300" cy="1006732"/>
              </a:xfrm>
              <a:prstGeom prst="rect">
                <a:avLst/>
              </a:prstGeom>
            </p:spPr>
          </p:pic>
        </p:grpSp>
        <p:pic>
          <p:nvPicPr>
            <p:cNvPr id="37" name="Picture 36" descr="A drawing of a cartoon character&#10;&#10;Description automatically generated">
              <a:extLst>
                <a:ext uri="{FF2B5EF4-FFF2-40B4-BE49-F238E27FC236}">
                  <a16:creationId xmlns:a16="http://schemas.microsoft.com/office/drawing/2014/main" id="{4E01DC62-69AD-4740-974C-950A7994ADF3}"/>
                </a:ext>
              </a:extLst>
            </p:cNvPr>
            <p:cNvPicPr>
              <a:picLocks noChangeAspect="1"/>
            </p:cNvPicPr>
            <p:nvPr/>
          </p:nvPicPr>
          <p:blipFill rotWithShape="1">
            <a:blip r:embed="rId6"/>
            <a:srcRect r="13940" b="9248"/>
            <a:stretch/>
          </p:blipFill>
          <p:spPr>
            <a:xfrm rot="21388990">
              <a:off x="9445466" y="3936562"/>
              <a:ext cx="979926" cy="1136057"/>
            </a:xfrm>
            <a:prstGeom prst="rect">
              <a:avLst/>
            </a:prstGeom>
          </p:spPr>
        </p:pic>
      </p:grpSp>
      <p:pic>
        <p:nvPicPr>
          <p:cNvPr id="22" name="beep-09-soft.mp3" descr="beep-09-soft.mp3">
            <a:hlinkClick r:id="" action="ppaction://media"/>
            <a:extLst>
              <a:ext uri="{FF2B5EF4-FFF2-40B4-BE49-F238E27FC236}">
                <a16:creationId xmlns:a16="http://schemas.microsoft.com/office/drawing/2014/main" id="{78B9A9BD-CD6A-D041-A18E-0DBAA51B3DC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30261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2"/>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3DEB0AD-90AB-3047-BAD9-88856C38624F}"/>
              </a:ext>
            </a:extLst>
          </p:cNvPr>
          <p:cNvGrpSpPr/>
          <p:nvPr/>
        </p:nvGrpSpPr>
        <p:grpSpPr>
          <a:xfrm>
            <a:off x="335633" y="185738"/>
            <a:ext cx="11663775" cy="5619837"/>
            <a:chOff x="335633" y="185738"/>
            <a:chExt cx="11663775" cy="5619837"/>
          </a:xfrm>
        </p:grpSpPr>
        <p:sp>
          <p:nvSpPr>
            <p:cNvPr id="3" name="Cloud 2">
              <a:extLst>
                <a:ext uri="{FF2B5EF4-FFF2-40B4-BE49-F238E27FC236}">
                  <a16:creationId xmlns:a16="http://schemas.microsoft.com/office/drawing/2014/main" id="{C3B66878-F69F-C64E-BDF9-0925CAFB718D}"/>
                </a:ext>
              </a:extLst>
            </p:cNvPr>
            <p:cNvSpPr/>
            <p:nvPr/>
          </p:nvSpPr>
          <p:spPr>
            <a:xfrm>
              <a:off x="335633" y="2893519"/>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9B6BA3DE-3F55-D445-9923-C0D886E5CE91}"/>
                </a:ext>
              </a:extLst>
            </p:cNvPr>
            <p:cNvSpPr/>
            <p:nvPr/>
          </p:nvSpPr>
          <p:spPr>
            <a:xfrm>
              <a:off x="8030712" y="2475548"/>
              <a:ext cx="3968696"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3A2765B3-84A7-1A42-BB5B-C2EE6E718F32}"/>
                </a:ext>
              </a:extLst>
            </p:cNvPr>
            <p:cNvGrpSpPr/>
            <p:nvPr/>
          </p:nvGrpSpPr>
          <p:grpSpPr>
            <a:xfrm>
              <a:off x="3828615" y="185738"/>
              <a:ext cx="4370189" cy="4810137"/>
              <a:chOff x="4162577" y="328290"/>
              <a:chExt cx="3869424" cy="4494451"/>
            </a:xfrm>
            <a:solidFill>
              <a:schemeClr val="bg1"/>
            </a:solidFill>
          </p:grpSpPr>
          <p:sp>
            <p:nvSpPr>
              <p:cNvPr id="4" name="Cloud 3">
                <a:extLst>
                  <a:ext uri="{FF2B5EF4-FFF2-40B4-BE49-F238E27FC236}">
                    <a16:creationId xmlns:a16="http://schemas.microsoft.com/office/drawing/2014/main" id="{6B592A1B-7706-634C-AF90-A89EA2105973}"/>
                  </a:ext>
                </a:extLst>
              </p:cNvPr>
              <p:cNvSpPr/>
              <p:nvPr/>
            </p:nvSpPr>
            <p:spPr>
              <a:xfrm>
                <a:off x="4162577" y="328290"/>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01DD952-C099-9445-BB6C-596F9EE2D758}"/>
                  </a:ext>
                </a:extLst>
              </p:cNvPr>
              <p:cNvGrpSpPr/>
              <p:nvPr/>
            </p:nvGrpSpPr>
            <p:grpSpPr>
              <a:xfrm>
                <a:off x="6269502" y="3547095"/>
                <a:ext cx="482600" cy="1275646"/>
                <a:chOff x="5765800" y="3300585"/>
                <a:chExt cx="482600" cy="1275646"/>
              </a:xfrm>
              <a:grpFill/>
            </p:grpSpPr>
            <p:sp>
              <p:nvSpPr>
                <p:cNvPr id="15" name="Oval 14">
                  <a:extLst>
                    <a:ext uri="{FF2B5EF4-FFF2-40B4-BE49-F238E27FC236}">
                      <a16:creationId xmlns:a16="http://schemas.microsoft.com/office/drawing/2014/main" id="{9AD7B052-C56F-9D4D-A13A-2D9571F74EF7}"/>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019286C-9090-F44A-8296-29F0054EFE8C}"/>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92076DA-9559-5645-B214-4ABE8AD2563A}"/>
                    </a:ext>
                  </a:extLst>
                </p:cNvPr>
                <p:cNvSpPr/>
                <p:nvPr/>
              </p:nvSpPr>
              <p:spPr>
                <a:xfrm>
                  <a:off x="5800249" y="434574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1" name="Picture 20" descr="A picture containing drawing&#10;&#10;Description automatically generated">
              <a:extLst>
                <a:ext uri="{FF2B5EF4-FFF2-40B4-BE49-F238E27FC236}">
                  <a16:creationId xmlns:a16="http://schemas.microsoft.com/office/drawing/2014/main" id="{3D4C8CDF-616E-EF4D-8C9B-FE73F5257A43}"/>
                </a:ext>
              </a:extLst>
            </p:cNvPr>
            <p:cNvPicPr>
              <a:picLocks noChangeAspect="1"/>
            </p:cNvPicPr>
            <p:nvPr/>
          </p:nvPicPr>
          <p:blipFill>
            <a:blip r:embed="rId5"/>
            <a:stretch>
              <a:fillRect/>
            </a:stretch>
          </p:blipFill>
          <p:spPr>
            <a:xfrm>
              <a:off x="4317149" y="1356744"/>
              <a:ext cx="1001739" cy="1244879"/>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2575E113-4798-6440-B33E-4615868FED1C}"/>
                </a:ext>
              </a:extLst>
            </p:cNvPr>
            <p:cNvPicPr>
              <a:picLocks noChangeAspect="1"/>
            </p:cNvPicPr>
            <p:nvPr/>
          </p:nvPicPr>
          <p:blipFill>
            <a:blip r:embed="rId5"/>
            <a:stretch>
              <a:fillRect/>
            </a:stretch>
          </p:blipFill>
          <p:spPr>
            <a:xfrm>
              <a:off x="5170612" y="695775"/>
              <a:ext cx="1001739" cy="124487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2C1798C8-721C-074F-86EE-DC5AA1CE659E}"/>
                </a:ext>
              </a:extLst>
            </p:cNvPr>
            <p:cNvPicPr>
              <a:picLocks noChangeAspect="1"/>
            </p:cNvPicPr>
            <p:nvPr/>
          </p:nvPicPr>
          <p:blipFill>
            <a:blip r:embed="rId5"/>
            <a:stretch>
              <a:fillRect/>
            </a:stretch>
          </p:blipFill>
          <p:spPr>
            <a:xfrm>
              <a:off x="865095" y="3727107"/>
              <a:ext cx="1001739" cy="1244879"/>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258FADB4-67FD-0F44-AB15-03DBA23FC4A2}"/>
                </a:ext>
              </a:extLst>
            </p:cNvPr>
            <p:cNvPicPr>
              <a:picLocks noChangeAspect="1"/>
            </p:cNvPicPr>
            <p:nvPr/>
          </p:nvPicPr>
          <p:blipFill>
            <a:blip r:embed="rId5"/>
            <a:stretch>
              <a:fillRect/>
            </a:stretch>
          </p:blipFill>
          <p:spPr>
            <a:xfrm>
              <a:off x="8678391" y="3246049"/>
              <a:ext cx="1001739" cy="124487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10D2F81-4012-BB45-BE4E-02433DACC132}"/>
                </a:ext>
              </a:extLst>
            </p:cNvPr>
            <p:cNvPicPr>
              <a:picLocks noChangeAspect="1"/>
            </p:cNvPicPr>
            <p:nvPr/>
          </p:nvPicPr>
          <p:blipFill>
            <a:blip r:embed="rId5"/>
            <a:stretch>
              <a:fillRect/>
            </a:stretch>
          </p:blipFill>
          <p:spPr>
            <a:xfrm>
              <a:off x="1751182" y="3309136"/>
              <a:ext cx="1001739" cy="124487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FA2A9F2F-F1C0-D94A-8229-E47E3DE82ADA}"/>
                </a:ext>
              </a:extLst>
            </p:cNvPr>
            <p:cNvPicPr>
              <a:picLocks noChangeAspect="1"/>
            </p:cNvPicPr>
            <p:nvPr/>
          </p:nvPicPr>
          <p:blipFill rotWithShape="1">
            <a:blip r:embed="rId6"/>
            <a:srcRect l="8440" t="8158" r="64632" b="53717"/>
            <a:stretch/>
          </p:blipFill>
          <p:spPr>
            <a:xfrm>
              <a:off x="2775725" y="3471927"/>
              <a:ext cx="690283" cy="1530264"/>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DE1545A5-8143-164D-B086-178F69A9101B}"/>
                </a:ext>
              </a:extLst>
            </p:cNvPr>
            <p:cNvPicPr>
              <a:picLocks noChangeAspect="1"/>
            </p:cNvPicPr>
            <p:nvPr/>
          </p:nvPicPr>
          <p:blipFill rotWithShape="1">
            <a:blip r:embed="rId6"/>
            <a:srcRect l="8440" t="8158" r="64632" b="53717"/>
            <a:stretch/>
          </p:blipFill>
          <p:spPr>
            <a:xfrm>
              <a:off x="6230823" y="1150473"/>
              <a:ext cx="642291" cy="1423873"/>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B2A35F5C-644B-344C-A5E2-ECDF68D28D37}"/>
                </a:ext>
              </a:extLst>
            </p:cNvPr>
            <p:cNvPicPr>
              <a:picLocks noChangeAspect="1"/>
            </p:cNvPicPr>
            <p:nvPr/>
          </p:nvPicPr>
          <p:blipFill rotWithShape="1">
            <a:blip r:embed="rId6"/>
            <a:srcRect l="8440" t="8158" r="64632" b="53717"/>
            <a:stretch/>
          </p:blipFill>
          <p:spPr>
            <a:xfrm>
              <a:off x="6864432" y="516781"/>
              <a:ext cx="642291" cy="1423873"/>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EDE18BA5-B970-A149-AE42-00A4DBF4D6BB}"/>
                </a:ext>
              </a:extLst>
            </p:cNvPr>
            <p:cNvPicPr>
              <a:picLocks noChangeAspect="1"/>
            </p:cNvPicPr>
            <p:nvPr/>
          </p:nvPicPr>
          <p:blipFill rotWithShape="1">
            <a:blip r:embed="rId6"/>
            <a:srcRect l="8440" t="8158" r="64632" b="53717"/>
            <a:stretch/>
          </p:blipFill>
          <p:spPr>
            <a:xfrm>
              <a:off x="9709786" y="3517383"/>
              <a:ext cx="642291" cy="1423873"/>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225C179B-031D-6745-B19E-7E81C3C11EFF}"/>
                </a:ext>
              </a:extLst>
            </p:cNvPr>
            <p:cNvPicPr>
              <a:picLocks noChangeAspect="1"/>
            </p:cNvPicPr>
            <p:nvPr/>
          </p:nvPicPr>
          <p:blipFill rotWithShape="1">
            <a:blip r:embed="rId6"/>
            <a:srcRect l="8440" t="8158" r="64632" b="53717"/>
            <a:stretch/>
          </p:blipFill>
          <p:spPr>
            <a:xfrm>
              <a:off x="10440818" y="3015170"/>
              <a:ext cx="642291" cy="1423873"/>
            </a:xfrm>
            <a:prstGeom prst="rect">
              <a:avLst/>
            </a:prstGeom>
          </p:spPr>
        </p:pic>
      </p:grpSp>
      <p:pic>
        <p:nvPicPr>
          <p:cNvPr id="32" name="beep-09-soft.mp3" descr="beep-09-soft.mp3">
            <a:hlinkClick r:id="" action="ppaction://media"/>
            <a:extLst>
              <a:ext uri="{FF2B5EF4-FFF2-40B4-BE49-F238E27FC236}">
                <a16:creationId xmlns:a16="http://schemas.microsoft.com/office/drawing/2014/main" id="{EEB1B3D3-9223-0648-B313-E58891FC11B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879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32"/>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2443EB7-F062-874F-BC7C-641766F8472C}"/>
              </a:ext>
            </a:extLst>
          </p:cNvPr>
          <p:cNvGrpSpPr/>
          <p:nvPr/>
        </p:nvGrpSpPr>
        <p:grpSpPr>
          <a:xfrm>
            <a:off x="192592" y="176741"/>
            <a:ext cx="11694104" cy="5583762"/>
            <a:chOff x="192592" y="176741"/>
            <a:chExt cx="11694104" cy="5583762"/>
          </a:xfrm>
        </p:grpSpPr>
        <p:sp>
          <p:nvSpPr>
            <p:cNvPr id="4" name="Cloud 3">
              <a:extLst>
                <a:ext uri="{FF2B5EF4-FFF2-40B4-BE49-F238E27FC236}">
                  <a16:creationId xmlns:a16="http://schemas.microsoft.com/office/drawing/2014/main" id="{3E08E275-54B2-4C41-B339-1182FAD8EB16}"/>
                </a:ext>
              </a:extLst>
            </p:cNvPr>
            <p:cNvSpPr/>
            <p:nvPr/>
          </p:nvSpPr>
          <p:spPr>
            <a:xfrm>
              <a:off x="3863118" y="176741"/>
              <a:ext cx="3960081" cy="301634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01DF26E4-47F8-924E-9137-BDF0BD7E828A}"/>
                </a:ext>
              </a:extLst>
            </p:cNvPr>
            <p:cNvSpPr/>
            <p:nvPr/>
          </p:nvSpPr>
          <p:spPr>
            <a:xfrm>
              <a:off x="8017272" y="244473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E65CFDE2-C66F-FD4A-8F58-6C9125A2EE5B}"/>
                </a:ext>
              </a:extLst>
            </p:cNvPr>
            <p:cNvSpPr/>
            <p:nvPr/>
          </p:nvSpPr>
          <p:spPr>
            <a:xfrm>
              <a:off x="192592" y="28484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3AF5E63-C165-7B45-AD44-F0055059E54B}"/>
                </a:ext>
              </a:extLst>
            </p:cNvPr>
            <p:cNvSpPr/>
            <p:nvPr/>
          </p:nvSpPr>
          <p:spPr>
            <a:xfrm rot="17326522" flipH="1">
              <a:off x="6781739" y="4397803"/>
              <a:ext cx="355591" cy="393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089515-CA26-E74B-8BAC-D011EE5F7B31}"/>
                </a:ext>
              </a:extLst>
            </p:cNvPr>
            <p:cNvSpPr/>
            <p:nvPr/>
          </p:nvSpPr>
          <p:spPr>
            <a:xfrm rot="17326522" flipH="1">
              <a:off x="6375065" y="4786283"/>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DFEC80-FCD0-A04B-B5D7-F23BA5861F58}"/>
                </a:ext>
              </a:extLst>
            </p:cNvPr>
            <p:cNvSpPr/>
            <p:nvPr/>
          </p:nvSpPr>
          <p:spPr>
            <a:xfrm rot="17326522" flipH="1">
              <a:off x="7279508" y="4100325"/>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icture containing indoor, table, sitting, wooden&#10;&#10;Description automatically generated">
              <a:extLst>
                <a:ext uri="{FF2B5EF4-FFF2-40B4-BE49-F238E27FC236}">
                  <a16:creationId xmlns:a16="http://schemas.microsoft.com/office/drawing/2014/main" id="{49DD3C5D-34E7-D645-908C-3728D914DB52}"/>
                </a:ext>
              </a:extLst>
            </p:cNvPr>
            <p:cNvPicPr>
              <a:picLocks noChangeAspect="1"/>
            </p:cNvPicPr>
            <p:nvPr/>
          </p:nvPicPr>
          <p:blipFill rotWithShape="1">
            <a:blip r:embed="rId5"/>
            <a:srcRect l="40852" r="43121"/>
            <a:stretch/>
          </p:blipFill>
          <p:spPr>
            <a:xfrm flipH="1">
              <a:off x="9054857" y="3082537"/>
              <a:ext cx="380340" cy="1656061"/>
            </a:xfrm>
            <a:prstGeom prst="rect">
              <a:avLst/>
            </a:prstGeom>
          </p:spPr>
        </p:pic>
        <p:pic>
          <p:nvPicPr>
            <p:cNvPr id="26" name="Picture 25" descr="A picture containing indoor, table, sitting, wooden&#10;&#10;Description automatically generated">
              <a:extLst>
                <a:ext uri="{FF2B5EF4-FFF2-40B4-BE49-F238E27FC236}">
                  <a16:creationId xmlns:a16="http://schemas.microsoft.com/office/drawing/2014/main" id="{4F12A683-EE84-D544-BB7D-7FA47A4B18C6}"/>
                </a:ext>
              </a:extLst>
            </p:cNvPr>
            <p:cNvPicPr>
              <a:picLocks noChangeAspect="1"/>
            </p:cNvPicPr>
            <p:nvPr/>
          </p:nvPicPr>
          <p:blipFill rotWithShape="1">
            <a:blip r:embed="rId5"/>
            <a:srcRect l="40852" r="43121"/>
            <a:stretch/>
          </p:blipFill>
          <p:spPr>
            <a:xfrm flipH="1">
              <a:off x="4666589" y="856881"/>
              <a:ext cx="380340" cy="1656061"/>
            </a:xfrm>
            <a:prstGeom prst="rect">
              <a:avLst/>
            </a:prstGeom>
          </p:spPr>
        </p:pic>
        <p:pic>
          <p:nvPicPr>
            <p:cNvPr id="27" name="Picture 26" descr="A picture containing indoor, table, sitting, wooden&#10;&#10;Description automatically generated">
              <a:extLst>
                <a:ext uri="{FF2B5EF4-FFF2-40B4-BE49-F238E27FC236}">
                  <a16:creationId xmlns:a16="http://schemas.microsoft.com/office/drawing/2014/main" id="{51CDB0D6-91C3-1A46-A1E7-8042A6FD15CC}"/>
                </a:ext>
              </a:extLst>
            </p:cNvPr>
            <p:cNvPicPr>
              <a:picLocks noChangeAspect="1"/>
            </p:cNvPicPr>
            <p:nvPr/>
          </p:nvPicPr>
          <p:blipFill rotWithShape="1">
            <a:blip r:embed="rId5"/>
            <a:srcRect l="40852" r="43121"/>
            <a:stretch/>
          </p:blipFill>
          <p:spPr>
            <a:xfrm flipH="1">
              <a:off x="1015073" y="3534946"/>
              <a:ext cx="380340" cy="1656061"/>
            </a:xfrm>
            <a:prstGeom prst="rect">
              <a:avLst/>
            </a:prstGeom>
          </p:spPr>
        </p:pic>
        <p:pic>
          <p:nvPicPr>
            <p:cNvPr id="28" name="Picture 27" descr="A picture containing indoor, table, sitting, wooden&#10;&#10;Description automatically generated">
              <a:extLst>
                <a:ext uri="{FF2B5EF4-FFF2-40B4-BE49-F238E27FC236}">
                  <a16:creationId xmlns:a16="http://schemas.microsoft.com/office/drawing/2014/main" id="{CBBA69A3-9B3B-3B4B-9EB0-438D54084A64}"/>
                </a:ext>
              </a:extLst>
            </p:cNvPr>
            <p:cNvPicPr>
              <a:picLocks noChangeAspect="1"/>
            </p:cNvPicPr>
            <p:nvPr/>
          </p:nvPicPr>
          <p:blipFill rotWithShape="1">
            <a:blip r:embed="rId5"/>
            <a:srcRect l="40852" r="43121"/>
            <a:stretch/>
          </p:blipFill>
          <p:spPr>
            <a:xfrm flipH="1">
              <a:off x="1537175" y="3534946"/>
              <a:ext cx="380340" cy="1656061"/>
            </a:xfrm>
            <a:prstGeom prst="rect">
              <a:avLst/>
            </a:prstGeom>
          </p:spPr>
        </p:pic>
        <p:pic>
          <p:nvPicPr>
            <p:cNvPr id="29" name="Picture 28" descr="Shape&#10;&#10;Description automatically generated">
              <a:extLst>
                <a:ext uri="{FF2B5EF4-FFF2-40B4-BE49-F238E27FC236}">
                  <a16:creationId xmlns:a16="http://schemas.microsoft.com/office/drawing/2014/main" id="{9AD23768-E4B7-9D40-B61F-2D7036EDFF19}"/>
                </a:ext>
              </a:extLst>
            </p:cNvPr>
            <p:cNvPicPr>
              <a:picLocks noChangeAspect="1"/>
            </p:cNvPicPr>
            <p:nvPr/>
          </p:nvPicPr>
          <p:blipFill>
            <a:blip r:embed="rId6"/>
            <a:stretch>
              <a:fillRect/>
            </a:stretch>
          </p:blipFill>
          <p:spPr>
            <a:xfrm>
              <a:off x="2034225" y="3241070"/>
              <a:ext cx="955540" cy="1833172"/>
            </a:xfrm>
            <a:prstGeom prst="rect">
              <a:avLst/>
            </a:prstGeom>
          </p:spPr>
        </p:pic>
        <p:pic>
          <p:nvPicPr>
            <p:cNvPr id="30" name="Picture 29" descr="Shape&#10;&#10;Description automatically generated">
              <a:extLst>
                <a:ext uri="{FF2B5EF4-FFF2-40B4-BE49-F238E27FC236}">
                  <a16:creationId xmlns:a16="http://schemas.microsoft.com/office/drawing/2014/main" id="{6CF715D6-A987-4649-A047-A3E4623E8AE3}"/>
                </a:ext>
              </a:extLst>
            </p:cNvPr>
            <p:cNvPicPr>
              <a:picLocks noChangeAspect="1"/>
            </p:cNvPicPr>
            <p:nvPr/>
          </p:nvPicPr>
          <p:blipFill>
            <a:blip r:embed="rId6"/>
            <a:stretch>
              <a:fillRect/>
            </a:stretch>
          </p:blipFill>
          <p:spPr>
            <a:xfrm>
              <a:off x="5313712" y="856881"/>
              <a:ext cx="955540" cy="1833172"/>
            </a:xfrm>
            <a:prstGeom prst="rect">
              <a:avLst/>
            </a:prstGeom>
          </p:spPr>
        </p:pic>
        <p:pic>
          <p:nvPicPr>
            <p:cNvPr id="31" name="Picture 30" descr="Shape&#10;&#10;Description automatically generated">
              <a:extLst>
                <a:ext uri="{FF2B5EF4-FFF2-40B4-BE49-F238E27FC236}">
                  <a16:creationId xmlns:a16="http://schemas.microsoft.com/office/drawing/2014/main" id="{D077CFD9-A300-BB46-AE0F-5DFFCA6AF12F}"/>
                </a:ext>
              </a:extLst>
            </p:cNvPr>
            <p:cNvPicPr>
              <a:picLocks noChangeAspect="1"/>
            </p:cNvPicPr>
            <p:nvPr/>
          </p:nvPicPr>
          <p:blipFill>
            <a:blip r:embed="rId6"/>
            <a:stretch>
              <a:fillRect/>
            </a:stretch>
          </p:blipFill>
          <p:spPr>
            <a:xfrm>
              <a:off x="6124031" y="657995"/>
              <a:ext cx="955540" cy="1833172"/>
            </a:xfrm>
            <a:prstGeom prst="rect">
              <a:avLst/>
            </a:prstGeom>
          </p:spPr>
        </p:pic>
        <p:pic>
          <p:nvPicPr>
            <p:cNvPr id="32" name="Picture 31" descr="Shape&#10;&#10;Description automatically generated">
              <a:extLst>
                <a:ext uri="{FF2B5EF4-FFF2-40B4-BE49-F238E27FC236}">
                  <a16:creationId xmlns:a16="http://schemas.microsoft.com/office/drawing/2014/main" id="{CD764BAD-24C3-C543-9A2C-BD4D812EDCCD}"/>
                </a:ext>
              </a:extLst>
            </p:cNvPr>
            <p:cNvPicPr>
              <a:picLocks noChangeAspect="1"/>
            </p:cNvPicPr>
            <p:nvPr/>
          </p:nvPicPr>
          <p:blipFill>
            <a:blip r:embed="rId6"/>
            <a:stretch>
              <a:fillRect/>
            </a:stretch>
          </p:blipFill>
          <p:spPr>
            <a:xfrm>
              <a:off x="9699285" y="2905426"/>
              <a:ext cx="955540" cy="1833172"/>
            </a:xfrm>
            <a:prstGeom prst="rect">
              <a:avLst/>
            </a:prstGeom>
          </p:spPr>
        </p:pic>
      </p:grpSp>
      <p:pic>
        <p:nvPicPr>
          <p:cNvPr id="18" name="beep-09-soft.mp3" descr="beep-09-soft.mp3">
            <a:hlinkClick r:id="" action="ppaction://media"/>
            <a:extLst>
              <a:ext uri="{FF2B5EF4-FFF2-40B4-BE49-F238E27FC236}">
                <a16:creationId xmlns:a16="http://schemas.microsoft.com/office/drawing/2014/main" id="{C8784E49-1D6B-BD42-AA37-F3F39D3FF54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128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18"/>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18"/>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C67FAB3B-BC2E-2C48-965D-E994DEE9A456}"/>
              </a:ext>
            </a:extLst>
          </p:cNvPr>
          <p:cNvPicPr>
            <a:picLocks noChangeAspect="1"/>
          </p:cNvPicPr>
          <p:nvPr/>
        </p:nvPicPr>
        <p:blipFill rotWithShape="1">
          <a:blip r:embed="rId3"/>
          <a:srcRect b="13571"/>
          <a:stretch/>
        </p:blipFill>
        <p:spPr>
          <a:xfrm>
            <a:off x="1235254" y="4477344"/>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3544609"/>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3E3F014-E25B-4F44-80AF-1C0F9BB5ABA0}"/>
              </a:ext>
            </a:extLst>
          </p:cNvPr>
          <p:cNvSpPr/>
          <p:nvPr/>
        </p:nvSpPr>
        <p:spPr>
          <a:xfrm>
            <a:off x="2761488" y="5590915"/>
            <a:ext cx="1374922" cy="1162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graphical user interface&#10;&#10;Description automatically generated">
            <a:extLst>
              <a:ext uri="{FF2B5EF4-FFF2-40B4-BE49-F238E27FC236}">
                <a16:creationId xmlns:a16="http://schemas.microsoft.com/office/drawing/2014/main" id="{1647848B-86A6-B34B-92B9-81244A95CD91}"/>
              </a:ext>
            </a:extLst>
          </p:cNvPr>
          <p:cNvPicPr>
            <a:picLocks noChangeAspect="1"/>
          </p:cNvPicPr>
          <p:nvPr/>
        </p:nvPicPr>
        <p:blipFill rotWithShape="1">
          <a:blip r:embed="rId4"/>
          <a:srcRect l="46119" t="36173" r="11757" b="20896"/>
          <a:stretch/>
        </p:blipFill>
        <p:spPr>
          <a:xfrm>
            <a:off x="2677393" y="5539864"/>
            <a:ext cx="1357408" cy="1211024"/>
          </a:xfrm>
          <a:prstGeom prst="ellipse">
            <a:avLst/>
          </a:prstGeom>
          <a:ln w="19050">
            <a:noFill/>
          </a:ln>
        </p:spPr>
      </p:pic>
      <p:grpSp>
        <p:nvGrpSpPr>
          <p:cNvPr id="4" name="Group 3">
            <a:extLst>
              <a:ext uri="{FF2B5EF4-FFF2-40B4-BE49-F238E27FC236}">
                <a16:creationId xmlns:a16="http://schemas.microsoft.com/office/drawing/2014/main" id="{47C84EC5-A905-5C4C-8A67-8F5903B7AA4F}"/>
              </a:ext>
            </a:extLst>
          </p:cNvPr>
          <p:cNvGrpSpPr/>
          <p:nvPr/>
        </p:nvGrpSpPr>
        <p:grpSpPr>
          <a:xfrm>
            <a:off x="1962210" y="230310"/>
            <a:ext cx="8267580" cy="1986554"/>
            <a:chOff x="1962210" y="230310"/>
            <a:chExt cx="8267580" cy="1986554"/>
          </a:xfrm>
        </p:grpSpPr>
        <p:pic>
          <p:nvPicPr>
            <p:cNvPr id="17" name="Picture 16" descr="A picture containing drawing&#10;&#10;Description automatically generated">
              <a:extLst>
                <a:ext uri="{FF2B5EF4-FFF2-40B4-BE49-F238E27FC236}">
                  <a16:creationId xmlns:a16="http://schemas.microsoft.com/office/drawing/2014/main" id="{DAB91C03-5F12-7C44-86B0-D2DB29124FEC}"/>
                </a:ext>
              </a:extLst>
            </p:cNvPr>
            <p:cNvPicPr>
              <a:picLocks noChangeAspect="1"/>
            </p:cNvPicPr>
            <p:nvPr/>
          </p:nvPicPr>
          <p:blipFill>
            <a:blip r:embed="rId5"/>
            <a:stretch>
              <a:fillRect/>
            </a:stretch>
          </p:blipFill>
          <p:spPr>
            <a:xfrm>
              <a:off x="5296722" y="565424"/>
              <a:ext cx="1598556" cy="165144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164A95A7-D7DB-8A40-ABD0-C7FFED44423A}"/>
                </a:ext>
              </a:extLst>
            </p:cNvPr>
            <p:cNvPicPr>
              <a:picLocks noChangeAspect="1"/>
            </p:cNvPicPr>
            <p:nvPr/>
          </p:nvPicPr>
          <p:blipFill>
            <a:blip r:embed="rId6"/>
            <a:stretch>
              <a:fillRect/>
            </a:stretch>
          </p:blipFill>
          <p:spPr>
            <a:xfrm>
              <a:off x="1962210" y="230310"/>
              <a:ext cx="1598556" cy="1986554"/>
            </a:xfrm>
            <a:prstGeom prst="rect">
              <a:avLst/>
            </a:prstGeom>
          </p:spPr>
        </p:pic>
        <p:pic>
          <p:nvPicPr>
            <p:cNvPr id="19" name="Picture 18" descr="A drawing of a cartoon character&#10;&#10;Description automatically generated">
              <a:extLst>
                <a:ext uri="{FF2B5EF4-FFF2-40B4-BE49-F238E27FC236}">
                  <a16:creationId xmlns:a16="http://schemas.microsoft.com/office/drawing/2014/main" id="{AF7E4C0A-2D8E-5A4E-8196-34ACF909F43C}"/>
                </a:ext>
              </a:extLst>
            </p:cNvPr>
            <p:cNvPicPr>
              <a:picLocks noChangeAspect="1"/>
            </p:cNvPicPr>
            <p:nvPr/>
          </p:nvPicPr>
          <p:blipFill rotWithShape="1">
            <a:blip r:embed="rId7"/>
            <a:srcRect r="13940" b="9248"/>
            <a:stretch/>
          </p:blipFill>
          <p:spPr>
            <a:xfrm>
              <a:off x="8516253" y="230310"/>
              <a:ext cx="1713537" cy="1986554"/>
            </a:xfrm>
            <a:prstGeom prst="rect">
              <a:avLst/>
            </a:prstGeom>
          </p:spPr>
        </p:pic>
      </p:grpSp>
    </p:spTree>
    <p:extLst>
      <p:ext uri="{BB962C8B-B14F-4D97-AF65-F5344CB8AC3E}">
        <p14:creationId xmlns:p14="http://schemas.microsoft.com/office/powerpoint/2010/main" val="281615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33333E-7 3.7037E-6 C 0.06732 -0.13912 0.13464 -0.27848 0.22487 -0.31713 C 0.31524 -0.35579 0.49622 -0.18959 0.54141 -0.23195 C 0.58672 -0.27408 0.61393 -0.39931 0.49649 -0.57037 " pathEditMode="relative" rAng="0" ptsTypes="AAAA">
                                      <p:cBhvr>
                                        <p:cTn id="6" dur="2000" fill="hold"/>
                                        <p:tgtEl>
                                          <p:spTgt spid="20"/>
                                        </p:tgtEl>
                                        <p:attrNameLst>
                                          <p:attrName>ppt_x</p:attrName>
                                          <p:attrName>ppt_y</p:attrName>
                                        </p:attrNameLst>
                                      </p:cBhvr>
                                      <p:rCtr x="28997" y="-28519"/>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49271 -0.57337 C 0.3388 -0.56666 0.1849 -0.55972 0.1026 -0.46412 C 0.02044 -0.36851 0.04792 0.15 -0.00078 -0.00023 " pathEditMode="relative" ptsTypes="AAA">
                                      <p:cBhvr>
                                        <p:cTn id="14" dur="2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F4CFF1E-77A5-964C-933D-330D1E070029}"/>
              </a:ext>
            </a:extLst>
          </p:cNvPr>
          <p:cNvGrpSpPr/>
          <p:nvPr/>
        </p:nvGrpSpPr>
        <p:grpSpPr>
          <a:xfrm>
            <a:off x="471736" y="242888"/>
            <a:ext cx="11248528" cy="5872875"/>
            <a:chOff x="471736" y="242888"/>
            <a:chExt cx="11248528" cy="5872875"/>
          </a:xfrm>
        </p:grpSpPr>
        <p:sp>
          <p:nvSpPr>
            <p:cNvPr id="5" name="Cloud 4">
              <a:extLst>
                <a:ext uri="{FF2B5EF4-FFF2-40B4-BE49-F238E27FC236}">
                  <a16:creationId xmlns:a16="http://schemas.microsoft.com/office/drawing/2014/main" id="{15A415C1-63AC-5C49-89D6-8CF330D0242A}"/>
                </a:ext>
              </a:extLst>
            </p:cNvPr>
            <p:cNvSpPr/>
            <p:nvPr/>
          </p:nvSpPr>
          <p:spPr>
            <a:xfrm>
              <a:off x="7774492" y="2632547"/>
              <a:ext cx="3945772" cy="305387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B1CA8E15-95DB-E74A-B6F0-444BE5A4CE2C}"/>
                </a:ext>
              </a:extLst>
            </p:cNvPr>
            <p:cNvSpPr/>
            <p:nvPr/>
          </p:nvSpPr>
          <p:spPr>
            <a:xfrm>
              <a:off x="3843338" y="242888"/>
              <a:ext cx="4187374" cy="3186112"/>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7E76A676-8450-CA47-BBED-6C663513785E}"/>
                </a:ext>
              </a:extLst>
            </p:cNvPr>
            <p:cNvSpPr/>
            <p:nvPr/>
          </p:nvSpPr>
          <p:spPr>
            <a:xfrm>
              <a:off x="471736" y="320370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5EBDE65-08CA-8B4D-8450-DCC882B38048}"/>
                </a:ext>
              </a:extLst>
            </p:cNvPr>
            <p:cNvSpPr/>
            <p:nvPr/>
          </p:nvSpPr>
          <p:spPr>
            <a:xfrm>
              <a:off x="7148824" y="4291204"/>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9CF3ED5-8ED3-C54D-8162-31C06DDB0407}"/>
                </a:ext>
              </a:extLst>
            </p:cNvPr>
            <p:cNvSpPr/>
            <p:nvPr/>
          </p:nvSpPr>
          <p:spPr>
            <a:xfrm>
              <a:off x="6708816" y="4518000"/>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8A4AC6-B451-D64A-9146-1CA973EB88F7}"/>
                </a:ext>
              </a:extLst>
            </p:cNvPr>
            <p:cNvSpPr/>
            <p:nvPr/>
          </p:nvSpPr>
          <p:spPr>
            <a:xfrm>
              <a:off x="6350901" y="4839379"/>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a:extLst>
                <a:ext uri="{FF2B5EF4-FFF2-40B4-BE49-F238E27FC236}">
                  <a16:creationId xmlns:a16="http://schemas.microsoft.com/office/drawing/2014/main" id="{3DBF53B6-3687-8A4D-A71F-3DA2EFF30EAC}"/>
                </a:ext>
              </a:extLst>
            </p:cNvPr>
            <p:cNvPicPr>
              <a:picLocks noChangeAspect="1"/>
            </p:cNvPicPr>
            <p:nvPr/>
          </p:nvPicPr>
          <p:blipFill rotWithShape="1">
            <a:blip r:embed="rId5"/>
            <a:srcRect b="9890"/>
            <a:stretch/>
          </p:blipFill>
          <p:spPr>
            <a:xfrm>
              <a:off x="4326524" y="1504062"/>
              <a:ext cx="1170032" cy="1054313"/>
            </a:xfrm>
            <a:prstGeom prst="rect">
              <a:avLst/>
            </a:prstGeom>
          </p:spPr>
        </p:pic>
        <p:pic>
          <p:nvPicPr>
            <p:cNvPr id="32" name="Picture 31" descr="A drawing of a cartoon character&#10;&#10;Description automatically generated">
              <a:extLst>
                <a:ext uri="{FF2B5EF4-FFF2-40B4-BE49-F238E27FC236}">
                  <a16:creationId xmlns:a16="http://schemas.microsoft.com/office/drawing/2014/main" id="{04319CE1-3473-AF4D-AD99-A70E1ADADF6B}"/>
                </a:ext>
              </a:extLst>
            </p:cNvPr>
            <p:cNvPicPr>
              <a:picLocks noChangeAspect="1"/>
            </p:cNvPicPr>
            <p:nvPr/>
          </p:nvPicPr>
          <p:blipFill rotWithShape="1">
            <a:blip r:embed="rId6"/>
            <a:srcRect r="13940" b="9248"/>
            <a:stretch/>
          </p:blipFill>
          <p:spPr>
            <a:xfrm rot="21388990">
              <a:off x="10163408" y="3366770"/>
              <a:ext cx="1193478" cy="1383634"/>
            </a:xfrm>
            <a:prstGeom prst="rect">
              <a:avLst/>
            </a:prstGeom>
          </p:spPr>
        </p:pic>
        <p:pic>
          <p:nvPicPr>
            <p:cNvPr id="30" name="Picture 29" descr="A drawing of a cartoon character&#10;&#10;Description automatically generated">
              <a:extLst>
                <a:ext uri="{FF2B5EF4-FFF2-40B4-BE49-F238E27FC236}">
                  <a16:creationId xmlns:a16="http://schemas.microsoft.com/office/drawing/2014/main" id="{53125815-21D4-8F43-A5AB-9339031ECA4E}"/>
                </a:ext>
              </a:extLst>
            </p:cNvPr>
            <p:cNvPicPr>
              <a:picLocks noChangeAspect="1"/>
            </p:cNvPicPr>
            <p:nvPr/>
          </p:nvPicPr>
          <p:blipFill rotWithShape="1">
            <a:blip r:embed="rId6"/>
            <a:srcRect r="13940" b="9248"/>
            <a:stretch/>
          </p:blipFill>
          <p:spPr>
            <a:xfrm rot="21388990">
              <a:off x="9098856" y="2950412"/>
              <a:ext cx="1193478" cy="1383634"/>
            </a:xfrm>
            <a:prstGeom prst="rect">
              <a:avLst/>
            </a:prstGeom>
          </p:spPr>
        </p:pic>
        <p:pic>
          <p:nvPicPr>
            <p:cNvPr id="29" name="Picture 28" descr="Shape&#10;&#10;Description automatically generated">
              <a:extLst>
                <a:ext uri="{FF2B5EF4-FFF2-40B4-BE49-F238E27FC236}">
                  <a16:creationId xmlns:a16="http://schemas.microsoft.com/office/drawing/2014/main" id="{5C507B22-EB04-A14F-8A81-1319C06824C2}"/>
                </a:ext>
              </a:extLst>
            </p:cNvPr>
            <p:cNvPicPr>
              <a:picLocks noChangeAspect="1"/>
            </p:cNvPicPr>
            <p:nvPr/>
          </p:nvPicPr>
          <p:blipFill rotWithShape="1">
            <a:blip r:embed="rId5"/>
            <a:srcRect b="9890"/>
            <a:stretch/>
          </p:blipFill>
          <p:spPr>
            <a:xfrm>
              <a:off x="5244425" y="561308"/>
              <a:ext cx="1170032" cy="1054313"/>
            </a:xfrm>
            <a:prstGeom prst="rect">
              <a:avLst/>
            </a:prstGeom>
          </p:spPr>
        </p:pic>
        <p:pic>
          <p:nvPicPr>
            <p:cNvPr id="28" name="Picture 27" descr="Shape&#10;&#10;Description automatically generated">
              <a:extLst>
                <a:ext uri="{FF2B5EF4-FFF2-40B4-BE49-F238E27FC236}">
                  <a16:creationId xmlns:a16="http://schemas.microsoft.com/office/drawing/2014/main" id="{C41A7958-CC65-5D4A-B6D6-25A7CDB842BE}"/>
                </a:ext>
              </a:extLst>
            </p:cNvPr>
            <p:cNvPicPr>
              <a:picLocks noChangeAspect="1"/>
            </p:cNvPicPr>
            <p:nvPr/>
          </p:nvPicPr>
          <p:blipFill rotWithShape="1">
            <a:blip r:embed="rId5"/>
            <a:srcRect b="9890"/>
            <a:stretch/>
          </p:blipFill>
          <p:spPr>
            <a:xfrm>
              <a:off x="1236416" y="4023221"/>
              <a:ext cx="1170032" cy="1054313"/>
            </a:xfrm>
            <a:prstGeom prst="rect">
              <a:avLst/>
            </a:prstGeom>
          </p:spPr>
        </p:pic>
        <p:pic>
          <p:nvPicPr>
            <p:cNvPr id="26" name="Picture 25" descr="Shape&#10;&#10;Description automatically generated">
              <a:extLst>
                <a:ext uri="{FF2B5EF4-FFF2-40B4-BE49-F238E27FC236}">
                  <a16:creationId xmlns:a16="http://schemas.microsoft.com/office/drawing/2014/main" id="{DE32AEF9-26AB-D043-9214-F9EBABF1A19E}"/>
                </a:ext>
              </a:extLst>
            </p:cNvPr>
            <p:cNvPicPr>
              <a:picLocks noChangeAspect="1"/>
            </p:cNvPicPr>
            <p:nvPr/>
          </p:nvPicPr>
          <p:blipFill rotWithShape="1">
            <a:blip r:embed="rId5"/>
            <a:srcRect b="9890"/>
            <a:stretch/>
          </p:blipFill>
          <p:spPr>
            <a:xfrm>
              <a:off x="8162003" y="3763274"/>
              <a:ext cx="1170032" cy="1054313"/>
            </a:xfrm>
            <a:prstGeom prst="rect">
              <a:avLst/>
            </a:prstGeom>
          </p:spPr>
        </p:pic>
        <p:pic>
          <p:nvPicPr>
            <p:cNvPr id="33" name="Picture 32" descr="A drawing of a cartoon character&#10;&#10;Description automatically generated">
              <a:extLst>
                <a:ext uri="{FF2B5EF4-FFF2-40B4-BE49-F238E27FC236}">
                  <a16:creationId xmlns:a16="http://schemas.microsoft.com/office/drawing/2014/main" id="{165D93E8-D980-D445-9070-C1A61089137E}"/>
                </a:ext>
              </a:extLst>
            </p:cNvPr>
            <p:cNvPicPr>
              <a:picLocks noChangeAspect="1"/>
            </p:cNvPicPr>
            <p:nvPr/>
          </p:nvPicPr>
          <p:blipFill rotWithShape="1">
            <a:blip r:embed="rId6"/>
            <a:srcRect r="13940" b="9248"/>
            <a:stretch/>
          </p:blipFill>
          <p:spPr>
            <a:xfrm rot="21388990">
              <a:off x="5491952" y="1605610"/>
              <a:ext cx="1193478" cy="1383634"/>
            </a:xfrm>
            <a:prstGeom prst="rect">
              <a:avLst/>
            </a:prstGeom>
          </p:spPr>
        </p:pic>
        <p:pic>
          <p:nvPicPr>
            <p:cNvPr id="34" name="Picture 33" descr="A drawing of a cartoon character&#10;&#10;Description automatically generated">
              <a:extLst>
                <a:ext uri="{FF2B5EF4-FFF2-40B4-BE49-F238E27FC236}">
                  <a16:creationId xmlns:a16="http://schemas.microsoft.com/office/drawing/2014/main" id="{80A4D57B-2238-B14A-BC5E-65C11A11EA28}"/>
                </a:ext>
              </a:extLst>
            </p:cNvPr>
            <p:cNvPicPr>
              <a:picLocks noChangeAspect="1"/>
            </p:cNvPicPr>
            <p:nvPr/>
          </p:nvPicPr>
          <p:blipFill rotWithShape="1">
            <a:blip r:embed="rId6"/>
            <a:srcRect r="13940" b="9248"/>
            <a:stretch/>
          </p:blipFill>
          <p:spPr>
            <a:xfrm rot="21388990">
              <a:off x="6346854" y="596610"/>
              <a:ext cx="1193478" cy="1383634"/>
            </a:xfrm>
            <a:prstGeom prst="rect">
              <a:avLst/>
            </a:prstGeom>
          </p:spPr>
        </p:pic>
        <p:pic>
          <p:nvPicPr>
            <p:cNvPr id="35" name="Picture 34" descr="A drawing of a cartoon character&#10;&#10;Description automatically generated">
              <a:extLst>
                <a:ext uri="{FF2B5EF4-FFF2-40B4-BE49-F238E27FC236}">
                  <a16:creationId xmlns:a16="http://schemas.microsoft.com/office/drawing/2014/main" id="{0D1C8B6A-8CEA-8C49-B8C4-4780985BA47C}"/>
                </a:ext>
              </a:extLst>
            </p:cNvPr>
            <p:cNvPicPr>
              <a:picLocks noChangeAspect="1"/>
            </p:cNvPicPr>
            <p:nvPr/>
          </p:nvPicPr>
          <p:blipFill rotWithShape="1">
            <a:blip r:embed="rId6"/>
            <a:srcRect r="13940" b="9248"/>
            <a:stretch/>
          </p:blipFill>
          <p:spPr>
            <a:xfrm rot="21388990">
              <a:off x="2319818" y="3821636"/>
              <a:ext cx="1193478" cy="1383634"/>
            </a:xfrm>
            <a:prstGeom prst="rect">
              <a:avLst/>
            </a:prstGeom>
          </p:spPr>
        </p:pic>
      </p:grpSp>
      <p:pic>
        <p:nvPicPr>
          <p:cNvPr id="19" name="beep-09-soft.mp3" descr="beep-09-soft.mp3">
            <a:hlinkClick r:id="" action="ppaction://media"/>
            <a:extLst>
              <a:ext uri="{FF2B5EF4-FFF2-40B4-BE49-F238E27FC236}">
                <a16:creationId xmlns:a16="http://schemas.microsoft.com/office/drawing/2014/main" id="{2711F313-A9B4-044F-B2DC-C42F2A4190F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6953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19"/>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1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7B778C04-0862-1849-8051-245C8EAC3F61}"/>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Icon&#10;&#10;Description automatically generated">
            <a:extLst>
              <a:ext uri="{FF2B5EF4-FFF2-40B4-BE49-F238E27FC236}">
                <a16:creationId xmlns:a16="http://schemas.microsoft.com/office/drawing/2014/main" id="{BB31A276-0A24-4244-95E1-7FA1B31BE628}"/>
              </a:ext>
            </a:extLst>
          </p:cNvPr>
          <p:cNvPicPr>
            <a:picLocks noChangeAspect="1"/>
          </p:cNvPicPr>
          <p:nvPr/>
        </p:nvPicPr>
        <p:blipFill rotWithShape="1">
          <a:blip r:embed="rId2"/>
          <a:srcRect l="22625" r="21941"/>
          <a:stretch/>
        </p:blipFill>
        <p:spPr>
          <a:xfrm>
            <a:off x="5390211" y="1612473"/>
            <a:ext cx="1411577" cy="1816527"/>
          </a:xfrm>
          <a:prstGeom prst="rect">
            <a:avLst/>
          </a:prstGeom>
        </p:spPr>
      </p:pic>
    </p:spTree>
    <p:extLst>
      <p:ext uri="{BB962C8B-B14F-4D97-AF65-F5344CB8AC3E}">
        <p14:creationId xmlns:p14="http://schemas.microsoft.com/office/powerpoint/2010/main" val="3594464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83D0B3F-5804-F542-AF46-C3033978CCDE}"/>
              </a:ext>
            </a:extLst>
          </p:cNvPr>
          <p:cNvGrpSpPr/>
          <p:nvPr/>
        </p:nvGrpSpPr>
        <p:grpSpPr>
          <a:xfrm>
            <a:off x="506671" y="516944"/>
            <a:ext cx="11124545" cy="5704070"/>
            <a:chOff x="506671" y="516944"/>
            <a:chExt cx="11124545" cy="5704070"/>
          </a:xfrm>
        </p:grpSpPr>
        <p:grpSp>
          <p:nvGrpSpPr>
            <p:cNvPr id="21" name="Group 20">
              <a:extLst>
                <a:ext uri="{FF2B5EF4-FFF2-40B4-BE49-F238E27FC236}">
                  <a16:creationId xmlns:a16="http://schemas.microsoft.com/office/drawing/2014/main" id="{FFA8A04D-EC3C-2F44-8E2B-E4032B050A8E}"/>
                </a:ext>
              </a:extLst>
            </p:cNvPr>
            <p:cNvGrpSpPr/>
            <p:nvPr/>
          </p:nvGrpSpPr>
          <p:grpSpPr>
            <a:xfrm>
              <a:off x="4108162" y="516944"/>
              <a:ext cx="3869424" cy="4485247"/>
              <a:chOff x="4108162" y="516944"/>
              <a:chExt cx="3869424" cy="4485247"/>
            </a:xfrm>
            <a:solidFill>
              <a:schemeClr val="bg1"/>
            </a:solidFill>
          </p:grpSpPr>
          <p:sp>
            <p:nvSpPr>
              <p:cNvPr id="3" name="Cloud 2">
                <a:extLst>
                  <a:ext uri="{FF2B5EF4-FFF2-40B4-BE49-F238E27FC236}">
                    <a16:creationId xmlns:a16="http://schemas.microsoft.com/office/drawing/2014/main" id="{C72E2639-5DA3-F545-9448-269919D82A4C}"/>
                  </a:ext>
                </a:extLst>
              </p:cNvPr>
              <p:cNvSpPr/>
              <p:nvPr/>
            </p:nvSpPr>
            <p:spPr>
              <a:xfrm>
                <a:off x="4108162"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3EA2D7EE-74AA-0A4F-AC0D-AC9FB2428672}"/>
                  </a:ext>
                </a:extLst>
              </p:cNvPr>
              <p:cNvGrpSpPr/>
              <p:nvPr/>
            </p:nvGrpSpPr>
            <p:grpSpPr>
              <a:xfrm>
                <a:off x="6237752" y="3547095"/>
                <a:ext cx="514350" cy="1455096"/>
                <a:chOff x="5734050" y="3300585"/>
                <a:chExt cx="514350" cy="1455096"/>
              </a:xfrm>
              <a:grpFill/>
            </p:grpSpPr>
            <p:sp>
              <p:nvSpPr>
                <p:cNvPr id="7" name="Oval 6">
                  <a:extLst>
                    <a:ext uri="{FF2B5EF4-FFF2-40B4-BE49-F238E27FC236}">
                      <a16:creationId xmlns:a16="http://schemas.microsoft.com/office/drawing/2014/main" id="{8B0AE2BA-0F9F-B940-ABD0-100E0C1406B1}"/>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D365CB9-72C5-C143-A48C-37375585101C}"/>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713EB9B-E119-E842-9E4F-88B714A70C60}"/>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loud 3">
              <a:extLst>
                <a:ext uri="{FF2B5EF4-FFF2-40B4-BE49-F238E27FC236}">
                  <a16:creationId xmlns:a16="http://schemas.microsoft.com/office/drawing/2014/main" id="{B5D630B1-9A97-5843-AD3A-86E4BB5057A4}"/>
                </a:ext>
              </a:extLst>
            </p:cNvPr>
            <p:cNvSpPr/>
            <p:nvPr/>
          </p:nvSpPr>
          <p:spPr>
            <a:xfrm>
              <a:off x="506671" y="3308958"/>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00DD25BB-E59F-C741-97BF-12C94EADEDD7}"/>
                </a:ext>
              </a:extLst>
            </p:cNvPr>
            <p:cNvSpPr/>
            <p:nvPr/>
          </p:nvSpPr>
          <p:spPr>
            <a:xfrm>
              <a:off x="7761792" y="26071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A picture containing drawing&#10;&#10;Description automatically generated">
              <a:extLst>
                <a:ext uri="{FF2B5EF4-FFF2-40B4-BE49-F238E27FC236}">
                  <a16:creationId xmlns:a16="http://schemas.microsoft.com/office/drawing/2014/main" id="{E3D3F101-5EF8-B14E-8119-7FBA20C31CEA}"/>
                </a:ext>
              </a:extLst>
            </p:cNvPr>
            <p:cNvPicPr>
              <a:picLocks noChangeAspect="1"/>
            </p:cNvPicPr>
            <p:nvPr/>
          </p:nvPicPr>
          <p:blipFill rotWithShape="1">
            <a:blip r:embed="rId5"/>
            <a:srcRect b="7421"/>
            <a:stretch/>
          </p:blipFill>
          <p:spPr>
            <a:xfrm>
              <a:off x="4707535" y="1649405"/>
              <a:ext cx="912294" cy="1036929"/>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A1B95EDA-6B68-3B4E-B626-F0BE9267D7DC}"/>
                </a:ext>
              </a:extLst>
            </p:cNvPr>
            <p:cNvPicPr>
              <a:picLocks noChangeAspect="1"/>
            </p:cNvPicPr>
            <p:nvPr/>
          </p:nvPicPr>
          <p:blipFill rotWithShape="1">
            <a:blip r:embed="rId5"/>
            <a:srcRect b="7421"/>
            <a:stretch/>
          </p:blipFill>
          <p:spPr>
            <a:xfrm>
              <a:off x="1183066" y="4522174"/>
              <a:ext cx="912294" cy="103692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488E98C7-0C10-474F-90D5-99E1D67D5FB6}"/>
                </a:ext>
              </a:extLst>
            </p:cNvPr>
            <p:cNvPicPr>
              <a:picLocks noChangeAspect="1"/>
            </p:cNvPicPr>
            <p:nvPr/>
          </p:nvPicPr>
          <p:blipFill rotWithShape="1">
            <a:blip r:embed="rId5"/>
            <a:srcRect b="7421"/>
            <a:stretch/>
          </p:blipFill>
          <p:spPr>
            <a:xfrm>
              <a:off x="1780235" y="3734778"/>
              <a:ext cx="912294" cy="103692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B9A8C329-2F82-D443-9B96-96A0618B816F}"/>
                </a:ext>
              </a:extLst>
            </p:cNvPr>
            <p:cNvPicPr>
              <a:picLocks noChangeAspect="1"/>
            </p:cNvPicPr>
            <p:nvPr/>
          </p:nvPicPr>
          <p:blipFill rotWithShape="1">
            <a:blip r:embed="rId5"/>
            <a:srcRect b="7421"/>
            <a:stretch/>
          </p:blipFill>
          <p:spPr>
            <a:xfrm>
              <a:off x="8544127" y="3723624"/>
              <a:ext cx="912294" cy="1036929"/>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FCDD4E2C-D6B5-464C-B630-FB56E1ACBC70}"/>
                </a:ext>
              </a:extLst>
            </p:cNvPr>
            <p:cNvPicPr>
              <a:picLocks noChangeAspect="1"/>
            </p:cNvPicPr>
            <p:nvPr/>
          </p:nvPicPr>
          <p:blipFill rotWithShape="1">
            <a:blip r:embed="rId6"/>
            <a:srcRect b="6797"/>
            <a:stretch/>
          </p:blipFill>
          <p:spPr>
            <a:xfrm>
              <a:off x="2759256" y="4131240"/>
              <a:ext cx="1132273" cy="1104602"/>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801A5443-2092-494D-B14C-61F27E44A14B}"/>
                </a:ext>
              </a:extLst>
            </p:cNvPr>
            <p:cNvPicPr>
              <a:picLocks noChangeAspect="1"/>
            </p:cNvPicPr>
            <p:nvPr/>
          </p:nvPicPr>
          <p:blipFill rotWithShape="1">
            <a:blip r:embed="rId6"/>
            <a:srcRect b="6797"/>
            <a:stretch/>
          </p:blipFill>
          <p:spPr>
            <a:xfrm>
              <a:off x="5411789" y="906739"/>
              <a:ext cx="1132273" cy="1104602"/>
            </a:xfrm>
            <a:prstGeom prst="rect">
              <a:avLst/>
            </a:prstGeom>
          </p:spPr>
        </p:pic>
        <p:pic>
          <p:nvPicPr>
            <p:cNvPr id="29" name="Picture 28" descr="A picture containing icon&#10;&#10;Description automatically generated">
              <a:extLst>
                <a:ext uri="{FF2B5EF4-FFF2-40B4-BE49-F238E27FC236}">
                  <a16:creationId xmlns:a16="http://schemas.microsoft.com/office/drawing/2014/main" id="{D6880857-05DD-4B47-AA99-CD8F6025841F}"/>
                </a:ext>
              </a:extLst>
            </p:cNvPr>
            <p:cNvPicPr>
              <a:picLocks noChangeAspect="1"/>
            </p:cNvPicPr>
            <p:nvPr/>
          </p:nvPicPr>
          <p:blipFill rotWithShape="1">
            <a:blip r:embed="rId6"/>
            <a:srcRect b="6797"/>
            <a:stretch/>
          </p:blipFill>
          <p:spPr>
            <a:xfrm>
              <a:off x="6333002" y="1486608"/>
              <a:ext cx="1132273" cy="1104602"/>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D1BBAAB-4F4E-4A43-BAA6-76CA6A82B8D0}"/>
                </a:ext>
              </a:extLst>
            </p:cNvPr>
            <p:cNvPicPr>
              <a:picLocks noChangeAspect="1"/>
            </p:cNvPicPr>
            <p:nvPr/>
          </p:nvPicPr>
          <p:blipFill rotWithShape="1">
            <a:blip r:embed="rId6"/>
            <a:srcRect b="6797"/>
            <a:stretch/>
          </p:blipFill>
          <p:spPr>
            <a:xfrm>
              <a:off x="9411545" y="3388685"/>
              <a:ext cx="1132273" cy="1104602"/>
            </a:xfrm>
            <a:prstGeom prst="rect">
              <a:avLst/>
            </a:prstGeom>
          </p:spPr>
        </p:pic>
      </p:grpSp>
      <p:pic>
        <p:nvPicPr>
          <p:cNvPr id="20" name="beep-09-soft.mp3" descr="beep-09-soft.mp3">
            <a:hlinkClick r:id="" action="ppaction://media"/>
            <a:extLst>
              <a:ext uri="{FF2B5EF4-FFF2-40B4-BE49-F238E27FC236}">
                <a16:creationId xmlns:a16="http://schemas.microsoft.com/office/drawing/2014/main" id="{331FAB8A-C382-634A-9A5B-820C2CEA18D8}"/>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7553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0"/>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0E05FFE-8FC4-D74B-802F-EC798F2CB049}"/>
              </a:ext>
            </a:extLst>
          </p:cNvPr>
          <p:cNvGrpSpPr/>
          <p:nvPr/>
        </p:nvGrpSpPr>
        <p:grpSpPr>
          <a:xfrm>
            <a:off x="324140" y="244947"/>
            <a:ext cx="11345176" cy="5867944"/>
            <a:chOff x="324140" y="244947"/>
            <a:chExt cx="11345176" cy="5867944"/>
          </a:xfrm>
        </p:grpSpPr>
        <p:grpSp>
          <p:nvGrpSpPr>
            <p:cNvPr id="18" name="Group 17">
              <a:extLst>
                <a:ext uri="{FF2B5EF4-FFF2-40B4-BE49-F238E27FC236}">
                  <a16:creationId xmlns:a16="http://schemas.microsoft.com/office/drawing/2014/main" id="{F6CE6891-274D-F747-9B22-72CFE80E67BF}"/>
                </a:ext>
              </a:extLst>
            </p:cNvPr>
            <p:cNvGrpSpPr/>
            <p:nvPr/>
          </p:nvGrpSpPr>
          <p:grpSpPr>
            <a:xfrm>
              <a:off x="324140" y="2882522"/>
              <a:ext cx="4612732" cy="3230369"/>
              <a:chOff x="324140" y="2882522"/>
              <a:chExt cx="4612732" cy="3230369"/>
            </a:xfrm>
            <a:solidFill>
              <a:schemeClr val="bg1"/>
            </a:solidFill>
          </p:grpSpPr>
          <p:sp>
            <p:nvSpPr>
              <p:cNvPr id="3" name="Cloud 2">
                <a:extLst>
                  <a:ext uri="{FF2B5EF4-FFF2-40B4-BE49-F238E27FC236}">
                    <a16:creationId xmlns:a16="http://schemas.microsoft.com/office/drawing/2014/main" id="{54BB2106-2905-9342-B073-BD2AA5E4F66D}"/>
                  </a:ext>
                </a:extLst>
              </p:cNvPr>
              <p:cNvSpPr/>
              <p:nvPr/>
            </p:nvSpPr>
            <p:spPr>
              <a:xfrm>
                <a:off x="324140" y="28825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A9C684C1-89F5-E34D-BCF9-B4362DA7D6FB}"/>
                  </a:ext>
                </a:extLst>
              </p:cNvPr>
              <p:cNvGrpSpPr/>
              <p:nvPr/>
            </p:nvGrpSpPr>
            <p:grpSpPr>
              <a:xfrm rot="17326522" flipH="1">
                <a:off x="3849959" y="5025979"/>
                <a:ext cx="514337" cy="1659488"/>
                <a:chOff x="5734050" y="3300585"/>
                <a:chExt cx="514350" cy="1455096"/>
              </a:xfrm>
              <a:grpFill/>
            </p:grpSpPr>
            <p:sp>
              <p:nvSpPr>
                <p:cNvPr id="8" name="Oval 7">
                  <a:extLst>
                    <a:ext uri="{FF2B5EF4-FFF2-40B4-BE49-F238E27FC236}">
                      <a16:creationId xmlns:a16="http://schemas.microsoft.com/office/drawing/2014/main" id="{3C553786-B137-6D4F-9270-F40EC04B350C}"/>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7DC36FE-34B1-D74A-823E-DDD26A4783F7}"/>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0D502AE-A0A2-5449-928C-37AA5AFEC0B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loud 3">
              <a:extLst>
                <a:ext uri="{FF2B5EF4-FFF2-40B4-BE49-F238E27FC236}">
                  <a16:creationId xmlns:a16="http://schemas.microsoft.com/office/drawing/2014/main" id="{E47DC110-F622-4145-BD74-C5C70A1C37B0}"/>
                </a:ext>
              </a:extLst>
            </p:cNvPr>
            <p:cNvSpPr/>
            <p:nvPr/>
          </p:nvSpPr>
          <p:spPr>
            <a:xfrm>
              <a:off x="4062016" y="2449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28A111A5-1907-164F-9E9B-EF51B481EEB4}"/>
                </a:ext>
              </a:extLst>
            </p:cNvPr>
            <p:cNvSpPr/>
            <p:nvPr/>
          </p:nvSpPr>
          <p:spPr>
            <a:xfrm>
              <a:off x="7799892" y="26960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 picture containing light, table, sitting, holding&#10;&#10;Description automatically generated">
              <a:extLst>
                <a:ext uri="{FF2B5EF4-FFF2-40B4-BE49-F238E27FC236}">
                  <a16:creationId xmlns:a16="http://schemas.microsoft.com/office/drawing/2014/main" id="{8CBE66EE-FF39-EF45-BFDF-5C1DC76A6BB8}"/>
                </a:ext>
              </a:extLst>
            </p:cNvPr>
            <p:cNvPicPr>
              <a:picLocks noChangeAspect="1"/>
            </p:cNvPicPr>
            <p:nvPr/>
          </p:nvPicPr>
          <p:blipFill>
            <a:blip r:embed="rId5"/>
            <a:stretch>
              <a:fillRect/>
            </a:stretch>
          </p:blipFill>
          <p:spPr>
            <a:xfrm>
              <a:off x="1896697" y="4262617"/>
              <a:ext cx="1034361" cy="900217"/>
            </a:xfrm>
            <a:prstGeom prst="rect">
              <a:avLst/>
            </a:prstGeom>
          </p:spPr>
        </p:pic>
        <p:pic>
          <p:nvPicPr>
            <p:cNvPr id="23" name="Picture 22" descr="A picture containing light, table, sitting, holding&#10;&#10;Description automatically generated">
              <a:extLst>
                <a:ext uri="{FF2B5EF4-FFF2-40B4-BE49-F238E27FC236}">
                  <a16:creationId xmlns:a16="http://schemas.microsoft.com/office/drawing/2014/main" id="{04C4996B-61DA-F94D-90E0-4C677C8D3215}"/>
                </a:ext>
              </a:extLst>
            </p:cNvPr>
            <p:cNvPicPr>
              <a:picLocks noChangeAspect="1"/>
            </p:cNvPicPr>
            <p:nvPr/>
          </p:nvPicPr>
          <p:blipFill>
            <a:blip r:embed="rId5"/>
            <a:stretch>
              <a:fillRect/>
            </a:stretch>
          </p:blipFill>
          <p:spPr>
            <a:xfrm>
              <a:off x="2522047" y="3275482"/>
              <a:ext cx="1034361" cy="900217"/>
            </a:xfrm>
            <a:prstGeom prst="rect">
              <a:avLst/>
            </a:prstGeom>
          </p:spPr>
        </p:pic>
        <p:pic>
          <p:nvPicPr>
            <p:cNvPr id="24" name="Picture 23" descr="A picture containing light, table, sitting, holding&#10;&#10;Description automatically generated">
              <a:extLst>
                <a:ext uri="{FF2B5EF4-FFF2-40B4-BE49-F238E27FC236}">
                  <a16:creationId xmlns:a16="http://schemas.microsoft.com/office/drawing/2014/main" id="{7DEF043F-78F6-6943-BE48-39B175783C11}"/>
                </a:ext>
              </a:extLst>
            </p:cNvPr>
            <p:cNvPicPr>
              <a:picLocks noChangeAspect="1"/>
            </p:cNvPicPr>
            <p:nvPr/>
          </p:nvPicPr>
          <p:blipFill>
            <a:blip r:embed="rId5"/>
            <a:stretch>
              <a:fillRect/>
            </a:stretch>
          </p:blipFill>
          <p:spPr>
            <a:xfrm>
              <a:off x="5996728" y="1076504"/>
              <a:ext cx="1034361" cy="900217"/>
            </a:xfrm>
            <a:prstGeom prst="rect">
              <a:avLst/>
            </a:prstGeom>
          </p:spPr>
        </p:pic>
        <p:pic>
          <p:nvPicPr>
            <p:cNvPr id="25" name="Picture 24" descr="A picture containing light, table, sitting, holding&#10;&#10;Description automatically generated">
              <a:extLst>
                <a:ext uri="{FF2B5EF4-FFF2-40B4-BE49-F238E27FC236}">
                  <a16:creationId xmlns:a16="http://schemas.microsoft.com/office/drawing/2014/main" id="{68C49E48-6153-BD4F-89D5-029CAE8FF049}"/>
                </a:ext>
              </a:extLst>
            </p:cNvPr>
            <p:cNvPicPr>
              <a:picLocks noChangeAspect="1"/>
            </p:cNvPicPr>
            <p:nvPr/>
          </p:nvPicPr>
          <p:blipFill>
            <a:blip r:embed="rId5"/>
            <a:stretch>
              <a:fillRect/>
            </a:stretch>
          </p:blipFill>
          <p:spPr>
            <a:xfrm>
              <a:off x="9440498" y="4262617"/>
              <a:ext cx="1034361" cy="900217"/>
            </a:xfrm>
            <a:prstGeom prst="rect">
              <a:avLst/>
            </a:prstGeom>
          </p:spPr>
        </p:pic>
        <p:pic>
          <p:nvPicPr>
            <p:cNvPr id="26" name="Picture 25" descr="A picture containing light, table, sitting, holding&#10;&#10;Description automatically generated">
              <a:extLst>
                <a:ext uri="{FF2B5EF4-FFF2-40B4-BE49-F238E27FC236}">
                  <a16:creationId xmlns:a16="http://schemas.microsoft.com/office/drawing/2014/main" id="{5E4ABB37-7799-604C-B580-1A9E0D886783}"/>
                </a:ext>
              </a:extLst>
            </p:cNvPr>
            <p:cNvPicPr>
              <a:picLocks noChangeAspect="1"/>
            </p:cNvPicPr>
            <p:nvPr/>
          </p:nvPicPr>
          <p:blipFill>
            <a:blip r:embed="rId5"/>
            <a:stretch>
              <a:fillRect/>
            </a:stretch>
          </p:blipFill>
          <p:spPr>
            <a:xfrm>
              <a:off x="9988722" y="3157003"/>
              <a:ext cx="1034361" cy="900217"/>
            </a:xfrm>
            <a:prstGeom prst="rect">
              <a:avLst/>
            </a:prstGeom>
          </p:spPr>
        </p:pic>
        <p:pic>
          <p:nvPicPr>
            <p:cNvPr id="27" name="Picture 26" descr="A picture containing indoor, table, sitting, wooden&#10;&#10;Description automatically generated">
              <a:extLst>
                <a:ext uri="{FF2B5EF4-FFF2-40B4-BE49-F238E27FC236}">
                  <a16:creationId xmlns:a16="http://schemas.microsoft.com/office/drawing/2014/main" id="{57CD6B90-1743-C347-899F-283865A4FD21}"/>
                </a:ext>
              </a:extLst>
            </p:cNvPr>
            <p:cNvPicPr>
              <a:picLocks noChangeAspect="1"/>
            </p:cNvPicPr>
            <p:nvPr/>
          </p:nvPicPr>
          <p:blipFill rotWithShape="1">
            <a:blip r:embed="rId6"/>
            <a:srcRect l="40852" r="43121"/>
            <a:stretch/>
          </p:blipFill>
          <p:spPr>
            <a:xfrm flipH="1">
              <a:off x="1091012" y="3597765"/>
              <a:ext cx="380340" cy="1656061"/>
            </a:xfrm>
            <a:prstGeom prst="rect">
              <a:avLst/>
            </a:prstGeom>
          </p:spPr>
        </p:pic>
        <p:pic>
          <p:nvPicPr>
            <p:cNvPr id="28" name="Picture 27" descr="A picture containing indoor, table, sitting, wooden&#10;&#10;Description automatically generated">
              <a:extLst>
                <a:ext uri="{FF2B5EF4-FFF2-40B4-BE49-F238E27FC236}">
                  <a16:creationId xmlns:a16="http://schemas.microsoft.com/office/drawing/2014/main" id="{AAC24546-DB8B-E542-844A-222CF5D250D2}"/>
                </a:ext>
              </a:extLst>
            </p:cNvPr>
            <p:cNvPicPr>
              <a:picLocks noChangeAspect="1"/>
            </p:cNvPicPr>
            <p:nvPr/>
          </p:nvPicPr>
          <p:blipFill rotWithShape="1">
            <a:blip r:embed="rId6"/>
            <a:srcRect l="40852" r="43121"/>
            <a:stretch/>
          </p:blipFill>
          <p:spPr>
            <a:xfrm flipH="1">
              <a:off x="1616516" y="3454245"/>
              <a:ext cx="380340" cy="1656061"/>
            </a:xfrm>
            <a:prstGeom prst="rect">
              <a:avLst/>
            </a:prstGeom>
          </p:spPr>
        </p:pic>
        <p:pic>
          <p:nvPicPr>
            <p:cNvPr id="29" name="Picture 28" descr="A picture containing indoor, table, sitting, wooden&#10;&#10;Description automatically generated">
              <a:extLst>
                <a:ext uri="{FF2B5EF4-FFF2-40B4-BE49-F238E27FC236}">
                  <a16:creationId xmlns:a16="http://schemas.microsoft.com/office/drawing/2014/main" id="{B15F603B-4777-5744-8110-CD8483BFE2CD}"/>
                </a:ext>
              </a:extLst>
            </p:cNvPr>
            <p:cNvPicPr>
              <a:picLocks noChangeAspect="1"/>
            </p:cNvPicPr>
            <p:nvPr/>
          </p:nvPicPr>
          <p:blipFill rotWithShape="1">
            <a:blip r:embed="rId6"/>
            <a:srcRect l="40852" r="43121"/>
            <a:stretch/>
          </p:blipFill>
          <p:spPr>
            <a:xfrm flipH="1">
              <a:off x="5460586" y="698581"/>
              <a:ext cx="380340" cy="1656061"/>
            </a:xfrm>
            <a:prstGeom prst="rect">
              <a:avLst/>
            </a:prstGeom>
          </p:spPr>
        </p:pic>
        <p:pic>
          <p:nvPicPr>
            <p:cNvPr id="30" name="Picture 29" descr="A picture containing indoor, table, sitting, wooden&#10;&#10;Description automatically generated">
              <a:extLst>
                <a:ext uri="{FF2B5EF4-FFF2-40B4-BE49-F238E27FC236}">
                  <a16:creationId xmlns:a16="http://schemas.microsoft.com/office/drawing/2014/main" id="{A7F0EED1-42C1-E74E-ABA8-CC51FF71C57E}"/>
                </a:ext>
              </a:extLst>
            </p:cNvPr>
            <p:cNvPicPr>
              <a:picLocks noChangeAspect="1"/>
            </p:cNvPicPr>
            <p:nvPr/>
          </p:nvPicPr>
          <p:blipFill rotWithShape="1">
            <a:blip r:embed="rId6"/>
            <a:srcRect l="40852" r="43121"/>
            <a:stretch/>
          </p:blipFill>
          <p:spPr>
            <a:xfrm flipH="1">
              <a:off x="4906207" y="909789"/>
              <a:ext cx="380340" cy="1656061"/>
            </a:xfrm>
            <a:prstGeom prst="rect">
              <a:avLst/>
            </a:prstGeom>
          </p:spPr>
        </p:pic>
        <p:pic>
          <p:nvPicPr>
            <p:cNvPr id="31" name="Picture 30" descr="A picture containing indoor, table, sitting, wooden&#10;&#10;Description automatically generated">
              <a:extLst>
                <a:ext uri="{FF2B5EF4-FFF2-40B4-BE49-F238E27FC236}">
                  <a16:creationId xmlns:a16="http://schemas.microsoft.com/office/drawing/2014/main" id="{EFCB117D-ECF4-6E46-8B50-27E54FBE7172}"/>
                </a:ext>
              </a:extLst>
            </p:cNvPr>
            <p:cNvPicPr>
              <a:picLocks noChangeAspect="1"/>
            </p:cNvPicPr>
            <p:nvPr/>
          </p:nvPicPr>
          <p:blipFill rotWithShape="1">
            <a:blip r:embed="rId6"/>
            <a:srcRect l="40852" r="43121"/>
            <a:stretch/>
          </p:blipFill>
          <p:spPr>
            <a:xfrm flipH="1">
              <a:off x="8962149" y="3229189"/>
              <a:ext cx="380340" cy="1656061"/>
            </a:xfrm>
            <a:prstGeom prst="rect">
              <a:avLst/>
            </a:prstGeom>
          </p:spPr>
        </p:pic>
      </p:grpSp>
      <p:pic>
        <p:nvPicPr>
          <p:cNvPr id="32" name="beep-09-soft.mp3" descr="beep-09-soft.mp3">
            <a:hlinkClick r:id="" action="ppaction://media"/>
            <a:extLst>
              <a:ext uri="{FF2B5EF4-FFF2-40B4-BE49-F238E27FC236}">
                <a16:creationId xmlns:a16="http://schemas.microsoft.com/office/drawing/2014/main" id="{8B76BD1F-1631-DE45-8A60-9A781EA0C4E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183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32"/>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E1153E8-F7B7-AC42-B384-8E28D200ACE7}"/>
              </a:ext>
            </a:extLst>
          </p:cNvPr>
          <p:cNvGrpSpPr/>
          <p:nvPr/>
        </p:nvGrpSpPr>
        <p:grpSpPr>
          <a:xfrm>
            <a:off x="106316" y="457091"/>
            <a:ext cx="11740694" cy="5323245"/>
            <a:chOff x="106316" y="457091"/>
            <a:chExt cx="11740694" cy="5323245"/>
          </a:xfrm>
        </p:grpSpPr>
        <p:sp>
          <p:nvSpPr>
            <p:cNvPr id="5" name="Cloud 4">
              <a:extLst>
                <a:ext uri="{FF2B5EF4-FFF2-40B4-BE49-F238E27FC236}">
                  <a16:creationId xmlns:a16="http://schemas.microsoft.com/office/drawing/2014/main" id="{0D2D8F91-D160-D54F-96CB-EA93D799FD3C}"/>
                </a:ext>
              </a:extLst>
            </p:cNvPr>
            <p:cNvSpPr/>
            <p:nvPr/>
          </p:nvSpPr>
          <p:spPr>
            <a:xfrm>
              <a:off x="7977586" y="25436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9ED4898B-1E21-A746-8488-2979986E4A58}"/>
                </a:ext>
              </a:extLst>
            </p:cNvPr>
            <p:cNvSpPr/>
            <p:nvPr/>
          </p:nvSpPr>
          <p:spPr>
            <a:xfrm>
              <a:off x="4161288" y="457091"/>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8F3E4D47-C9B8-5448-8EB5-B49DEF07F68E}"/>
                </a:ext>
              </a:extLst>
            </p:cNvPr>
            <p:cNvSpPr/>
            <p:nvPr/>
          </p:nvSpPr>
          <p:spPr>
            <a:xfrm>
              <a:off x="106316" y="2868280"/>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E640BF84-089F-704D-AB77-E1C88101B151}"/>
                </a:ext>
              </a:extLst>
            </p:cNvPr>
            <p:cNvSpPr/>
            <p:nvPr/>
          </p:nvSpPr>
          <p:spPr>
            <a:xfrm rot="17326522" flipH="1">
              <a:off x="7328974" y="3996911"/>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DD0271A-40B7-6B42-8A2F-8C3723AA0A91}"/>
                </a:ext>
              </a:extLst>
            </p:cNvPr>
            <p:cNvSpPr/>
            <p:nvPr/>
          </p:nvSpPr>
          <p:spPr>
            <a:xfrm rot="17326522" flipH="1">
              <a:off x="6842307" y="4334723"/>
              <a:ext cx="355591" cy="3937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B9421B-87A0-274D-8C2A-88B5B242B796}"/>
                </a:ext>
              </a:extLst>
            </p:cNvPr>
            <p:cNvSpPr/>
            <p:nvPr/>
          </p:nvSpPr>
          <p:spPr>
            <a:xfrm rot="17326522" flipH="1">
              <a:off x="6572612" y="4810351"/>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375D3D0D-6D8F-844D-A286-92DC321EA6A9}"/>
                </a:ext>
              </a:extLst>
            </p:cNvPr>
            <p:cNvPicPr>
              <a:picLocks noChangeAspect="1"/>
            </p:cNvPicPr>
            <p:nvPr/>
          </p:nvPicPr>
          <p:blipFill rotWithShape="1">
            <a:blip r:embed="rId5"/>
            <a:srcRect l="8440" t="8158" r="64632" b="53717"/>
            <a:stretch/>
          </p:blipFill>
          <p:spPr>
            <a:xfrm>
              <a:off x="9938926" y="3287738"/>
              <a:ext cx="642291" cy="1423873"/>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EFF7086E-4E6E-FB48-8177-D6309AB47336}"/>
                </a:ext>
              </a:extLst>
            </p:cNvPr>
            <p:cNvPicPr>
              <a:picLocks noChangeAspect="1"/>
            </p:cNvPicPr>
            <p:nvPr/>
          </p:nvPicPr>
          <p:blipFill rotWithShape="1">
            <a:blip r:embed="rId5"/>
            <a:srcRect l="8440" t="8158" r="64632" b="53717"/>
            <a:stretch/>
          </p:blipFill>
          <p:spPr>
            <a:xfrm>
              <a:off x="10581217" y="2952599"/>
              <a:ext cx="642291" cy="1423873"/>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BC33EB35-16F4-D743-B0E8-604EBB708C4A}"/>
                </a:ext>
              </a:extLst>
            </p:cNvPr>
            <p:cNvPicPr>
              <a:picLocks noChangeAspect="1"/>
            </p:cNvPicPr>
            <p:nvPr/>
          </p:nvPicPr>
          <p:blipFill rotWithShape="1">
            <a:blip r:embed="rId5"/>
            <a:srcRect l="8440" t="8158" r="64632" b="53717"/>
            <a:stretch/>
          </p:blipFill>
          <p:spPr>
            <a:xfrm>
              <a:off x="6432519" y="1119774"/>
              <a:ext cx="642291" cy="1423873"/>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1B5FC37A-D23C-C64C-A133-872B112008C1}"/>
                </a:ext>
              </a:extLst>
            </p:cNvPr>
            <p:cNvPicPr>
              <a:picLocks noChangeAspect="1"/>
            </p:cNvPicPr>
            <p:nvPr/>
          </p:nvPicPr>
          <p:blipFill rotWithShape="1">
            <a:blip r:embed="rId5"/>
            <a:srcRect l="8440" t="8158" r="64632" b="53717"/>
            <a:stretch/>
          </p:blipFill>
          <p:spPr>
            <a:xfrm>
              <a:off x="5790228" y="863094"/>
              <a:ext cx="642291" cy="1423873"/>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71931D8D-192C-294D-9363-AC2197B1BD8E}"/>
                </a:ext>
              </a:extLst>
            </p:cNvPr>
            <p:cNvPicPr>
              <a:picLocks noChangeAspect="1"/>
            </p:cNvPicPr>
            <p:nvPr/>
          </p:nvPicPr>
          <p:blipFill rotWithShape="1">
            <a:blip r:embed="rId5"/>
            <a:srcRect l="8440" t="8158" r="64632" b="53717"/>
            <a:stretch/>
          </p:blipFill>
          <p:spPr>
            <a:xfrm>
              <a:off x="2425051" y="3390453"/>
              <a:ext cx="642291" cy="1423873"/>
            </a:xfrm>
            <a:prstGeom prst="rect">
              <a:avLst/>
            </a:prstGeom>
          </p:spPr>
        </p:pic>
        <p:pic>
          <p:nvPicPr>
            <p:cNvPr id="34" name="Picture 33" descr="A picture containing icon&#10;&#10;Description automatically generated">
              <a:extLst>
                <a:ext uri="{FF2B5EF4-FFF2-40B4-BE49-F238E27FC236}">
                  <a16:creationId xmlns:a16="http://schemas.microsoft.com/office/drawing/2014/main" id="{7F60D889-3845-044C-BCAC-D5C656D57F00}"/>
                </a:ext>
              </a:extLst>
            </p:cNvPr>
            <p:cNvPicPr>
              <a:picLocks noChangeAspect="1"/>
            </p:cNvPicPr>
            <p:nvPr/>
          </p:nvPicPr>
          <p:blipFill>
            <a:blip r:embed="rId6"/>
            <a:stretch>
              <a:fillRect/>
            </a:stretch>
          </p:blipFill>
          <p:spPr>
            <a:xfrm>
              <a:off x="5073646" y="1120999"/>
              <a:ext cx="602011" cy="1584239"/>
            </a:xfrm>
            <a:prstGeom prst="rect">
              <a:avLst/>
            </a:prstGeom>
          </p:spPr>
        </p:pic>
        <p:pic>
          <p:nvPicPr>
            <p:cNvPr id="35" name="Picture 34" descr="A picture containing icon&#10;&#10;Description automatically generated">
              <a:extLst>
                <a:ext uri="{FF2B5EF4-FFF2-40B4-BE49-F238E27FC236}">
                  <a16:creationId xmlns:a16="http://schemas.microsoft.com/office/drawing/2014/main" id="{6C14C137-1ECF-2B48-81B4-C6B11E471674}"/>
                </a:ext>
              </a:extLst>
            </p:cNvPr>
            <p:cNvPicPr>
              <a:picLocks noChangeAspect="1"/>
            </p:cNvPicPr>
            <p:nvPr/>
          </p:nvPicPr>
          <p:blipFill>
            <a:blip r:embed="rId6"/>
            <a:stretch>
              <a:fillRect/>
            </a:stretch>
          </p:blipFill>
          <p:spPr>
            <a:xfrm>
              <a:off x="964678" y="3479088"/>
              <a:ext cx="602011" cy="1584239"/>
            </a:xfrm>
            <a:prstGeom prst="rect">
              <a:avLst/>
            </a:prstGeom>
          </p:spPr>
        </p:pic>
        <p:pic>
          <p:nvPicPr>
            <p:cNvPr id="36" name="Picture 35" descr="A picture containing icon&#10;&#10;Description automatically generated">
              <a:extLst>
                <a:ext uri="{FF2B5EF4-FFF2-40B4-BE49-F238E27FC236}">
                  <a16:creationId xmlns:a16="http://schemas.microsoft.com/office/drawing/2014/main" id="{1993BC5B-1EF6-A943-BE1C-EA868AA3F6D4}"/>
                </a:ext>
              </a:extLst>
            </p:cNvPr>
            <p:cNvPicPr>
              <a:picLocks noChangeAspect="1"/>
            </p:cNvPicPr>
            <p:nvPr/>
          </p:nvPicPr>
          <p:blipFill>
            <a:blip r:embed="rId6"/>
            <a:stretch>
              <a:fillRect/>
            </a:stretch>
          </p:blipFill>
          <p:spPr>
            <a:xfrm>
              <a:off x="8534553" y="3251735"/>
              <a:ext cx="602011" cy="1584239"/>
            </a:xfrm>
            <a:prstGeom prst="rect">
              <a:avLst/>
            </a:prstGeom>
          </p:spPr>
        </p:pic>
        <p:pic>
          <p:nvPicPr>
            <p:cNvPr id="37" name="Picture 36" descr="A picture containing icon&#10;&#10;Description automatically generated">
              <a:extLst>
                <a:ext uri="{FF2B5EF4-FFF2-40B4-BE49-F238E27FC236}">
                  <a16:creationId xmlns:a16="http://schemas.microsoft.com/office/drawing/2014/main" id="{32DAA336-59EF-B149-8EEA-6034B982D29E}"/>
                </a:ext>
              </a:extLst>
            </p:cNvPr>
            <p:cNvPicPr>
              <a:picLocks noChangeAspect="1"/>
            </p:cNvPicPr>
            <p:nvPr/>
          </p:nvPicPr>
          <p:blipFill>
            <a:blip r:embed="rId6"/>
            <a:stretch>
              <a:fillRect/>
            </a:stretch>
          </p:blipFill>
          <p:spPr>
            <a:xfrm>
              <a:off x="9260321" y="3012659"/>
              <a:ext cx="602011" cy="1584239"/>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D733A067-5ECB-9E47-B238-680C104B583F}"/>
                </a:ext>
              </a:extLst>
            </p:cNvPr>
            <p:cNvPicPr>
              <a:picLocks noChangeAspect="1"/>
            </p:cNvPicPr>
            <p:nvPr/>
          </p:nvPicPr>
          <p:blipFill>
            <a:blip r:embed="rId6"/>
            <a:stretch>
              <a:fillRect/>
            </a:stretch>
          </p:blipFill>
          <p:spPr>
            <a:xfrm>
              <a:off x="1746446" y="3738451"/>
              <a:ext cx="602011" cy="1584239"/>
            </a:xfrm>
            <a:prstGeom prst="rect">
              <a:avLst/>
            </a:prstGeom>
          </p:spPr>
        </p:pic>
      </p:grpSp>
      <p:pic>
        <p:nvPicPr>
          <p:cNvPr id="20" name="beep-09-soft.mp3" descr="beep-09-soft.mp3">
            <a:hlinkClick r:id="" action="ppaction://media"/>
            <a:extLst>
              <a:ext uri="{FF2B5EF4-FFF2-40B4-BE49-F238E27FC236}">
                <a16:creationId xmlns:a16="http://schemas.microsoft.com/office/drawing/2014/main" id="{0EF9E9DD-C24A-D945-8BCF-25DC414790A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5591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0"/>
                </p:tgtEl>
              </p:cMediaNode>
            </p:audi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00934A7-CD3F-894C-9060-89613822844F}"/>
              </a:ext>
            </a:extLst>
          </p:cNvPr>
          <p:cNvGrpSpPr/>
          <p:nvPr/>
        </p:nvGrpSpPr>
        <p:grpSpPr>
          <a:xfrm>
            <a:off x="245381" y="482491"/>
            <a:ext cx="11754027" cy="5772582"/>
            <a:chOff x="245381" y="482491"/>
            <a:chExt cx="11754027" cy="5772582"/>
          </a:xfrm>
        </p:grpSpPr>
        <p:sp>
          <p:nvSpPr>
            <p:cNvPr id="3" name="Cloud 2">
              <a:extLst>
                <a:ext uri="{FF2B5EF4-FFF2-40B4-BE49-F238E27FC236}">
                  <a16:creationId xmlns:a16="http://schemas.microsoft.com/office/drawing/2014/main" id="{833C1A0F-8DF8-E14A-A662-DDAC8E53BF56}"/>
                </a:ext>
              </a:extLst>
            </p:cNvPr>
            <p:cNvSpPr/>
            <p:nvPr/>
          </p:nvSpPr>
          <p:spPr>
            <a:xfrm>
              <a:off x="245381" y="288252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00CA7CBD-08AD-8244-A331-C948D2BFF4F2}"/>
                </a:ext>
              </a:extLst>
            </p:cNvPr>
            <p:cNvSpPr/>
            <p:nvPr/>
          </p:nvSpPr>
          <p:spPr>
            <a:xfrm>
              <a:off x="8129984" y="25817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6C141FDD-0374-1044-88E8-DCFC7CC0C272}"/>
                </a:ext>
              </a:extLst>
            </p:cNvPr>
            <p:cNvSpPr/>
            <p:nvPr/>
          </p:nvSpPr>
          <p:spPr>
            <a:xfrm>
              <a:off x="4334540" y="482491"/>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67182F5-B6B8-9F40-B9BF-EBFE1190EEE7}"/>
                </a:ext>
              </a:extLst>
            </p:cNvPr>
            <p:cNvSpPr/>
            <p:nvPr/>
          </p:nvSpPr>
          <p:spPr>
            <a:xfrm>
              <a:off x="4003736" y="5794578"/>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E2E1D2-3E61-C444-A113-4617C9171A8E}"/>
                </a:ext>
              </a:extLst>
            </p:cNvPr>
            <p:cNvSpPr/>
            <p:nvPr/>
          </p:nvSpPr>
          <p:spPr>
            <a:xfrm>
              <a:off x="3276605" y="5472185"/>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2857674-871F-EE43-ACCA-56ABC70AD9B5}"/>
                </a:ext>
              </a:extLst>
            </p:cNvPr>
            <p:cNvSpPr/>
            <p:nvPr/>
          </p:nvSpPr>
          <p:spPr>
            <a:xfrm>
              <a:off x="4610342" y="6024589"/>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wine, sitting, table, knife&#10;&#10;Description automatically generated">
              <a:extLst>
                <a:ext uri="{FF2B5EF4-FFF2-40B4-BE49-F238E27FC236}">
                  <a16:creationId xmlns:a16="http://schemas.microsoft.com/office/drawing/2014/main" id="{982FE7F2-B51E-354A-99BD-AC09768D0A6F}"/>
                </a:ext>
              </a:extLst>
            </p:cNvPr>
            <p:cNvPicPr>
              <a:picLocks noChangeAspect="1"/>
            </p:cNvPicPr>
            <p:nvPr/>
          </p:nvPicPr>
          <p:blipFill rotWithShape="1">
            <a:blip r:embed="rId5"/>
            <a:srcRect l="30457" r="30393"/>
            <a:stretch/>
          </p:blipFill>
          <p:spPr>
            <a:xfrm>
              <a:off x="741245" y="3544355"/>
              <a:ext cx="617808" cy="1615233"/>
            </a:xfrm>
            <a:prstGeom prst="rect">
              <a:avLst/>
            </a:prstGeom>
          </p:spPr>
        </p:pic>
        <p:pic>
          <p:nvPicPr>
            <p:cNvPr id="28" name="Picture 27" descr="A picture containing wine, sitting, table, knife&#10;&#10;Description automatically generated">
              <a:extLst>
                <a:ext uri="{FF2B5EF4-FFF2-40B4-BE49-F238E27FC236}">
                  <a16:creationId xmlns:a16="http://schemas.microsoft.com/office/drawing/2014/main" id="{69E64A5F-DEF0-174A-8E69-7112056803E3}"/>
                </a:ext>
              </a:extLst>
            </p:cNvPr>
            <p:cNvPicPr>
              <a:picLocks noChangeAspect="1"/>
            </p:cNvPicPr>
            <p:nvPr/>
          </p:nvPicPr>
          <p:blipFill rotWithShape="1">
            <a:blip r:embed="rId5"/>
            <a:srcRect l="30457" r="30393"/>
            <a:stretch/>
          </p:blipFill>
          <p:spPr>
            <a:xfrm>
              <a:off x="1295353" y="3689224"/>
              <a:ext cx="617808" cy="1615233"/>
            </a:xfrm>
            <a:prstGeom prst="rect">
              <a:avLst/>
            </a:prstGeom>
          </p:spPr>
        </p:pic>
        <p:pic>
          <p:nvPicPr>
            <p:cNvPr id="29" name="Picture 28" descr="A picture containing wine, sitting, table, knife&#10;&#10;Description automatically generated">
              <a:extLst>
                <a:ext uri="{FF2B5EF4-FFF2-40B4-BE49-F238E27FC236}">
                  <a16:creationId xmlns:a16="http://schemas.microsoft.com/office/drawing/2014/main" id="{27893FE0-6DC6-5C41-9B14-E2FF0056940A}"/>
                </a:ext>
              </a:extLst>
            </p:cNvPr>
            <p:cNvPicPr>
              <a:picLocks noChangeAspect="1"/>
            </p:cNvPicPr>
            <p:nvPr/>
          </p:nvPicPr>
          <p:blipFill rotWithShape="1">
            <a:blip r:embed="rId5"/>
            <a:srcRect l="30457" r="30393"/>
            <a:stretch/>
          </p:blipFill>
          <p:spPr>
            <a:xfrm>
              <a:off x="5113220" y="1007658"/>
              <a:ext cx="617808" cy="1615233"/>
            </a:xfrm>
            <a:prstGeom prst="rect">
              <a:avLst/>
            </a:prstGeom>
          </p:spPr>
        </p:pic>
        <p:pic>
          <p:nvPicPr>
            <p:cNvPr id="30" name="Picture 29" descr="A picture containing wine, sitting, table, knife&#10;&#10;Description automatically generated">
              <a:extLst>
                <a:ext uri="{FF2B5EF4-FFF2-40B4-BE49-F238E27FC236}">
                  <a16:creationId xmlns:a16="http://schemas.microsoft.com/office/drawing/2014/main" id="{A71D8F7B-5493-0A40-9821-134E86E6EC8A}"/>
                </a:ext>
              </a:extLst>
            </p:cNvPr>
            <p:cNvPicPr>
              <a:picLocks noChangeAspect="1"/>
            </p:cNvPicPr>
            <p:nvPr/>
          </p:nvPicPr>
          <p:blipFill rotWithShape="1">
            <a:blip r:embed="rId5"/>
            <a:srcRect l="30457" r="30393"/>
            <a:stretch/>
          </p:blipFill>
          <p:spPr>
            <a:xfrm>
              <a:off x="8922033" y="3097492"/>
              <a:ext cx="617808" cy="1615233"/>
            </a:xfrm>
            <a:prstGeom prst="rect">
              <a:avLst/>
            </a:prstGeom>
          </p:spPr>
        </p:pic>
        <p:pic>
          <p:nvPicPr>
            <p:cNvPr id="31" name="Picture 30" descr="A picture containing wine, sitting, table, knife&#10;&#10;Description automatically generated">
              <a:extLst>
                <a:ext uri="{FF2B5EF4-FFF2-40B4-BE49-F238E27FC236}">
                  <a16:creationId xmlns:a16="http://schemas.microsoft.com/office/drawing/2014/main" id="{F7A585D1-514C-124B-B7A4-F19070CFAE06}"/>
                </a:ext>
              </a:extLst>
            </p:cNvPr>
            <p:cNvPicPr>
              <a:picLocks noChangeAspect="1"/>
            </p:cNvPicPr>
            <p:nvPr/>
          </p:nvPicPr>
          <p:blipFill rotWithShape="1">
            <a:blip r:embed="rId5"/>
            <a:srcRect l="30457" r="30393"/>
            <a:stretch/>
          </p:blipFill>
          <p:spPr>
            <a:xfrm>
              <a:off x="5731028" y="1007657"/>
              <a:ext cx="617808" cy="1615233"/>
            </a:xfrm>
            <a:prstGeom prst="rect">
              <a:avLst/>
            </a:prstGeom>
          </p:spPr>
        </p:pic>
        <p:pic>
          <p:nvPicPr>
            <p:cNvPr id="32" name="Picture 31" descr="Shape&#10;&#10;Description automatically generated">
              <a:extLst>
                <a:ext uri="{FF2B5EF4-FFF2-40B4-BE49-F238E27FC236}">
                  <a16:creationId xmlns:a16="http://schemas.microsoft.com/office/drawing/2014/main" id="{7BA709DE-A1AB-A843-B276-143E5E5DD44D}"/>
                </a:ext>
              </a:extLst>
            </p:cNvPr>
            <p:cNvPicPr>
              <a:picLocks noChangeAspect="1"/>
            </p:cNvPicPr>
            <p:nvPr/>
          </p:nvPicPr>
          <p:blipFill>
            <a:blip r:embed="rId6"/>
            <a:stretch>
              <a:fillRect/>
            </a:stretch>
          </p:blipFill>
          <p:spPr>
            <a:xfrm>
              <a:off x="1887055" y="3289881"/>
              <a:ext cx="955540" cy="1833172"/>
            </a:xfrm>
            <a:prstGeom prst="rect">
              <a:avLst/>
            </a:prstGeom>
          </p:spPr>
        </p:pic>
        <p:pic>
          <p:nvPicPr>
            <p:cNvPr id="33" name="Picture 32" descr="Shape&#10;&#10;Description automatically generated">
              <a:extLst>
                <a:ext uri="{FF2B5EF4-FFF2-40B4-BE49-F238E27FC236}">
                  <a16:creationId xmlns:a16="http://schemas.microsoft.com/office/drawing/2014/main" id="{EB6C0AA4-7DF6-2F48-8646-DE02A8D6BAF2}"/>
                </a:ext>
              </a:extLst>
            </p:cNvPr>
            <p:cNvPicPr>
              <a:picLocks noChangeAspect="1"/>
            </p:cNvPicPr>
            <p:nvPr/>
          </p:nvPicPr>
          <p:blipFill>
            <a:blip r:embed="rId6"/>
            <a:stretch>
              <a:fillRect/>
            </a:stretch>
          </p:blipFill>
          <p:spPr>
            <a:xfrm>
              <a:off x="2641879" y="3260768"/>
              <a:ext cx="955540" cy="1833172"/>
            </a:xfrm>
            <a:prstGeom prst="rect">
              <a:avLst/>
            </a:prstGeom>
          </p:spPr>
        </p:pic>
        <p:pic>
          <p:nvPicPr>
            <p:cNvPr id="34" name="Picture 33" descr="Shape&#10;&#10;Description automatically generated">
              <a:extLst>
                <a:ext uri="{FF2B5EF4-FFF2-40B4-BE49-F238E27FC236}">
                  <a16:creationId xmlns:a16="http://schemas.microsoft.com/office/drawing/2014/main" id="{DFFB73C7-58A1-CF42-918C-FC84F499BEC1}"/>
                </a:ext>
              </a:extLst>
            </p:cNvPr>
            <p:cNvPicPr>
              <a:picLocks noChangeAspect="1"/>
            </p:cNvPicPr>
            <p:nvPr/>
          </p:nvPicPr>
          <p:blipFill>
            <a:blip r:embed="rId6"/>
            <a:stretch>
              <a:fillRect/>
            </a:stretch>
          </p:blipFill>
          <p:spPr>
            <a:xfrm>
              <a:off x="6348836" y="898687"/>
              <a:ext cx="955540" cy="1833172"/>
            </a:xfrm>
            <a:prstGeom prst="rect">
              <a:avLst/>
            </a:prstGeom>
          </p:spPr>
        </p:pic>
        <p:pic>
          <p:nvPicPr>
            <p:cNvPr id="35" name="Picture 34" descr="Shape&#10;&#10;Description automatically generated">
              <a:extLst>
                <a:ext uri="{FF2B5EF4-FFF2-40B4-BE49-F238E27FC236}">
                  <a16:creationId xmlns:a16="http://schemas.microsoft.com/office/drawing/2014/main" id="{77612F8E-1098-A24D-8468-1980A5D9CDF7}"/>
                </a:ext>
              </a:extLst>
            </p:cNvPr>
            <p:cNvPicPr>
              <a:picLocks noChangeAspect="1"/>
            </p:cNvPicPr>
            <p:nvPr/>
          </p:nvPicPr>
          <p:blipFill>
            <a:blip r:embed="rId6"/>
            <a:stretch>
              <a:fillRect/>
            </a:stretch>
          </p:blipFill>
          <p:spPr>
            <a:xfrm>
              <a:off x="9550121" y="3260768"/>
              <a:ext cx="955540" cy="1833172"/>
            </a:xfrm>
            <a:prstGeom prst="rect">
              <a:avLst/>
            </a:prstGeom>
          </p:spPr>
        </p:pic>
        <p:pic>
          <p:nvPicPr>
            <p:cNvPr id="36" name="Picture 35" descr="Shape&#10;&#10;Description automatically generated">
              <a:extLst>
                <a:ext uri="{FF2B5EF4-FFF2-40B4-BE49-F238E27FC236}">
                  <a16:creationId xmlns:a16="http://schemas.microsoft.com/office/drawing/2014/main" id="{98E9E084-C73D-4548-8BAC-1A0D891E27C1}"/>
                </a:ext>
              </a:extLst>
            </p:cNvPr>
            <p:cNvPicPr>
              <a:picLocks noChangeAspect="1"/>
            </p:cNvPicPr>
            <p:nvPr/>
          </p:nvPicPr>
          <p:blipFill>
            <a:blip r:embed="rId6"/>
            <a:stretch>
              <a:fillRect/>
            </a:stretch>
          </p:blipFill>
          <p:spPr>
            <a:xfrm>
              <a:off x="10415780" y="2943977"/>
              <a:ext cx="955540" cy="1833172"/>
            </a:xfrm>
            <a:prstGeom prst="rect">
              <a:avLst/>
            </a:prstGeom>
          </p:spPr>
        </p:pic>
      </p:grpSp>
      <p:pic>
        <p:nvPicPr>
          <p:cNvPr id="20" name="beep-09-soft.mp3" descr="beep-09-soft.mp3">
            <a:hlinkClick r:id="" action="ppaction://media"/>
            <a:extLst>
              <a:ext uri="{FF2B5EF4-FFF2-40B4-BE49-F238E27FC236}">
                <a16:creationId xmlns:a16="http://schemas.microsoft.com/office/drawing/2014/main" id="{BFD1D16D-95C2-B348-851C-524FCC7FFF7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9059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0"/>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4A1887F-BCC1-AD4C-8326-F99CD92D328E}"/>
              </a:ext>
            </a:extLst>
          </p:cNvPr>
          <p:cNvGrpSpPr/>
          <p:nvPr/>
        </p:nvGrpSpPr>
        <p:grpSpPr>
          <a:xfrm>
            <a:off x="446675" y="393700"/>
            <a:ext cx="11516225" cy="5366803"/>
            <a:chOff x="446675" y="393700"/>
            <a:chExt cx="11516225" cy="5366803"/>
          </a:xfrm>
        </p:grpSpPr>
        <p:grpSp>
          <p:nvGrpSpPr>
            <p:cNvPr id="21" name="Group 20">
              <a:extLst>
                <a:ext uri="{FF2B5EF4-FFF2-40B4-BE49-F238E27FC236}">
                  <a16:creationId xmlns:a16="http://schemas.microsoft.com/office/drawing/2014/main" id="{0E84DD67-163C-9F43-BD8D-4F7511D4D9B7}"/>
                </a:ext>
              </a:extLst>
            </p:cNvPr>
            <p:cNvGrpSpPr/>
            <p:nvPr/>
          </p:nvGrpSpPr>
          <p:grpSpPr>
            <a:xfrm>
              <a:off x="6211835" y="2699011"/>
              <a:ext cx="5751065" cy="2912056"/>
              <a:chOff x="6095943" y="2848447"/>
              <a:chExt cx="5751065" cy="2912056"/>
            </a:xfrm>
            <a:solidFill>
              <a:schemeClr val="bg1"/>
            </a:solidFill>
          </p:grpSpPr>
          <p:sp>
            <p:nvSpPr>
              <p:cNvPr id="5" name="Cloud 4">
                <a:extLst>
                  <a:ext uri="{FF2B5EF4-FFF2-40B4-BE49-F238E27FC236}">
                    <a16:creationId xmlns:a16="http://schemas.microsoft.com/office/drawing/2014/main" id="{0622BEC9-4FFC-1142-A9B1-84835A4E308F}"/>
                  </a:ext>
                </a:extLst>
              </p:cNvPr>
              <p:cNvSpPr/>
              <p:nvPr/>
            </p:nvSpPr>
            <p:spPr>
              <a:xfrm>
                <a:off x="7977584"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F50B5EF-6673-D044-B951-B35950973CC1}"/>
                  </a:ext>
                </a:extLst>
              </p:cNvPr>
              <p:cNvGrpSpPr/>
              <p:nvPr/>
            </p:nvGrpSpPr>
            <p:grpSpPr>
              <a:xfrm rot="4140765" flipH="1">
                <a:off x="6668518" y="3794702"/>
                <a:ext cx="514337" cy="1659488"/>
                <a:chOff x="5734050" y="3300585"/>
                <a:chExt cx="514350" cy="1455096"/>
              </a:xfrm>
              <a:grpFill/>
            </p:grpSpPr>
            <p:sp>
              <p:nvSpPr>
                <p:cNvPr id="7" name="Oval 6">
                  <a:extLst>
                    <a:ext uri="{FF2B5EF4-FFF2-40B4-BE49-F238E27FC236}">
                      <a16:creationId xmlns:a16="http://schemas.microsoft.com/office/drawing/2014/main" id="{C0F9D67B-AC97-6440-BF12-C5B4068176D9}"/>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F671F2-9916-C749-A4B2-F2675FE8D282}"/>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4D252EE-5F67-6349-8366-4847FA1F4C35}"/>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loud 3">
              <a:extLst>
                <a:ext uri="{FF2B5EF4-FFF2-40B4-BE49-F238E27FC236}">
                  <a16:creationId xmlns:a16="http://schemas.microsoft.com/office/drawing/2014/main" id="{3F02D7DA-A854-B049-8136-07FD74B2BCD6}"/>
                </a:ext>
              </a:extLst>
            </p:cNvPr>
            <p:cNvSpPr/>
            <p:nvPr/>
          </p:nvSpPr>
          <p:spPr>
            <a:xfrm>
              <a:off x="4334540" y="393700"/>
              <a:ext cx="3996660" cy="3035300"/>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2193C23B-28AB-D348-ADB0-818CDB283A91}"/>
                </a:ext>
              </a:extLst>
            </p:cNvPr>
            <p:cNvSpPr/>
            <p:nvPr/>
          </p:nvSpPr>
          <p:spPr>
            <a:xfrm>
              <a:off x="446675" y="28484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A picture containing drawing&#10;&#10;Description automatically generated">
              <a:extLst>
                <a:ext uri="{FF2B5EF4-FFF2-40B4-BE49-F238E27FC236}">
                  <a16:creationId xmlns:a16="http://schemas.microsoft.com/office/drawing/2014/main" id="{353251F3-6383-FA47-B94B-3ACA1AEF8C16}"/>
                </a:ext>
              </a:extLst>
            </p:cNvPr>
            <p:cNvPicPr>
              <a:picLocks noChangeAspect="1"/>
            </p:cNvPicPr>
            <p:nvPr/>
          </p:nvPicPr>
          <p:blipFill>
            <a:blip r:embed="rId5"/>
            <a:stretch>
              <a:fillRect/>
            </a:stretch>
          </p:blipFill>
          <p:spPr>
            <a:xfrm>
              <a:off x="8688676" y="3716845"/>
              <a:ext cx="1001739" cy="1244879"/>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E60B8111-C513-CC49-9010-6615CDFAF9E4}"/>
                </a:ext>
              </a:extLst>
            </p:cNvPr>
            <p:cNvPicPr>
              <a:picLocks noChangeAspect="1"/>
            </p:cNvPicPr>
            <p:nvPr/>
          </p:nvPicPr>
          <p:blipFill>
            <a:blip r:embed="rId5"/>
            <a:stretch>
              <a:fillRect/>
            </a:stretch>
          </p:blipFill>
          <p:spPr>
            <a:xfrm>
              <a:off x="4975491" y="1288910"/>
              <a:ext cx="1001739" cy="124487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4D708B90-55C6-B041-965C-60A3EBE5725A}"/>
                </a:ext>
              </a:extLst>
            </p:cNvPr>
            <p:cNvPicPr>
              <a:picLocks noChangeAspect="1"/>
            </p:cNvPicPr>
            <p:nvPr/>
          </p:nvPicPr>
          <p:blipFill>
            <a:blip r:embed="rId5"/>
            <a:stretch>
              <a:fillRect/>
            </a:stretch>
          </p:blipFill>
          <p:spPr>
            <a:xfrm>
              <a:off x="5890930" y="1832032"/>
              <a:ext cx="1001739" cy="124487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4E805C5A-B3C8-C849-9643-D1909D1DC189}"/>
                </a:ext>
              </a:extLst>
            </p:cNvPr>
            <p:cNvPicPr>
              <a:picLocks noChangeAspect="1"/>
            </p:cNvPicPr>
            <p:nvPr/>
          </p:nvPicPr>
          <p:blipFill>
            <a:blip r:embed="rId5"/>
            <a:stretch>
              <a:fillRect/>
            </a:stretch>
          </p:blipFill>
          <p:spPr>
            <a:xfrm>
              <a:off x="1314862" y="3631855"/>
              <a:ext cx="1001739" cy="1244879"/>
            </a:xfrm>
            <a:prstGeom prst="rect">
              <a:avLst/>
            </a:prstGeom>
          </p:spPr>
        </p:pic>
        <p:pic>
          <p:nvPicPr>
            <p:cNvPr id="27" name="Picture 26" descr="Icon&#10;&#10;Description automatically generated">
              <a:extLst>
                <a:ext uri="{FF2B5EF4-FFF2-40B4-BE49-F238E27FC236}">
                  <a16:creationId xmlns:a16="http://schemas.microsoft.com/office/drawing/2014/main" id="{0EA22E8D-3C31-5448-BAF6-EEAA280BA24C}"/>
                </a:ext>
              </a:extLst>
            </p:cNvPr>
            <p:cNvPicPr>
              <a:picLocks noChangeAspect="1"/>
            </p:cNvPicPr>
            <p:nvPr/>
          </p:nvPicPr>
          <p:blipFill rotWithShape="1">
            <a:blip r:embed="rId6"/>
            <a:srcRect l="22625" r="21941"/>
            <a:stretch/>
          </p:blipFill>
          <p:spPr>
            <a:xfrm>
              <a:off x="2547346" y="3757140"/>
              <a:ext cx="809478" cy="1041699"/>
            </a:xfrm>
            <a:prstGeom prst="rect">
              <a:avLst/>
            </a:prstGeom>
          </p:spPr>
        </p:pic>
        <p:pic>
          <p:nvPicPr>
            <p:cNvPr id="28" name="Picture 27" descr="Icon&#10;&#10;Description automatically generated">
              <a:extLst>
                <a:ext uri="{FF2B5EF4-FFF2-40B4-BE49-F238E27FC236}">
                  <a16:creationId xmlns:a16="http://schemas.microsoft.com/office/drawing/2014/main" id="{985137D6-DF74-8340-9D58-2BD8B27814FB}"/>
                </a:ext>
              </a:extLst>
            </p:cNvPr>
            <p:cNvPicPr>
              <a:picLocks noChangeAspect="1"/>
            </p:cNvPicPr>
            <p:nvPr/>
          </p:nvPicPr>
          <p:blipFill rotWithShape="1">
            <a:blip r:embed="rId6"/>
            <a:srcRect l="22625" r="21941"/>
            <a:stretch/>
          </p:blipFill>
          <p:spPr>
            <a:xfrm>
              <a:off x="9614072" y="3076911"/>
              <a:ext cx="809478" cy="1041699"/>
            </a:xfrm>
            <a:prstGeom prst="rect">
              <a:avLst/>
            </a:prstGeom>
          </p:spPr>
        </p:pic>
        <p:pic>
          <p:nvPicPr>
            <p:cNvPr id="29" name="Picture 28" descr="Icon&#10;&#10;Description automatically generated">
              <a:extLst>
                <a:ext uri="{FF2B5EF4-FFF2-40B4-BE49-F238E27FC236}">
                  <a16:creationId xmlns:a16="http://schemas.microsoft.com/office/drawing/2014/main" id="{1E3F4727-BF1C-4D47-969A-DFD2CFD7578D}"/>
                </a:ext>
              </a:extLst>
            </p:cNvPr>
            <p:cNvPicPr>
              <a:picLocks noChangeAspect="1"/>
            </p:cNvPicPr>
            <p:nvPr/>
          </p:nvPicPr>
          <p:blipFill rotWithShape="1">
            <a:blip r:embed="rId6"/>
            <a:srcRect l="22625" r="21941"/>
            <a:stretch/>
          </p:blipFill>
          <p:spPr>
            <a:xfrm>
              <a:off x="10427038" y="3841742"/>
              <a:ext cx="809478" cy="1041699"/>
            </a:xfrm>
            <a:prstGeom prst="rect">
              <a:avLst/>
            </a:prstGeom>
          </p:spPr>
        </p:pic>
        <p:pic>
          <p:nvPicPr>
            <p:cNvPr id="30" name="Picture 29" descr="Icon&#10;&#10;Description automatically generated">
              <a:extLst>
                <a:ext uri="{FF2B5EF4-FFF2-40B4-BE49-F238E27FC236}">
                  <a16:creationId xmlns:a16="http://schemas.microsoft.com/office/drawing/2014/main" id="{7668AA3B-8A0E-584A-A554-114F43275972}"/>
                </a:ext>
              </a:extLst>
            </p:cNvPr>
            <p:cNvPicPr>
              <a:picLocks noChangeAspect="1"/>
            </p:cNvPicPr>
            <p:nvPr/>
          </p:nvPicPr>
          <p:blipFill rotWithShape="1">
            <a:blip r:embed="rId6"/>
            <a:srcRect l="22625" r="21941"/>
            <a:stretch/>
          </p:blipFill>
          <p:spPr>
            <a:xfrm>
              <a:off x="6096000" y="768060"/>
              <a:ext cx="809478" cy="1041699"/>
            </a:xfrm>
            <a:prstGeom prst="rect">
              <a:avLst/>
            </a:prstGeom>
          </p:spPr>
        </p:pic>
        <p:pic>
          <p:nvPicPr>
            <p:cNvPr id="31" name="Picture 30" descr="Icon&#10;&#10;Description automatically generated">
              <a:extLst>
                <a:ext uri="{FF2B5EF4-FFF2-40B4-BE49-F238E27FC236}">
                  <a16:creationId xmlns:a16="http://schemas.microsoft.com/office/drawing/2014/main" id="{1CB8CC93-4980-A44F-94FE-56095A2E8562}"/>
                </a:ext>
              </a:extLst>
            </p:cNvPr>
            <p:cNvPicPr>
              <a:picLocks noChangeAspect="1"/>
            </p:cNvPicPr>
            <p:nvPr/>
          </p:nvPicPr>
          <p:blipFill rotWithShape="1">
            <a:blip r:embed="rId6"/>
            <a:srcRect l="22625" r="21941"/>
            <a:stretch/>
          </p:blipFill>
          <p:spPr>
            <a:xfrm>
              <a:off x="6929212" y="1282952"/>
              <a:ext cx="809478" cy="1041699"/>
            </a:xfrm>
            <a:prstGeom prst="rect">
              <a:avLst/>
            </a:prstGeom>
          </p:spPr>
        </p:pic>
      </p:grpSp>
      <p:pic>
        <p:nvPicPr>
          <p:cNvPr id="22" name="beep-09-soft.mp3" descr="beep-09-soft.mp3">
            <a:hlinkClick r:id="" action="ppaction://media"/>
            <a:extLst>
              <a:ext uri="{FF2B5EF4-FFF2-40B4-BE49-F238E27FC236}">
                <a16:creationId xmlns:a16="http://schemas.microsoft.com/office/drawing/2014/main" id="{1976A696-92E7-6645-9FFB-1970F7DE8C4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71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2"/>
                </p:tgtEl>
              </p:cMediaNode>
            </p:audi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515C33B-3207-BA47-975E-3F4182370482}"/>
              </a:ext>
            </a:extLst>
          </p:cNvPr>
          <p:cNvGrpSpPr/>
          <p:nvPr/>
        </p:nvGrpSpPr>
        <p:grpSpPr>
          <a:xfrm>
            <a:off x="344992" y="346547"/>
            <a:ext cx="11502016" cy="5629856"/>
            <a:chOff x="344992" y="346547"/>
            <a:chExt cx="11502016" cy="5629856"/>
          </a:xfrm>
        </p:grpSpPr>
        <p:sp>
          <p:nvSpPr>
            <p:cNvPr id="4" name="Cloud 3">
              <a:extLst>
                <a:ext uri="{FF2B5EF4-FFF2-40B4-BE49-F238E27FC236}">
                  <a16:creationId xmlns:a16="http://schemas.microsoft.com/office/drawing/2014/main" id="{957FB069-9874-7F4C-8AA7-2C129273153E}"/>
                </a:ext>
              </a:extLst>
            </p:cNvPr>
            <p:cNvSpPr/>
            <p:nvPr/>
          </p:nvSpPr>
          <p:spPr>
            <a:xfrm>
              <a:off x="4214416" y="3465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409EF80E-AA0D-2D43-A23B-C80E72E67998}"/>
                </a:ext>
              </a:extLst>
            </p:cNvPr>
            <p:cNvSpPr/>
            <p:nvPr/>
          </p:nvSpPr>
          <p:spPr>
            <a:xfrm>
              <a:off x="344992" y="30643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E530FDB8-6653-4F48-A6E0-C63DED7DB08A}"/>
                </a:ext>
              </a:extLst>
            </p:cNvPr>
            <p:cNvSpPr/>
            <p:nvPr/>
          </p:nvSpPr>
          <p:spPr>
            <a:xfrm>
              <a:off x="7977584" y="26960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40787AE-C907-DE4C-BF30-F6226B4397E1}"/>
                </a:ext>
              </a:extLst>
            </p:cNvPr>
            <p:cNvSpPr/>
            <p:nvPr/>
          </p:nvSpPr>
          <p:spPr>
            <a:xfrm rot="4140765" flipH="1">
              <a:off x="6332825" y="3955200"/>
              <a:ext cx="355591" cy="393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63057EB-E82C-2A47-B529-D345AB3A1930}"/>
                </a:ext>
              </a:extLst>
            </p:cNvPr>
            <p:cNvSpPr/>
            <p:nvPr/>
          </p:nvSpPr>
          <p:spPr>
            <a:xfrm rot="4140765" flipH="1">
              <a:off x="6128090" y="3321204"/>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5188900-E7C6-4E45-A974-89C528EE1D95}"/>
                </a:ext>
              </a:extLst>
            </p:cNvPr>
            <p:cNvSpPr/>
            <p:nvPr/>
          </p:nvSpPr>
          <p:spPr>
            <a:xfrm rot="4140765" flipH="1">
              <a:off x="6328067" y="4607409"/>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icon&#10;&#10;Description automatically generated">
              <a:extLst>
                <a:ext uri="{FF2B5EF4-FFF2-40B4-BE49-F238E27FC236}">
                  <a16:creationId xmlns:a16="http://schemas.microsoft.com/office/drawing/2014/main" id="{C6C23776-6630-6345-AC29-C1C1E902F232}"/>
                </a:ext>
              </a:extLst>
            </p:cNvPr>
            <p:cNvPicPr>
              <a:picLocks noChangeAspect="1"/>
            </p:cNvPicPr>
            <p:nvPr/>
          </p:nvPicPr>
          <p:blipFill>
            <a:blip r:embed="rId5"/>
            <a:stretch>
              <a:fillRect/>
            </a:stretch>
          </p:blipFill>
          <p:spPr>
            <a:xfrm>
              <a:off x="6742151" y="941209"/>
              <a:ext cx="602011" cy="1584239"/>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23FF5CBC-C110-F646-AF60-92B599551678}"/>
                </a:ext>
              </a:extLst>
            </p:cNvPr>
            <p:cNvPicPr>
              <a:picLocks noChangeAspect="1"/>
            </p:cNvPicPr>
            <p:nvPr/>
          </p:nvPicPr>
          <p:blipFill>
            <a:blip r:embed="rId5"/>
            <a:stretch>
              <a:fillRect/>
            </a:stretch>
          </p:blipFill>
          <p:spPr>
            <a:xfrm>
              <a:off x="6095999" y="773146"/>
              <a:ext cx="602011" cy="1584239"/>
            </a:xfrm>
            <a:prstGeom prst="rect">
              <a:avLst/>
            </a:prstGeom>
          </p:spPr>
        </p:pic>
        <p:pic>
          <p:nvPicPr>
            <p:cNvPr id="29" name="Picture 28" descr="A picture containing icon&#10;&#10;Description automatically generated">
              <a:extLst>
                <a:ext uri="{FF2B5EF4-FFF2-40B4-BE49-F238E27FC236}">
                  <a16:creationId xmlns:a16="http://schemas.microsoft.com/office/drawing/2014/main" id="{EC97275C-7325-124F-AE43-D4B3AE75F82F}"/>
                </a:ext>
              </a:extLst>
            </p:cNvPr>
            <p:cNvPicPr>
              <a:picLocks noChangeAspect="1"/>
            </p:cNvPicPr>
            <p:nvPr/>
          </p:nvPicPr>
          <p:blipFill>
            <a:blip r:embed="rId5"/>
            <a:stretch>
              <a:fillRect/>
            </a:stretch>
          </p:blipFill>
          <p:spPr>
            <a:xfrm>
              <a:off x="10132552" y="3224889"/>
              <a:ext cx="602011" cy="1584239"/>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63019F40-BAA5-AD47-A847-F9785944ECAD}"/>
                </a:ext>
              </a:extLst>
            </p:cNvPr>
            <p:cNvPicPr>
              <a:picLocks noChangeAspect="1"/>
            </p:cNvPicPr>
            <p:nvPr/>
          </p:nvPicPr>
          <p:blipFill>
            <a:blip r:embed="rId5"/>
            <a:stretch>
              <a:fillRect/>
            </a:stretch>
          </p:blipFill>
          <p:spPr>
            <a:xfrm>
              <a:off x="2992705" y="3417780"/>
              <a:ext cx="602011" cy="1584239"/>
            </a:xfrm>
            <a:prstGeom prst="rect">
              <a:avLst/>
            </a:prstGeom>
          </p:spPr>
        </p:pic>
        <p:pic>
          <p:nvPicPr>
            <p:cNvPr id="31" name="Picture 30" descr="A picture containing icon&#10;&#10;Description automatically generated">
              <a:extLst>
                <a:ext uri="{FF2B5EF4-FFF2-40B4-BE49-F238E27FC236}">
                  <a16:creationId xmlns:a16="http://schemas.microsoft.com/office/drawing/2014/main" id="{B204E8C5-3D26-B943-8CC3-8FF026E4BDDA}"/>
                </a:ext>
              </a:extLst>
            </p:cNvPr>
            <p:cNvPicPr>
              <a:picLocks noChangeAspect="1"/>
            </p:cNvPicPr>
            <p:nvPr/>
          </p:nvPicPr>
          <p:blipFill>
            <a:blip r:embed="rId5"/>
            <a:stretch>
              <a:fillRect/>
            </a:stretch>
          </p:blipFill>
          <p:spPr>
            <a:xfrm>
              <a:off x="2365745" y="3902175"/>
              <a:ext cx="602011" cy="1584239"/>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601FF68A-4900-B34E-9F1C-3BDD4E373A8D}"/>
                </a:ext>
              </a:extLst>
            </p:cNvPr>
            <p:cNvPicPr>
              <a:picLocks noChangeAspect="1"/>
            </p:cNvPicPr>
            <p:nvPr/>
          </p:nvPicPr>
          <p:blipFill rotWithShape="1">
            <a:blip r:embed="rId6"/>
            <a:srcRect b="11283"/>
            <a:stretch/>
          </p:blipFill>
          <p:spPr>
            <a:xfrm>
              <a:off x="839721" y="4369616"/>
              <a:ext cx="884583" cy="1006732"/>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9250F08F-6C84-7E4B-8A05-728055307456}"/>
                </a:ext>
              </a:extLst>
            </p:cNvPr>
            <p:cNvPicPr>
              <a:picLocks noChangeAspect="1"/>
            </p:cNvPicPr>
            <p:nvPr/>
          </p:nvPicPr>
          <p:blipFill rotWithShape="1">
            <a:blip r:embed="rId6"/>
            <a:srcRect b="11283"/>
            <a:stretch/>
          </p:blipFill>
          <p:spPr>
            <a:xfrm>
              <a:off x="5080058" y="1299209"/>
              <a:ext cx="884583" cy="1006732"/>
            </a:xfrm>
            <a:prstGeom prst="rect">
              <a:avLst/>
            </a:prstGeom>
          </p:spPr>
        </p:pic>
        <p:pic>
          <p:nvPicPr>
            <p:cNvPr id="34" name="Picture 33" descr="A picture containing drawing&#10;&#10;Description automatically generated">
              <a:extLst>
                <a:ext uri="{FF2B5EF4-FFF2-40B4-BE49-F238E27FC236}">
                  <a16:creationId xmlns:a16="http://schemas.microsoft.com/office/drawing/2014/main" id="{1C7E5420-DB96-7A41-BAAE-4A47EFD77D2D}"/>
                </a:ext>
              </a:extLst>
            </p:cNvPr>
            <p:cNvPicPr>
              <a:picLocks noChangeAspect="1"/>
            </p:cNvPicPr>
            <p:nvPr/>
          </p:nvPicPr>
          <p:blipFill rotWithShape="1">
            <a:blip r:embed="rId6"/>
            <a:srcRect b="11283"/>
            <a:stretch/>
          </p:blipFill>
          <p:spPr>
            <a:xfrm>
              <a:off x="1457437" y="3635978"/>
              <a:ext cx="884583" cy="1006732"/>
            </a:xfrm>
            <a:prstGeom prst="rect">
              <a:avLst/>
            </a:prstGeom>
          </p:spPr>
        </p:pic>
        <p:pic>
          <p:nvPicPr>
            <p:cNvPr id="35" name="Picture 34" descr="A picture containing drawing&#10;&#10;Description automatically generated">
              <a:extLst>
                <a:ext uri="{FF2B5EF4-FFF2-40B4-BE49-F238E27FC236}">
                  <a16:creationId xmlns:a16="http://schemas.microsoft.com/office/drawing/2014/main" id="{F6FADFC7-8AB6-7F42-946C-AE3C14E5FF18}"/>
                </a:ext>
              </a:extLst>
            </p:cNvPr>
            <p:cNvPicPr>
              <a:picLocks noChangeAspect="1"/>
            </p:cNvPicPr>
            <p:nvPr/>
          </p:nvPicPr>
          <p:blipFill rotWithShape="1">
            <a:blip r:embed="rId6"/>
            <a:srcRect b="11283"/>
            <a:stretch/>
          </p:blipFill>
          <p:spPr>
            <a:xfrm>
              <a:off x="9013484" y="3513643"/>
              <a:ext cx="884583" cy="1006732"/>
            </a:xfrm>
            <a:prstGeom prst="rect">
              <a:avLst/>
            </a:prstGeom>
          </p:spPr>
        </p:pic>
      </p:grpSp>
      <p:pic>
        <p:nvPicPr>
          <p:cNvPr id="19" name="beep-09-soft.mp3" descr="beep-09-soft.mp3">
            <a:hlinkClick r:id="" action="ppaction://media"/>
            <a:extLst>
              <a:ext uri="{FF2B5EF4-FFF2-40B4-BE49-F238E27FC236}">
                <a16:creationId xmlns:a16="http://schemas.microsoft.com/office/drawing/2014/main" id="{FC6503BB-ED75-3B4E-8138-51AE23F6F50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17101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19"/>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19"/>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11E747B-BEF0-B64E-B967-51DA781780C3}"/>
              </a:ext>
            </a:extLst>
          </p:cNvPr>
          <p:cNvGrpSpPr/>
          <p:nvPr/>
        </p:nvGrpSpPr>
        <p:grpSpPr>
          <a:xfrm>
            <a:off x="376031" y="516944"/>
            <a:ext cx="11471085" cy="5565855"/>
            <a:chOff x="376031" y="516944"/>
            <a:chExt cx="11471085" cy="5565855"/>
          </a:xfrm>
        </p:grpSpPr>
        <p:sp>
          <p:nvSpPr>
            <p:cNvPr id="5" name="Cloud 4">
              <a:extLst>
                <a:ext uri="{FF2B5EF4-FFF2-40B4-BE49-F238E27FC236}">
                  <a16:creationId xmlns:a16="http://schemas.microsoft.com/office/drawing/2014/main" id="{0A01A759-E2A1-BF47-897E-883322982576}"/>
                </a:ext>
              </a:extLst>
            </p:cNvPr>
            <p:cNvSpPr/>
            <p:nvPr/>
          </p:nvSpPr>
          <p:spPr>
            <a:xfrm>
              <a:off x="7977692" y="28484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CD6780F6-FEF0-DB40-B62A-08C19E0E8FAB}"/>
                </a:ext>
              </a:extLst>
            </p:cNvPr>
            <p:cNvGrpSpPr/>
            <p:nvPr/>
          </p:nvGrpSpPr>
          <p:grpSpPr>
            <a:xfrm>
              <a:off x="4161288" y="516944"/>
              <a:ext cx="3869424" cy="4485247"/>
              <a:chOff x="4161288" y="516944"/>
              <a:chExt cx="3869424" cy="4485247"/>
            </a:xfrm>
            <a:solidFill>
              <a:schemeClr val="bg1"/>
            </a:solidFill>
          </p:grpSpPr>
          <p:sp>
            <p:nvSpPr>
              <p:cNvPr id="4" name="Cloud 3">
                <a:extLst>
                  <a:ext uri="{FF2B5EF4-FFF2-40B4-BE49-F238E27FC236}">
                    <a16:creationId xmlns:a16="http://schemas.microsoft.com/office/drawing/2014/main" id="{1DD30DCD-B648-F94C-939E-45FEA633B7C0}"/>
                  </a:ext>
                </a:extLst>
              </p:cNvPr>
              <p:cNvSpPr/>
              <p:nvPr/>
            </p:nvSpPr>
            <p:spPr>
              <a:xfrm>
                <a:off x="4161288"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500244B-3043-614C-921E-177D1D42D13C}"/>
                  </a:ext>
                </a:extLst>
              </p:cNvPr>
              <p:cNvGrpSpPr/>
              <p:nvPr/>
            </p:nvGrpSpPr>
            <p:grpSpPr>
              <a:xfrm>
                <a:off x="6237752" y="3547095"/>
                <a:ext cx="514350" cy="1455096"/>
                <a:chOff x="5734050" y="3300585"/>
                <a:chExt cx="514350" cy="1455096"/>
              </a:xfrm>
              <a:grpFill/>
            </p:grpSpPr>
            <p:sp>
              <p:nvSpPr>
                <p:cNvPr id="7" name="Oval 6">
                  <a:extLst>
                    <a:ext uri="{FF2B5EF4-FFF2-40B4-BE49-F238E27FC236}">
                      <a16:creationId xmlns:a16="http://schemas.microsoft.com/office/drawing/2014/main" id="{C0B24F25-85B6-194B-A23C-3441FCFDB10F}"/>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202CE04-F824-5C49-AD50-13B56AC76D40}"/>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640EF9-5E14-2D48-8E76-4D174051B04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loud 2">
              <a:extLst>
                <a:ext uri="{FF2B5EF4-FFF2-40B4-BE49-F238E27FC236}">
                  <a16:creationId xmlns:a16="http://schemas.microsoft.com/office/drawing/2014/main" id="{EF3D883B-8864-9648-B8CC-D596FDED9404}"/>
                </a:ext>
              </a:extLst>
            </p:cNvPr>
            <p:cNvSpPr/>
            <p:nvPr/>
          </p:nvSpPr>
          <p:spPr>
            <a:xfrm>
              <a:off x="376031" y="3063846"/>
              <a:ext cx="3931037" cy="301895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 picture containing drawing&#10;&#10;Description automatically generated">
              <a:extLst>
                <a:ext uri="{FF2B5EF4-FFF2-40B4-BE49-F238E27FC236}">
                  <a16:creationId xmlns:a16="http://schemas.microsoft.com/office/drawing/2014/main" id="{16DEA707-50D8-304A-9A65-F007590FBA7D}"/>
                </a:ext>
              </a:extLst>
            </p:cNvPr>
            <p:cNvPicPr>
              <a:picLocks noChangeAspect="1"/>
            </p:cNvPicPr>
            <p:nvPr/>
          </p:nvPicPr>
          <p:blipFill rotWithShape="1">
            <a:blip r:embed="rId5"/>
            <a:srcRect b="11283"/>
            <a:stretch/>
          </p:blipFill>
          <p:spPr>
            <a:xfrm>
              <a:off x="4815506" y="1932411"/>
              <a:ext cx="884583" cy="1006732"/>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951E809-6FE9-C242-AD81-9BF737F64992}"/>
                </a:ext>
              </a:extLst>
            </p:cNvPr>
            <p:cNvPicPr>
              <a:picLocks noChangeAspect="1"/>
            </p:cNvPicPr>
            <p:nvPr/>
          </p:nvPicPr>
          <p:blipFill rotWithShape="1">
            <a:blip r:embed="rId5"/>
            <a:srcRect b="11283"/>
            <a:stretch/>
          </p:blipFill>
          <p:spPr>
            <a:xfrm>
              <a:off x="5512016" y="966240"/>
              <a:ext cx="884583" cy="1006732"/>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B65E8D4B-0AE7-9F46-8024-DED8F6F868F7}"/>
                </a:ext>
              </a:extLst>
            </p:cNvPr>
            <p:cNvPicPr>
              <a:picLocks noChangeAspect="1"/>
            </p:cNvPicPr>
            <p:nvPr/>
          </p:nvPicPr>
          <p:blipFill rotWithShape="1">
            <a:blip r:embed="rId5"/>
            <a:srcRect b="11283"/>
            <a:stretch/>
          </p:blipFill>
          <p:spPr>
            <a:xfrm>
              <a:off x="8504986" y="4209977"/>
              <a:ext cx="884583" cy="1006732"/>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A5C9DEB4-D193-3144-9F00-EF46C9403431}"/>
                </a:ext>
              </a:extLst>
            </p:cNvPr>
            <p:cNvPicPr>
              <a:picLocks noChangeAspect="1"/>
            </p:cNvPicPr>
            <p:nvPr/>
          </p:nvPicPr>
          <p:blipFill rotWithShape="1">
            <a:blip r:embed="rId5"/>
            <a:srcRect b="11283"/>
            <a:stretch/>
          </p:blipFill>
          <p:spPr>
            <a:xfrm>
              <a:off x="9401717" y="3342815"/>
              <a:ext cx="884583" cy="1006732"/>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1013AD73-B3CC-C749-974C-F2D21F9EB121}"/>
                </a:ext>
              </a:extLst>
            </p:cNvPr>
            <p:cNvPicPr>
              <a:picLocks noChangeAspect="1"/>
            </p:cNvPicPr>
            <p:nvPr/>
          </p:nvPicPr>
          <p:blipFill rotWithShape="1">
            <a:blip r:embed="rId5"/>
            <a:srcRect b="11283"/>
            <a:stretch/>
          </p:blipFill>
          <p:spPr>
            <a:xfrm>
              <a:off x="1014525" y="4018808"/>
              <a:ext cx="884583" cy="1006732"/>
            </a:xfrm>
            <a:prstGeom prst="rect">
              <a:avLst/>
            </a:prstGeom>
          </p:spPr>
        </p:pic>
        <p:pic>
          <p:nvPicPr>
            <p:cNvPr id="16" name="Picture 15" descr="A picture containing light, table, sitting, holding&#10;&#10;Description automatically generated">
              <a:extLst>
                <a:ext uri="{FF2B5EF4-FFF2-40B4-BE49-F238E27FC236}">
                  <a16:creationId xmlns:a16="http://schemas.microsoft.com/office/drawing/2014/main" id="{55FB975E-9AB8-6D4D-8B5E-3907A0D762CD}"/>
                </a:ext>
              </a:extLst>
            </p:cNvPr>
            <p:cNvPicPr>
              <a:picLocks noChangeAspect="1"/>
            </p:cNvPicPr>
            <p:nvPr/>
          </p:nvPicPr>
          <p:blipFill>
            <a:blip r:embed="rId6"/>
            <a:stretch>
              <a:fillRect/>
            </a:stretch>
          </p:blipFill>
          <p:spPr>
            <a:xfrm>
              <a:off x="5781606" y="1991786"/>
              <a:ext cx="1034361" cy="900217"/>
            </a:xfrm>
            <a:prstGeom prst="rect">
              <a:avLst/>
            </a:prstGeom>
          </p:spPr>
        </p:pic>
        <p:pic>
          <p:nvPicPr>
            <p:cNvPr id="17" name="Picture 16" descr="A picture containing light, table, sitting, holding&#10;&#10;Description automatically generated">
              <a:extLst>
                <a:ext uri="{FF2B5EF4-FFF2-40B4-BE49-F238E27FC236}">
                  <a16:creationId xmlns:a16="http://schemas.microsoft.com/office/drawing/2014/main" id="{F2DBEA8D-3444-CA4D-B76C-B06EFFE82E3B}"/>
                </a:ext>
              </a:extLst>
            </p:cNvPr>
            <p:cNvPicPr>
              <a:picLocks noChangeAspect="1"/>
            </p:cNvPicPr>
            <p:nvPr/>
          </p:nvPicPr>
          <p:blipFill>
            <a:blip r:embed="rId6"/>
            <a:stretch>
              <a:fillRect/>
            </a:stretch>
          </p:blipFill>
          <p:spPr>
            <a:xfrm>
              <a:off x="6456104" y="958806"/>
              <a:ext cx="1034361" cy="900217"/>
            </a:xfrm>
            <a:prstGeom prst="rect">
              <a:avLst/>
            </a:prstGeom>
          </p:spPr>
        </p:pic>
        <p:pic>
          <p:nvPicPr>
            <p:cNvPr id="18" name="Picture 17" descr="A picture containing light, table, sitting, holding&#10;&#10;Description automatically generated">
              <a:extLst>
                <a:ext uri="{FF2B5EF4-FFF2-40B4-BE49-F238E27FC236}">
                  <a16:creationId xmlns:a16="http://schemas.microsoft.com/office/drawing/2014/main" id="{84DB810B-8909-7F48-BCD7-095E6F0B9402}"/>
                </a:ext>
              </a:extLst>
            </p:cNvPr>
            <p:cNvPicPr>
              <a:picLocks noChangeAspect="1"/>
            </p:cNvPicPr>
            <p:nvPr/>
          </p:nvPicPr>
          <p:blipFill>
            <a:blip r:embed="rId6"/>
            <a:stretch>
              <a:fillRect/>
            </a:stretch>
          </p:blipFill>
          <p:spPr>
            <a:xfrm>
              <a:off x="9938939" y="4176921"/>
              <a:ext cx="1034361" cy="900217"/>
            </a:xfrm>
            <a:prstGeom prst="rect">
              <a:avLst/>
            </a:prstGeom>
          </p:spPr>
        </p:pic>
        <p:pic>
          <p:nvPicPr>
            <p:cNvPr id="20" name="Picture 19" descr="A picture containing light, table, sitting, holding&#10;&#10;Description automatically generated">
              <a:extLst>
                <a:ext uri="{FF2B5EF4-FFF2-40B4-BE49-F238E27FC236}">
                  <a16:creationId xmlns:a16="http://schemas.microsoft.com/office/drawing/2014/main" id="{30CAC153-FF6E-4448-8765-93639154CD12}"/>
                </a:ext>
              </a:extLst>
            </p:cNvPr>
            <p:cNvPicPr>
              <a:picLocks noChangeAspect="1"/>
            </p:cNvPicPr>
            <p:nvPr/>
          </p:nvPicPr>
          <p:blipFill>
            <a:blip r:embed="rId6"/>
            <a:stretch>
              <a:fillRect/>
            </a:stretch>
          </p:blipFill>
          <p:spPr>
            <a:xfrm>
              <a:off x="1919149" y="4627029"/>
              <a:ext cx="1034361" cy="900217"/>
            </a:xfrm>
            <a:prstGeom prst="rect">
              <a:avLst/>
            </a:prstGeom>
          </p:spPr>
        </p:pic>
        <p:pic>
          <p:nvPicPr>
            <p:cNvPr id="21" name="Picture 20" descr="A picture containing light, table, sitting, holding&#10;&#10;Description automatically generated">
              <a:extLst>
                <a:ext uri="{FF2B5EF4-FFF2-40B4-BE49-F238E27FC236}">
                  <a16:creationId xmlns:a16="http://schemas.microsoft.com/office/drawing/2014/main" id="{2CDA4D09-E589-5343-BB0B-1CE143958972}"/>
                </a:ext>
              </a:extLst>
            </p:cNvPr>
            <p:cNvPicPr>
              <a:picLocks noChangeAspect="1"/>
            </p:cNvPicPr>
            <p:nvPr/>
          </p:nvPicPr>
          <p:blipFill>
            <a:blip r:embed="rId6"/>
            <a:stretch>
              <a:fillRect/>
            </a:stretch>
          </p:blipFill>
          <p:spPr>
            <a:xfrm>
              <a:off x="2447732" y="3568699"/>
              <a:ext cx="1034361" cy="900217"/>
            </a:xfrm>
            <a:prstGeom prst="rect">
              <a:avLst/>
            </a:prstGeom>
          </p:spPr>
        </p:pic>
      </p:grpSp>
      <p:pic>
        <p:nvPicPr>
          <p:cNvPr id="29" name="beep-09-soft.mp3" descr="beep-09-soft.mp3">
            <a:hlinkClick r:id="" action="ppaction://media"/>
            <a:extLst>
              <a:ext uri="{FF2B5EF4-FFF2-40B4-BE49-F238E27FC236}">
                <a16:creationId xmlns:a16="http://schemas.microsoft.com/office/drawing/2014/main" id="{DBD2F713-41DF-8D4C-A5BF-B3C9BE97C32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57403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9"/>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9"/>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A1CA20C-7D67-5048-96E5-07A152B61D78}"/>
              </a:ext>
            </a:extLst>
          </p:cNvPr>
          <p:cNvGrpSpPr/>
          <p:nvPr/>
        </p:nvGrpSpPr>
        <p:grpSpPr>
          <a:xfrm>
            <a:off x="209132" y="346547"/>
            <a:ext cx="11637876" cy="5655528"/>
            <a:chOff x="209132" y="346547"/>
            <a:chExt cx="11637876" cy="5655528"/>
          </a:xfrm>
        </p:grpSpPr>
        <p:sp>
          <p:nvSpPr>
            <p:cNvPr id="4" name="Cloud 3">
              <a:extLst>
                <a:ext uri="{FF2B5EF4-FFF2-40B4-BE49-F238E27FC236}">
                  <a16:creationId xmlns:a16="http://schemas.microsoft.com/office/drawing/2014/main" id="{E6A7D88C-6E7C-4348-96CD-FE0D4D61E5E6}"/>
                </a:ext>
              </a:extLst>
            </p:cNvPr>
            <p:cNvSpPr/>
            <p:nvPr/>
          </p:nvSpPr>
          <p:spPr>
            <a:xfrm>
              <a:off x="4334540" y="3465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60593BD3-61B9-D24A-8BB8-7174499DC6F9}"/>
                </a:ext>
              </a:extLst>
            </p:cNvPr>
            <p:cNvSpPr/>
            <p:nvPr/>
          </p:nvSpPr>
          <p:spPr>
            <a:xfrm>
              <a:off x="7977584" y="25690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9C79BAB-4181-2E47-8B90-AF3FB7CA284E}"/>
                </a:ext>
              </a:extLst>
            </p:cNvPr>
            <p:cNvGrpSpPr/>
            <p:nvPr/>
          </p:nvGrpSpPr>
          <p:grpSpPr>
            <a:xfrm>
              <a:off x="209132" y="2737631"/>
              <a:ext cx="4744280" cy="3264444"/>
              <a:chOff x="192592" y="2848447"/>
              <a:chExt cx="4744280" cy="3264444"/>
            </a:xfrm>
            <a:solidFill>
              <a:schemeClr val="bg1"/>
            </a:solidFill>
          </p:grpSpPr>
          <p:sp>
            <p:nvSpPr>
              <p:cNvPr id="3" name="Cloud 2">
                <a:extLst>
                  <a:ext uri="{FF2B5EF4-FFF2-40B4-BE49-F238E27FC236}">
                    <a16:creationId xmlns:a16="http://schemas.microsoft.com/office/drawing/2014/main" id="{5565477C-F79D-6143-B366-942D8EC24160}"/>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31F870C-934B-2B46-98AC-4A9421DF7FF3}"/>
                  </a:ext>
                </a:extLst>
              </p:cNvPr>
              <p:cNvGrpSpPr/>
              <p:nvPr/>
            </p:nvGrpSpPr>
            <p:grpSpPr>
              <a:xfrm rot="17326522" flipH="1">
                <a:off x="3849959" y="5025979"/>
                <a:ext cx="514337" cy="1659488"/>
                <a:chOff x="5734050" y="3300585"/>
                <a:chExt cx="514350" cy="1455096"/>
              </a:xfrm>
              <a:grpFill/>
            </p:grpSpPr>
            <p:sp>
              <p:nvSpPr>
                <p:cNvPr id="7" name="Oval 6">
                  <a:extLst>
                    <a:ext uri="{FF2B5EF4-FFF2-40B4-BE49-F238E27FC236}">
                      <a16:creationId xmlns:a16="http://schemas.microsoft.com/office/drawing/2014/main" id="{092C6711-69E5-A740-ADE6-08F7CE30EA95}"/>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108145-2F49-7A46-9A8A-F5B607F6A7C7}"/>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3ACFC00-F0D5-EE4B-A713-83071D97BF4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1" name="Picture 10" descr="Icon&#10;&#10;Description automatically generated">
              <a:extLst>
                <a:ext uri="{FF2B5EF4-FFF2-40B4-BE49-F238E27FC236}">
                  <a16:creationId xmlns:a16="http://schemas.microsoft.com/office/drawing/2014/main" id="{89443CAD-7AF5-9545-A2B2-F02380758C3C}"/>
                </a:ext>
              </a:extLst>
            </p:cNvPr>
            <p:cNvPicPr>
              <a:picLocks noChangeAspect="1"/>
            </p:cNvPicPr>
            <p:nvPr/>
          </p:nvPicPr>
          <p:blipFill>
            <a:blip r:embed="rId5"/>
            <a:stretch>
              <a:fillRect/>
            </a:stretch>
          </p:blipFill>
          <p:spPr>
            <a:xfrm>
              <a:off x="859791" y="3473817"/>
              <a:ext cx="801152" cy="1102516"/>
            </a:xfrm>
            <a:prstGeom prst="rect">
              <a:avLst/>
            </a:prstGeom>
          </p:spPr>
        </p:pic>
        <p:pic>
          <p:nvPicPr>
            <p:cNvPr id="12" name="Picture 11" descr="Icon&#10;&#10;Description automatically generated">
              <a:extLst>
                <a:ext uri="{FF2B5EF4-FFF2-40B4-BE49-F238E27FC236}">
                  <a16:creationId xmlns:a16="http://schemas.microsoft.com/office/drawing/2014/main" id="{1142FED3-27E1-694E-8A8F-2D315EB98F47}"/>
                </a:ext>
              </a:extLst>
            </p:cNvPr>
            <p:cNvPicPr>
              <a:picLocks noChangeAspect="1"/>
            </p:cNvPicPr>
            <p:nvPr/>
          </p:nvPicPr>
          <p:blipFill>
            <a:blip r:embed="rId5"/>
            <a:stretch>
              <a:fillRect/>
            </a:stretch>
          </p:blipFill>
          <p:spPr>
            <a:xfrm>
              <a:off x="4975491" y="1575744"/>
              <a:ext cx="801152" cy="1102516"/>
            </a:xfrm>
            <a:prstGeom prst="rect">
              <a:avLst/>
            </a:prstGeom>
          </p:spPr>
        </p:pic>
        <p:pic>
          <p:nvPicPr>
            <p:cNvPr id="13" name="Picture 12" descr="Icon&#10;&#10;Description automatically generated">
              <a:extLst>
                <a:ext uri="{FF2B5EF4-FFF2-40B4-BE49-F238E27FC236}">
                  <a16:creationId xmlns:a16="http://schemas.microsoft.com/office/drawing/2014/main" id="{13D8EAD1-EDDA-CD48-A0AE-B7AC9291057E}"/>
                </a:ext>
              </a:extLst>
            </p:cNvPr>
            <p:cNvPicPr>
              <a:picLocks noChangeAspect="1"/>
            </p:cNvPicPr>
            <p:nvPr/>
          </p:nvPicPr>
          <p:blipFill>
            <a:blip r:embed="rId5"/>
            <a:stretch>
              <a:fillRect/>
            </a:stretch>
          </p:blipFill>
          <p:spPr>
            <a:xfrm>
              <a:off x="5776643" y="700059"/>
              <a:ext cx="801152" cy="1102516"/>
            </a:xfrm>
            <a:prstGeom prst="rect">
              <a:avLst/>
            </a:prstGeom>
          </p:spPr>
        </p:pic>
        <p:pic>
          <p:nvPicPr>
            <p:cNvPr id="14" name="Picture 13" descr="Icon&#10;&#10;Description automatically generated">
              <a:extLst>
                <a:ext uri="{FF2B5EF4-FFF2-40B4-BE49-F238E27FC236}">
                  <a16:creationId xmlns:a16="http://schemas.microsoft.com/office/drawing/2014/main" id="{81C0961A-2C60-8545-8334-1854A25E100F}"/>
                </a:ext>
              </a:extLst>
            </p:cNvPr>
            <p:cNvPicPr>
              <a:picLocks noChangeAspect="1"/>
            </p:cNvPicPr>
            <p:nvPr/>
          </p:nvPicPr>
          <p:blipFill>
            <a:blip r:embed="rId5"/>
            <a:stretch>
              <a:fillRect/>
            </a:stretch>
          </p:blipFill>
          <p:spPr>
            <a:xfrm>
              <a:off x="8632191" y="3536706"/>
              <a:ext cx="801152" cy="1102516"/>
            </a:xfrm>
            <a:prstGeom prst="rect">
              <a:avLst/>
            </a:prstGeom>
          </p:spPr>
        </p:pic>
        <p:pic>
          <p:nvPicPr>
            <p:cNvPr id="15" name="Picture 14" descr="A picture containing icon&#10;&#10;Description automatically generated">
              <a:extLst>
                <a:ext uri="{FF2B5EF4-FFF2-40B4-BE49-F238E27FC236}">
                  <a16:creationId xmlns:a16="http://schemas.microsoft.com/office/drawing/2014/main" id="{061CEC31-BEDC-6F40-A8AE-610C44B61675}"/>
                </a:ext>
              </a:extLst>
            </p:cNvPr>
            <p:cNvPicPr>
              <a:picLocks noChangeAspect="1"/>
            </p:cNvPicPr>
            <p:nvPr/>
          </p:nvPicPr>
          <p:blipFill rotWithShape="1">
            <a:blip r:embed="rId6"/>
            <a:srcRect b="6797"/>
            <a:stretch/>
          </p:blipFill>
          <p:spPr>
            <a:xfrm>
              <a:off x="1660943" y="4061856"/>
              <a:ext cx="1132273" cy="1104602"/>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326BFB49-7E57-704B-91F2-1A8A1A73B1F1}"/>
                </a:ext>
              </a:extLst>
            </p:cNvPr>
            <p:cNvPicPr>
              <a:picLocks noChangeAspect="1"/>
            </p:cNvPicPr>
            <p:nvPr/>
          </p:nvPicPr>
          <p:blipFill rotWithShape="1">
            <a:blip r:embed="rId6"/>
            <a:srcRect b="6797"/>
            <a:stretch/>
          </p:blipFill>
          <p:spPr>
            <a:xfrm>
              <a:off x="2389461" y="3090100"/>
              <a:ext cx="996099" cy="971756"/>
            </a:xfrm>
            <a:prstGeom prst="rect">
              <a:avLst/>
            </a:prstGeom>
          </p:spPr>
        </p:pic>
        <p:pic>
          <p:nvPicPr>
            <p:cNvPr id="17" name="Picture 16" descr="A picture containing icon&#10;&#10;Description automatically generated">
              <a:extLst>
                <a:ext uri="{FF2B5EF4-FFF2-40B4-BE49-F238E27FC236}">
                  <a16:creationId xmlns:a16="http://schemas.microsoft.com/office/drawing/2014/main" id="{A332960B-4821-2149-9986-C5715E28F7EF}"/>
                </a:ext>
              </a:extLst>
            </p:cNvPr>
            <p:cNvPicPr>
              <a:picLocks noChangeAspect="1"/>
            </p:cNvPicPr>
            <p:nvPr/>
          </p:nvPicPr>
          <p:blipFill rotWithShape="1">
            <a:blip r:embed="rId6"/>
            <a:srcRect b="6797"/>
            <a:stretch/>
          </p:blipFill>
          <p:spPr>
            <a:xfrm>
              <a:off x="6577795" y="1135816"/>
              <a:ext cx="1132273" cy="1104602"/>
            </a:xfrm>
            <a:prstGeom prst="rect">
              <a:avLst/>
            </a:prstGeom>
          </p:spPr>
        </p:pic>
        <p:pic>
          <p:nvPicPr>
            <p:cNvPr id="20" name="Picture 19" descr="A picture containing icon&#10;&#10;Description automatically generated">
              <a:extLst>
                <a:ext uri="{FF2B5EF4-FFF2-40B4-BE49-F238E27FC236}">
                  <a16:creationId xmlns:a16="http://schemas.microsoft.com/office/drawing/2014/main" id="{0C402A10-1686-7648-83E2-AC6A8BA5CE0A}"/>
                </a:ext>
              </a:extLst>
            </p:cNvPr>
            <p:cNvPicPr>
              <a:picLocks noChangeAspect="1"/>
            </p:cNvPicPr>
            <p:nvPr/>
          </p:nvPicPr>
          <p:blipFill rotWithShape="1">
            <a:blip r:embed="rId6"/>
            <a:srcRect b="6797"/>
            <a:stretch/>
          </p:blipFill>
          <p:spPr>
            <a:xfrm>
              <a:off x="10224586" y="3015101"/>
              <a:ext cx="1132273" cy="1104602"/>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7274B3AF-CAB5-8E47-A9AA-331C5F145C14}"/>
                </a:ext>
              </a:extLst>
            </p:cNvPr>
            <p:cNvPicPr>
              <a:picLocks noChangeAspect="1"/>
            </p:cNvPicPr>
            <p:nvPr/>
          </p:nvPicPr>
          <p:blipFill rotWithShape="1">
            <a:blip r:embed="rId6"/>
            <a:srcRect b="6797"/>
            <a:stretch/>
          </p:blipFill>
          <p:spPr>
            <a:xfrm>
              <a:off x="9323506" y="3695801"/>
              <a:ext cx="1132273" cy="1104602"/>
            </a:xfrm>
            <a:prstGeom prst="rect">
              <a:avLst/>
            </a:prstGeom>
          </p:spPr>
        </p:pic>
      </p:grpSp>
      <p:pic>
        <p:nvPicPr>
          <p:cNvPr id="23" name="beep-09-soft.mp3" descr="beep-09-soft.mp3">
            <a:hlinkClick r:id="" action="ppaction://media"/>
            <a:extLst>
              <a:ext uri="{FF2B5EF4-FFF2-40B4-BE49-F238E27FC236}">
                <a16:creationId xmlns:a16="http://schemas.microsoft.com/office/drawing/2014/main" id="{F00AACE3-D5A5-F144-82D6-956DB1DB1D4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16847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3"/>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25154D-2CD4-924C-B1C5-4A0D0A5FEA61}"/>
              </a:ext>
            </a:extLst>
          </p:cNvPr>
          <p:cNvGrpSpPr/>
          <p:nvPr/>
        </p:nvGrpSpPr>
        <p:grpSpPr>
          <a:xfrm>
            <a:off x="226130" y="531046"/>
            <a:ext cx="11811224" cy="5630159"/>
            <a:chOff x="226130" y="531046"/>
            <a:chExt cx="11811224" cy="5630159"/>
          </a:xfrm>
        </p:grpSpPr>
        <p:grpSp>
          <p:nvGrpSpPr>
            <p:cNvPr id="25" name="Group 24">
              <a:extLst>
                <a:ext uri="{FF2B5EF4-FFF2-40B4-BE49-F238E27FC236}">
                  <a16:creationId xmlns:a16="http://schemas.microsoft.com/office/drawing/2014/main" id="{6F685686-FC47-F44D-A0D3-AA1327DD8A9E}"/>
                </a:ext>
              </a:extLst>
            </p:cNvPr>
            <p:cNvGrpSpPr/>
            <p:nvPr/>
          </p:nvGrpSpPr>
          <p:grpSpPr>
            <a:xfrm>
              <a:off x="226130" y="2896761"/>
              <a:ext cx="4744280" cy="3264444"/>
              <a:chOff x="192592" y="2848447"/>
              <a:chExt cx="4744280" cy="3264444"/>
            </a:xfrm>
            <a:solidFill>
              <a:schemeClr val="bg1"/>
            </a:solidFill>
          </p:grpSpPr>
          <p:grpSp>
            <p:nvGrpSpPr>
              <p:cNvPr id="6" name="Group 5">
                <a:extLst>
                  <a:ext uri="{FF2B5EF4-FFF2-40B4-BE49-F238E27FC236}">
                    <a16:creationId xmlns:a16="http://schemas.microsoft.com/office/drawing/2014/main" id="{99F6A8ED-F2D5-B448-83E0-0A7FD26E7F42}"/>
                  </a:ext>
                </a:extLst>
              </p:cNvPr>
              <p:cNvGrpSpPr/>
              <p:nvPr/>
            </p:nvGrpSpPr>
            <p:grpSpPr>
              <a:xfrm rot="17326522" flipH="1">
                <a:off x="3849959" y="5025979"/>
                <a:ext cx="514337" cy="1659488"/>
                <a:chOff x="5734050" y="3300585"/>
                <a:chExt cx="514350" cy="1455096"/>
              </a:xfrm>
              <a:grpFill/>
            </p:grpSpPr>
            <p:sp>
              <p:nvSpPr>
                <p:cNvPr id="7" name="Oval 6">
                  <a:extLst>
                    <a:ext uri="{FF2B5EF4-FFF2-40B4-BE49-F238E27FC236}">
                      <a16:creationId xmlns:a16="http://schemas.microsoft.com/office/drawing/2014/main" id="{1F28710E-1DCC-4048-B2AB-C292B246EEE3}"/>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0607073-1CE0-D94B-9B3B-EA0C1B32CD8E}"/>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336507-6910-5748-A009-B5CFECD0EE98}"/>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loud 2">
                <a:extLst>
                  <a:ext uri="{FF2B5EF4-FFF2-40B4-BE49-F238E27FC236}">
                    <a16:creationId xmlns:a16="http://schemas.microsoft.com/office/drawing/2014/main" id="{14C00CB1-E093-FE41-AD95-5C54DD41230D}"/>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loud 3">
              <a:extLst>
                <a:ext uri="{FF2B5EF4-FFF2-40B4-BE49-F238E27FC236}">
                  <a16:creationId xmlns:a16="http://schemas.microsoft.com/office/drawing/2014/main" id="{477C3958-CE0A-9E46-B00E-4DE2D96987D1}"/>
                </a:ext>
              </a:extLst>
            </p:cNvPr>
            <p:cNvSpPr/>
            <p:nvPr/>
          </p:nvSpPr>
          <p:spPr>
            <a:xfrm>
              <a:off x="3972813" y="53104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98619084-A103-6049-B76F-A749A0F36EEF}"/>
                </a:ext>
              </a:extLst>
            </p:cNvPr>
            <p:cNvSpPr/>
            <p:nvPr/>
          </p:nvSpPr>
          <p:spPr>
            <a:xfrm>
              <a:off x="7698610" y="2689891"/>
              <a:ext cx="4338744" cy="322817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drawing&#10;&#10;Description automatically generated">
              <a:extLst>
                <a:ext uri="{FF2B5EF4-FFF2-40B4-BE49-F238E27FC236}">
                  <a16:creationId xmlns:a16="http://schemas.microsoft.com/office/drawing/2014/main" id="{5B88B21B-EFA7-424E-AF8D-81536624B474}"/>
                </a:ext>
              </a:extLst>
            </p:cNvPr>
            <p:cNvPicPr>
              <a:picLocks noChangeAspect="1"/>
            </p:cNvPicPr>
            <p:nvPr/>
          </p:nvPicPr>
          <p:blipFill>
            <a:blip r:embed="rId5"/>
            <a:stretch>
              <a:fillRect/>
            </a:stretch>
          </p:blipFill>
          <p:spPr>
            <a:xfrm>
              <a:off x="840077" y="4122169"/>
              <a:ext cx="1001739" cy="1244879"/>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531E28F-92C6-AF49-BE40-5C8830C6D66C}"/>
                </a:ext>
              </a:extLst>
            </p:cNvPr>
            <p:cNvPicPr>
              <a:picLocks noChangeAspect="1"/>
            </p:cNvPicPr>
            <p:nvPr/>
          </p:nvPicPr>
          <p:blipFill>
            <a:blip r:embed="rId5"/>
            <a:stretch>
              <a:fillRect/>
            </a:stretch>
          </p:blipFill>
          <p:spPr>
            <a:xfrm>
              <a:off x="1550713" y="3195359"/>
              <a:ext cx="905050" cy="1124722"/>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E18373AB-99CB-B24A-8ACE-054CDFCCA0FC}"/>
                </a:ext>
              </a:extLst>
            </p:cNvPr>
            <p:cNvPicPr>
              <a:picLocks noChangeAspect="1"/>
            </p:cNvPicPr>
            <p:nvPr/>
          </p:nvPicPr>
          <p:blipFill>
            <a:blip r:embed="rId5"/>
            <a:stretch>
              <a:fillRect/>
            </a:stretch>
          </p:blipFill>
          <p:spPr>
            <a:xfrm>
              <a:off x="8348708" y="3758537"/>
              <a:ext cx="1001739" cy="1244879"/>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6B778FB5-380B-514E-92B6-4762BC538789}"/>
                </a:ext>
              </a:extLst>
            </p:cNvPr>
            <p:cNvPicPr>
              <a:picLocks noChangeAspect="1"/>
            </p:cNvPicPr>
            <p:nvPr/>
          </p:nvPicPr>
          <p:blipFill>
            <a:blip r:embed="rId5"/>
            <a:stretch>
              <a:fillRect/>
            </a:stretch>
          </p:blipFill>
          <p:spPr>
            <a:xfrm>
              <a:off x="9287098" y="3062915"/>
              <a:ext cx="1001739" cy="1244879"/>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058F198C-81FC-0F4B-B3E0-6FE9C206B4C8}"/>
                </a:ext>
              </a:extLst>
            </p:cNvPr>
            <p:cNvPicPr>
              <a:picLocks noChangeAspect="1"/>
            </p:cNvPicPr>
            <p:nvPr/>
          </p:nvPicPr>
          <p:blipFill>
            <a:blip r:embed="rId6"/>
            <a:stretch>
              <a:fillRect/>
            </a:stretch>
          </p:blipFill>
          <p:spPr>
            <a:xfrm>
              <a:off x="1965517" y="4408255"/>
              <a:ext cx="813168" cy="870618"/>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AF31D135-1B3D-7B40-8954-6E09AFBCF235}"/>
                </a:ext>
              </a:extLst>
            </p:cNvPr>
            <p:cNvPicPr>
              <a:picLocks noChangeAspect="1"/>
            </p:cNvPicPr>
            <p:nvPr/>
          </p:nvPicPr>
          <p:blipFill>
            <a:blip r:embed="rId6"/>
            <a:stretch>
              <a:fillRect/>
            </a:stretch>
          </p:blipFill>
          <p:spPr>
            <a:xfrm>
              <a:off x="2473660" y="3384097"/>
              <a:ext cx="940300" cy="1006732"/>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D83C828B-E87C-0D49-9B08-89B4C78D4F95}"/>
                </a:ext>
              </a:extLst>
            </p:cNvPr>
            <p:cNvPicPr>
              <a:picLocks noChangeAspect="1"/>
            </p:cNvPicPr>
            <p:nvPr/>
          </p:nvPicPr>
          <p:blipFill>
            <a:blip r:embed="rId6"/>
            <a:stretch>
              <a:fillRect/>
            </a:stretch>
          </p:blipFill>
          <p:spPr>
            <a:xfrm>
              <a:off x="6149766" y="1569478"/>
              <a:ext cx="1051517" cy="1125806"/>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9139C464-F1BF-E246-B4DE-BE99B906ABE1}"/>
                </a:ext>
              </a:extLst>
            </p:cNvPr>
            <p:cNvPicPr>
              <a:picLocks noChangeAspect="1"/>
            </p:cNvPicPr>
            <p:nvPr/>
          </p:nvPicPr>
          <p:blipFill>
            <a:blip r:embed="rId6"/>
            <a:stretch>
              <a:fillRect/>
            </a:stretch>
          </p:blipFill>
          <p:spPr>
            <a:xfrm>
              <a:off x="5437375" y="965075"/>
              <a:ext cx="940300" cy="1006732"/>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75719D43-6A72-F04B-BCC7-41BE6D78F761}"/>
                </a:ext>
              </a:extLst>
            </p:cNvPr>
            <p:cNvPicPr>
              <a:picLocks noChangeAspect="1"/>
            </p:cNvPicPr>
            <p:nvPr/>
          </p:nvPicPr>
          <p:blipFill>
            <a:blip r:embed="rId5"/>
            <a:stretch>
              <a:fillRect/>
            </a:stretch>
          </p:blipFill>
          <p:spPr>
            <a:xfrm>
              <a:off x="4540250" y="1513641"/>
              <a:ext cx="1001739" cy="1244879"/>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5681344-6E0C-C546-989B-04A9D10F2253}"/>
                </a:ext>
              </a:extLst>
            </p:cNvPr>
            <p:cNvPicPr>
              <a:picLocks noChangeAspect="1"/>
            </p:cNvPicPr>
            <p:nvPr/>
          </p:nvPicPr>
          <p:blipFill>
            <a:blip r:embed="rId6"/>
            <a:stretch>
              <a:fillRect/>
            </a:stretch>
          </p:blipFill>
          <p:spPr>
            <a:xfrm>
              <a:off x="10411623" y="3618803"/>
              <a:ext cx="940300" cy="1006732"/>
            </a:xfrm>
            <a:prstGeom prst="rect">
              <a:avLst/>
            </a:prstGeom>
          </p:spPr>
        </p:pic>
      </p:grpSp>
      <p:pic>
        <p:nvPicPr>
          <p:cNvPr id="23" name="beep-09-soft.mp3" descr="beep-09-soft.mp3">
            <a:hlinkClick r:id="" action="ppaction://media"/>
            <a:extLst>
              <a:ext uri="{FF2B5EF4-FFF2-40B4-BE49-F238E27FC236}">
                <a16:creationId xmlns:a16="http://schemas.microsoft.com/office/drawing/2014/main" id="{FF8DDD20-8274-5E44-A200-A1529A9A1F9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32777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3"/>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98AFE12-3844-A44E-B4E8-045B7ED7542E}"/>
              </a:ext>
            </a:extLst>
          </p:cNvPr>
          <p:cNvGrpSpPr/>
          <p:nvPr/>
        </p:nvGrpSpPr>
        <p:grpSpPr>
          <a:xfrm>
            <a:off x="324117" y="410047"/>
            <a:ext cx="11370599" cy="5659832"/>
            <a:chOff x="324117" y="410047"/>
            <a:chExt cx="11370599" cy="5659832"/>
          </a:xfrm>
        </p:grpSpPr>
        <p:grpSp>
          <p:nvGrpSpPr>
            <p:cNvPr id="23" name="Group 22">
              <a:extLst>
                <a:ext uri="{FF2B5EF4-FFF2-40B4-BE49-F238E27FC236}">
                  <a16:creationId xmlns:a16="http://schemas.microsoft.com/office/drawing/2014/main" id="{56513DE9-26BC-374F-9DF3-BB4030C72A49}"/>
                </a:ext>
              </a:extLst>
            </p:cNvPr>
            <p:cNvGrpSpPr/>
            <p:nvPr/>
          </p:nvGrpSpPr>
          <p:grpSpPr>
            <a:xfrm>
              <a:off x="6437135" y="2848447"/>
              <a:ext cx="5257581" cy="2912056"/>
              <a:chOff x="6437135" y="2848447"/>
              <a:chExt cx="5257581" cy="2912056"/>
            </a:xfrm>
            <a:solidFill>
              <a:schemeClr val="bg1"/>
            </a:solidFill>
          </p:grpSpPr>
          <p:grpSp>
            <p:nvGrpSpPr>
              <p:cNvPr id="6" name="Group 5">
                <a:extLst>
                  <a:ext uri="{FF2B5EF4-FFF2-40B4-BE49-F238E27FC236}">
                    <a16:creationId xmlns:a16="http://schemas.microsoft.com/office/drawing/2014/main" id="{BCDE39CB-C31D-824C-88CA-3F7205681D26}"/>
                  </a:ext>
                </a:extLst>
              </p:cNvPr>
              <p:cNvGrpSpPr/>
              <p:nvPr/>
            </p:nvGrpSpPr>
            <p:grpSpPr>
              <a:xfrm rot="4140765" flipH="1">
                <a:off x="6926144" y="3967039"/>
                <a:ext cx="482588" cy="1460606"/>
                <a:chOff x="5595272" y="3212757"/>
                <a:chExt cx="482600" cy="1280709"/>
              </a:xfrm>
              <a:grpFill/>
            </p:grpSpPr>
            <p:sp>
              <p:nvSpPr>
                <p:cNvPr id="7" name="Oval 6">
                  <a:extLst>
                    <a:ext uri="{FF2B5EF4-FFF2-40B4-BE49-F238E27FC236}">
                      <a16:creationId xmlns:a16="http://schemas.microsoft.com/office/drawing/2014/main" id="{4D3ABA0D-42BB-1245-A804-9D1BF4E13C8B}"/>
                    </a:ext>
                  </a:extLst>
                </p:cNvPr>
                <p:cNvSpPr/>
                <p:nvPr/>
              </p:nvSpPr>
              <p:spPr>
                <a:xfrm>
                  <a:off x="5595272" y="321275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06DAEF8-184E-6D43-BCE8-4943A604716F}"/>
                    </a:ext>
                  </a:extLst>
                </p:cNvPr>
                <p:cNvSpPr/>
                <p:nvPr/>
              </p:nvSpPr>
              <p:spPr>
                <a:xfrm>
                  <a:off x="5704938" y="3782695"/>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14B00175-00B4-DD4B-A567-CADD9E5D0DC1}"/>
                    </a:ext>
                  </a:extLst>
                </p:cNvPr>
                <p:cNvSpPr/>
                <p:nvPr/>
              </p:nvSpPr>
              <p:spPr>
                <a:xfrm>
                  <a:off x="5688737" y="426298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loud 4">
                <a:extLst>
                  <a:ext uri="{FF2B5EF4-FFF2-40B4-BE49-F238E27FC236}">
                    <a16:creationId xmlns:a16="http://schemas.microsoft.com/office/drawing/2014/main" id="{288B233D-EA5D-8949-AF58-A7EBABF33E08}"/>
                  </a:ext>
                </a:extLst>
              </p:cNvPr>
              <p:cNvSpPr/>
              <p:nvPr/>
            </p:nvSpPr>
            <p:spPr>
              <a:xfrm>
                <a:off x="78252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loud 3">
              <a:extLst>
                <a:ext uri="{FF2B5EF4-FFF2-40B4-BE49-F238E27FC236}">
                  <a16:creationId xmlns:a16="http://schemas.microsoft.com/office/drawing/2014/main" id="{1AD72ED2-9490-A94E-BA3D-9153395EC080}"/>
                </a:ext>
              </a:extLst>
            </p:cNvPr>
            <p:cNvSpPr/>
            <p:nvPr/>
          </p:nvSpPr>
          <p:spPr>
            <a:xfrm>
              <a:off x="4161288" y="4100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7C9CC088-91AE-4349-98EE-41ADB4E1F990}"/>
                </a:ext>
              </a:extLst>
            </p:cNvPr>
            <p:cNvSpPr/>
            <p:nvPr/>
          </p:nvSpPr>
          <p:spPr>
            <a:xfrm>
              <a:off x="324117" y="3157823"/>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icon&#10;&#10;Description automatically generated">
              <a:extLst>
                <a:ext uri="{FF2B5EF4-FFF2-40B4-BE49-F238E27FC236}">
                  <a16:creationId xmlns:a16="http://schemas.microsoft.com/office/drawing/2014/main" id="{040E5C16-8E82-F249-86A6-1CC13ACB03EE}"/>
                </a:ext>
              </a:extLst>
            </p:cNvPr>
            <p:cNvPicPr>
              <a:picLocks noChangeAspect="1"/>
            </p:cNvPicPr>
            <p:nvPr/>
          </p:nvPicPr>
          <p:blipFill rotWithShape="1">
            <a:blip r:embed="rId5"/>
            <a:srcRect b="6797"/>
            <a:stretch/>
          </p:blipFill>
          <p:spPr>
            <a:xfrm>
              <a:off x="8305267" y="3827902"/>
              <a:ext cx="1132273" cy="1104602"/>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4F83A0CD-64FC-1742-8EF3-62673E1F3893}"/>
                </a:ext>
              </a:extLst>
            </p:cNvPr>
            <p:cNvPicPr>
              <a:picLocks noChangeAspect="1"/>
            </p:cNvPicPr>
            <p:nvPr/>
          </p:nvPicPr>
          <p:blipFill rotWithShape="1">
            <a:blip r:embed="rId5"/>
            <a:srcRect b="6797"/>
            <a:stretch/>
          </p:blipFill>
          <p:spPr>
            <a:xfrm>
              <a:off x="4866442" y="1313774"/>
              <a:ext cx="1132273" cy="1104602"/>
            </a:xfrm>
            <a:prstGeom prst="rect">
              <a:avLst/>
            </a:prstGeom>
          </p:spPr>
        </p:pic>
        <p:pic>
          <p:nvPicPr>
            <p:cNvPr id="14" name="Picture 13" descr="A picture containing icon&#10;&#10;Description automatically generated">
              <a:extLst>
                <a:ext uri="{FF2B5EF4-FFF2-40B4-BE49-F238E27FC236}">
                  <a16:creationId xmlns:a16="http://schemas.microsoft.com/office/drawing/2014/main" id="{5D5EF574-D6D4-6247-856D-551A59AC8883}"/>
                </a:ext>
              </a:extLst>
            </p:cNvPr>
            <p:cNvPicPr>
              <a:picLocks noChangeAspect="1"/>
            </p:cNvPicPr>
            <p:nvPr/>
          </p:nvPicPr>
          <p:blipFill rotWithShape="1">
            <a:blip r:embed="rId5"/>
            <a:srcRect b="6797"/>
            <a:stretch/>
          </p:blipFill>
          <p:spPr>
            <a:xfrm>
              <a:off x="1568956" y="3608323"/>
              <a:ext cx="1030717" cy="1005528"/>
            </a:xfrm>
            <a:prstGeom prst="rect">
              <a:avLst/>
            </a:prstGeom>
          </p:spPr>
        </p:pic>
        <p:pic>
          <p:nvPicPr>
            <p:cNvPr id="15" name="Picture 14" descr="A picture containing indoor, table, sitting, wooden&#10;&#10;Description automatically generated">
              <a:extLst>
                <a:ext uri="{FF2B5EF4-FFF2-40B4-BE49-F238E27FC236}">
                  <a16:creationId xmlns:a16="http://schemas.microsoft.com/office/drawing/2014/main" id="{CBE275C6-BE37-1E4B-87B1-B3AEE608FE1C}"/>
                </a:ext>
              </a:extLst>
            </p:cNvPr>
            <p:cNvPicPr>
              <a:picLocks noChangeAspect="1"/>
            </p:cNvPicPr>
            <p:nvPr/>
          </p:nvPicPr>
          <p:blipFill rotWithShape="1">
            <a:blip r:embed="rId6"/>
            <a:srcRect l="40852" r="43121"/>
            <a:stretch/>
          </p:blipFill>
          <p:spPr>
            <a:xfrm flipH="1">
              <a:off x="3042502" y="3552172"/>
              <a:ext cx="380340" cy="1656061"/>
            </a:xfrm>
            <a:prstGeom prst="rect">
              <a:avLst/>
            </a:prstGeom>
          </p:spPr>
        </p:pic>
        <p:pic>
          <p:nvPicPr>
            <p:cNvPr id="16" name="Picture 15" descr="A picture containing indoor, table, sitting, wooden&#10;&#10;Description automatically generated">
              <a:extLst>
                <a:ext uri="{FF2B5EF4-FFF2-40B4-BE49-F238E27FC236}">
                  <a16:creationId xmlns:a16="http://schemas.microsoft.com/office/drawing/2014/main" id="{5DF837FC-7060-C043-B3C8-75C280057135}"/>
                </a:ext>
              </a:extLst>
            </p:cNvPr>
            <p:cNvPicPr>
              <a:picLocks noChangeAspect="1"/>
            </p:cNvPicPr>
            <p:nvPr/>
          </p:nvPicPr>
          <p:blipFill rotWithShape="1">
            <a:blip r:embed="rId6"/>
            <a:srcRect l="40852" r="43121"/>
            <a:stretch/>
          </p:blipFill>
          <p:spPr>
            <a:xfrm flipH="1">
              <a:off x="9727345" y="3476444"/>
              <a:ext cx="380340" cy="1656061"/>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60964835-B8E2-8C43-9FAD-C539E8F93E1E}"/>
                </a:ext>
              </a:extLst>
            </p:cNvPr>
            <p:cNvPicPr>
              <a:picLocks noChangeAspect="1"/>
            </p:cNvPicPr>
            <p:nvPr/>
          </p:nvPicPr>
          <p:blipFill rotWithShape="1">
            <a:blip r:embed="rId6"/>
            <a:srcRect l="40852" r="43121"/>
            <a:stretch/>
          </p:blipFill>
          <p:spPr>
            <a:xfrm flipH="1">
              <a:off x="10299965" y="3186567"/>
              <a:ext cx="380340" cy="1656061"/>
            </a:xfrm>
            <a:prstGeom prst="rect">
              <a:avLst/>
            </a:prstGeom>
          </p:spPr>
        </p:pic>
        <p:pic>
          <p:nvPicPr>
            <p:cNvPr id="18" name="Picture 17" descr="A picture containing indoor, table, sitting, wooden&#10;&#10;Description automatically generated">
              <a:extLst>
                <a:ext uri="{FF2B5EF4-FFF2-40B4-BE49-F238E27FC236}">
                  <a16:creationId xmlns:a16="http://schemas.microsoft.com/office/drawing/2014/main" id="{FA5F047F-13EF-2942-B692-9D58B877DD55}"/>
                </a:ext>
              </a:extLst>
            </p:cNvPr>
            <p:cNvPicPr>
              <a:picLocks noChangeAspect="1"/>
            </p:cNvPicPr>
            <p:nvPr/>
          </p:nvPicPr>
          <p:blipFill rotWithShape="1">
            <a:blip r:embed="rId6"/>
            <a:srcRect l="40852" r="43121"/>
            <a:stretch/>
          </p:blipFill>
          <p:spPr>
            <a:xfrm flipH="1">
              <a:off x="6096000" y="1038044"/>
              <a:ext cx="380340" cy="1656061"/>
            </a:xfrm>
            <a:prstGeom prst="rect">
              <a:avLst/>
            </a:prstGeom>
          </p:spPr>
        </p:pic>
        <p:pic>
          <p:nvPicPr>
            <p:cNvPr id="19" name="Picture 18" descr="A picture containing indoor, table, sitting, wooden&#10;&#10;Description automatically generated">
              <a:extLst>
                <a:ext uri="{FF2B5EF4-FFF2-40B4-BE49-F238E27FC236}">
                  <a16:creationId xmlns:a16="http://schemas.microsoft.com/office/drawing/2014/main" id="{66C2240E-BFBC-4F4F-B516-555FAE5241D7}"/>
                </a:ext>
              </a:extLst>
            </p:cNvPr>
            <p:cNvPicPr>
              <a:picLocks noChangeAspect="1"/>
            </p:cNvPicPr>
            <p:nvPr/>
          </p:nvPicPr>
          <p:blipFill rotWithShape="1">
            <a:blip r:embed="rId6"/>
            <a:srcRect l="40852" r="43121"/>
            <a:stretch/>
          </p:blipFill>
          <p:spPr>
            <a:xfrm flipH="1">
              <a:off x="2587052" y="3785820"/>
              <a:ext cx="380340" cy="1656061"/>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8FC1F420-7C08-3C45-BBD5-435D4E14106B}"/>
                </a:ext>
              </a:extLst>
            </p:cNvPr>
            <p:cNvPicPr>
              <a:picLocks noChangeAspect="1"/>
            </p:cNvPicPr>
            <p:nvPr/>
          </p:nvPicPr>
          <p:blipFill rotWithShape="1">
            <a:blip r:embed="rId5"/>
            <a:srcRect b="6797"/>
            <a:stretch/>
          </p:blipFill>
          <p:spPr>
            <a:xfrm>
              <a:off x="608971" y="4290327"/>
              <a:ext cx="1132273" cy="1104602"/>
            </a:xfrm>
            <a:prstGeom prst="rect">
              <a:avLst/>
            </a:prstGeom>
          </p:spPr>
        </p:pic>
      </p:grpSp>
      <p:pic>
        <p:nvPicPr>
          <p:cNvPr id="20" name="beep-09-soft.mp3" descr="beep-09-soft.mp3">
            <a:hlinkClick r:id="" action="ppaction://media"/>
            <a:extLst>
              <a:ext uri="{FF2B5EF4-FFF2-40B4-BE49-F238E27FC236}">
                <a16:creationId xmlns:a16="http://schemas.microsoft.com/office/drawing/2014/main" id="{A7FC27EB-59CF-DB49-BAFE-E290ABBFC7F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5314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5D2D243E-EF37-224C-92D4-4CBAB4B0D1C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48044290-7498-A445-9929-79A3CF10B60A}"/>
              </a:ext>
            </a:extLst>
          </p:cNvPr>
          <p:cNvPicPr>
            <a:picLocks noChangeAspect="1"/>
          </p:cNvPicPr>
          <p:nvPr/>
        </p:nvPicPr>
        <p:blipFill>
          <a:blip r:embed="rId2"/>
          <a:stretch>
            <a:fillRect/>
          </a:stretch>
        </p:blipFill>
        <p:spPr>
          <a:xfrm>
            <a:off x="5812973" y="1289956"/>
            <a:ext cx="879596" cy="2314726"/>
          </a:xfrm>
          <a:prstGeom prst="rect">
            <a:avLst/>
          </a:prstGeom>
        </p:spPr>
      </p:pic>
    </p:spTree>
    <p:extLst>
      <p:ext uri="{BB962C8B-B14F-4D97-AF65-F5344CB8AC3E}">
        <p14:creationId xmlns:p14="http://schemas.microsoft.com/office/powerpoint/2010/main" val="1901280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8EC28E2-D94D-6341-951C-7D095CE5AF5C}"/>
              </a:ext>
            </a:extLst>
          </p:cNvPr>
          <p:cNvGrpSpPr/>
          <p:nvPr/>
        </p:nvGrpSpPr>
        <p:grpSpPr>
          <a:xfrm>
            <a:off x="333219" y="516944"/>
            <a:ext cx="11285297" cy="5529419"/>
            <a:chOff x="333219" y="516944"/>
            <a:chExt cx="11285297" cy="5529419"/>
          </a:xfrm>
        </p:grpSpPr>
        <p:grpSp>
          <p:nvGrpSpPr>
            <p:cNvPr id="20" name="Group 19">
              <a:extLst>
                <a:ext uri="{FF2B5EF4-FFF2-40B4-BE49-F238E27FC236}">
                  <a16:creationId xmlns:a16="http://schemas.microsoft.com/office/drawing/2014/main" id="{DC7CA116-5AFF-CB4F-8794-7F8887281599}"/>
                </a:ext>
              </a:extLst>
            </p:cNvPr>
            <p:cNvGrpSpPr/>
            <p:nvPr/>
          </p:nvGrpSpPr>
          <p:grpSpPr>
            <a:xfrm>
              <a:off x="333219" y="2817268"/>
              <a:ext cx="4530448" cy="3229095"/>
              <a:chOff x="192592" y="2848447"/>
              <a:chExt cx="4530448" cy="3229095"/>
            </a:xfrm>
            <a:solidFill>
              <a:schemeClr val="bg1"/>
            </a:solidFill>
          </p:grpSpPr>
          <p:sp>
            <p:nvSpPr>
              <p:cNvPr id="3" name="Cloud 2">
                <a:extLst>
                  <a:ext uri="{FF2B5EF4-FFF2-40B4-BE49-F238E27FC236}">
                    <a16:creationId xmlns:a16="http://schemas.microsoft.com/office/drawing/2014/main" id="{B3D33655-6CE0-BD4D-8876-AF9AB15CCE3C}"/>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007D016-3CDA-0643-AFB3-764B741325C6}"/>
                  </a:ext>
                </a:extLst>
              </p:cNvPr>
              <p:cNvGrpSpPr/>
              <p:nvPr/>
            </p:nvGrpSpPr>
            <p:grpSpPr>
              <a:xfrm rot="17326522" flipH="1">
                <a:off x="3759215" y="5113717"/>
                <a:ext cx="482588" cy="1445062"/>
                <a:chOff x="5765800" y="3300585"/>
                <a:chExt cx="482600" cy="1267080"/>
              </a:xfrm>
              <a:grpFill/>
            </p:grpSpPr>
            <p:sp>
              <p:nvSpPr>
                <p:cNvPr id="7" name="Oval 6">
                  <a:extLst>
                    <a:ext uri="{FF2B5EF4-FFF2-40B4-BE49-F238E27FC236}">
                      <a16:creationId xmlns:a16="http://schemas.microsoft.com/office/drawing/2014/main" id="{34FFA4E1-671C-AF45-A973-C59A83E08D5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7F9688-DBB5-1E4E-9F59-02804940392B}"/>
                    </a:ext>
                  </a:extLst>
                </p:cNvPr>
                <p:cNvSpPr/>
                <p:nvPr/>
              </p:nvSpPr>
              <p:spPr>
                <a:xfrm>
                  <a:off x="5857852" y="385677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558F76E-B4BC-C848-B9BC-8A48107DF91A}"/>
                    </a:ext>
                  </a:extLst>
                </p:cNvPr>
                <p:cNvSpPr/>
                <p:nvPr/>
              </p:nvSpPr>
              <p:spPr>
                <a:xfrm>
                  <a:off x="5830388" y="4337181"/>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loud 3">
              <a:extLst>
                <a:ext uri="{FF2B5EF4-FFF2-40B4-BE49-F238E27FC236}">
                  <a16:creationId xmlns:a16="http://schemas.microsoft.com/office/drawing/2014/main" id="{BCDBFD38-C20E-8C48-A15D-3E07BB2CA185}"/>
                </a:ext>
              </a:extLst>
            </p:cNvPr>
            <p:cNvSpPr/>
            <p:nvPr/>
          </p:nvSpPr>
          <p:spPr>
            <a:xfrm>
              <a:off x="4260562" y="51694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a:extLst>
                <a:ext uri="{FF2B5EF4-FFF2-40B4-BE49-F238E27FC236}">
                  <a16:creationId xmlns:a16="http://schemas.microsoft.com/office/drawing/2014/main" id="{3B497543-8A7C-6544-B5F2-3842E234048E}"/>
                </a:ext>
              </a:extLst>
            </p:cNvPr>
            <p:cNvSpPr/>
            <p:nvPr/>
          </p:nvSpPr>
          <p:spPr>
            <a:xfrm>
              <a:off x="7749092" y="288252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drawing&#10;&#10;Description automatically generated">
              <a:extLst>
                <a:ext uri="{FF2B5EF4-FFF2-40B4-BE49-F238E27FC236}">
                  <a16:creationId xmlns:a16="http://schemas.microsoft.com/office/drawing/2014/main" id="{BAFA2EDC-7A66-2A4A-A1EC-5CE0EC013447}"/>
                </a:ext>
              </a:extLst>
            </p:cNvPr>
            <p:cNvPicPr>
              <a:picLocks noChangeAspect="1"/>
            </p:cNvPicPr>
            <p:nvPr/>
          </p:nvPicPr>
          <p:blipFill>
            <a:blip r:embed="rId5"/>
            <a:stretch>
              <a:fillRect/>
            </a:stretch>
          </p:blipFill>
          <p:spPr>
            <a:xfrm>
              <a:off x="1007883" y="3542780"/>
              <a:ext cx="911653" cy="94181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790621C0-992B-6C4A-998C-D566BB29101E}"/>
                </a:ext>
              </a:extLst>
            </p:cNvPr>
            <p:cNvPicPr>
              <a:picLocks noChangeAspect="1"/>
            </p:cNvPicPr>
            <p:nvPr/>
          </p:nvPicPr>
          <p:blipFill>
            <a:blip r:embed="rId5"/>
            <a:stretch>
              <a:fillRect/>
            </a:stretch>
          </p:blipFill>
          <p:spPr>
            <a:xfrm>
              <a:off x="4968909" y="1463932"/>
              <a:ext cx="809478" cy="83625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9452743F-95A3-734B-80E3-1CE13536A6FB}"/>
                </a:ext>
              </a:extLst>
            </p:cNvPr>
            <p:cNvPicPr>
              <a:picLocks noChangeAspect="1"/>
            </p:cNvPicPr>
            <p:nvPr/>
          </p:nvPicPr>
          <p:blipFill>
            <a:blip r:embed="rId5"/>
            <a:stretch>
              <a:fillRect/>
            </a:stretch>
          </p:blipFill>
          <p:spPr>
            <a:xfrm>
              <a:off x="5864513" y="2184464"/>
              <a:ext cx="809478" cy="836258"/>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AF89BAF-4994-CD4E-9E07-5A0419773BE1}"/>
                </a:ext>
              </a:extLst>
            </p:cNvPr>
            <p:cNvPicPr>
              <a:picLocks noChangeAspect="1"/>
            </p:cNvPicPr>
            <p:nvPr/>
          </p:nvPicPr>
          <p:blipFill>
            <a:blip r:embed="rId5"/>
            <a:stretch>
              <a:fillRect/>
            </a:stretch>
          </p:blipFill>
          <p:spPr>
            <a:xfrm>
              <a:off x="8523452" y="4013687"/>
              <a:ext cx="809478" cy="836258"/>
            </a:xfrm>
            <a:prstGeom prst="rect">
              <a:avLst/>
            </a:prstGeom>
          </p:spPr>
        </p:pic>
        <p:pic>
          <p:nvPicPr>
            <p:cNvPr id="15" name="Picture 14" descr="Shape&#10;&#10;Description automatically generated">
              <a:extLst>
                <a:ext uri="{FF2B5EF4-FFF2-40B4-BE49-F238E27FC236}">
                  <a16:creationId xmlns:a16="http://schemas.microsoft.com/office/drawing/2014/main" id="{9D7C3387-5C2F-304F-BF49-0BA054596AF9}"/>
                </a:ext>
              </a:extLst>
            </p:cNvPr>
            <p:cNvPicPr>
              <a:picLocks noChangeAspect="1"/>
            </p:cNvPicPr>
            <p:nvPr/>
          </p:nvPicPr>
          <p:blipFill rotWithShape="1">
            <a:blip r:embed="rId6"/>
            <a:srcRect b="9890"/>
            <a:stretch/>
          </p:blipFill>
          <p:spPr>
            <a:xfrm>
              <a:off x="1892297" y="4099972"/>
              <a:ext cx="1170032" cy="1054313"/>
            </a:xfrm>
            <a:prstGeom prst="rect">
              <a:avLst/>
            </a:prstGeom>
          </p:spPr>
        </p:pic>
        <p:pic>
          <p:nvPicPr>
            <p:cNvPr id="16" name="Picture 15" descr="Shape&#10;&#10;Description automatically generated">
              <a:extLst>
                <a:ext uri="{FF2B5EF4-FFF2-40B4-BE49-F238E27FC236}">
                  <a16:creationId xmlns:a16="http://schemas.microsoft.com/office/drawing/2014/main" id="{4D9E2C96-134E-6C4A-96A1-AA36AFD5A3EC}"/>
                </a:ext>
              </a:extLst>
            </p:cNvPr>
            <p:cNvPicPr>
              <a:picLocks noChangeAspect="1"/>
            </p:cNvPicPr>
            <p:nvPr/>
          </p:nvPicPr>
          <p:blipFill rotWithShape="1">
            <a:blip r:embed="rId6"/>
            <a:srcRect b="9890"/>
            <a:stretch/>
          </p:blipFill>
          <p:spPr>
            <a:xfrm>
              <a:off x="2537323" y="3194670"/>
              <a:ext cx="1045184" cy="941813"/>
            </a:xfrm>
            <a:prstGeom prst="rect">
              <a:avLst/>
            </a:prstGeom>
          </p:spPr>
        </p:pic>
        <p:pic>
          <p:nvPicPr>
            <p:cNvPr id="17" name="Picture 16" descr="Shape&#10;&#10;Description automatically generated">
              <a:extLst>
                <a:ext uri="{FF2B5EF4-FFF2-40B4-BE49-F238E27FC236}">
                  <a16:creationId xmlns:a16="http://schemas.microsoft.com/office/drawing/2014/main" id="{4EF1A68F-F805-034A-8480-39458D427A84}"/>
                </a:ext>
              </a:extLst>
            </p:cNvPr>
            <p:cNvPicPr>
              <a:picLocks noChangeAspect="1"/>
            </p:cNvPicPr>
            <p:nvPr/>
          </p:nvPicPr>
          <p:blipFill rotWithShape="1">
            <a:blip r:embed="rId6"/>
            <a:srcRect b="9890"/>
            <a:stretch/>
          </p:blipFill>
          <p:spPr>
            <a:xfrm>
              <a:off x="5855013" y="918410"/>
              <a:ext cx="937301" cy="844600"/>
            </a:xfrm>
            <a:prstGeom prst="rect">
              <a:avLst/>
            </a:prstGeom>
          </p:spPr>
        </p:pic>
        <p:pic>
          <p:nvPicPr>
            <p:cNvPr id="18" name="Picture 17" descr="Shape&#10;&#10;Description automatically generated">
              <a:extLst>
                <a:ext uri="{FF2B5EF4-FFF2-40B4-BE49-F238E27FC236}">
                  <a16:creationId xmlns:a16="http://schemas.microsoft.com/office/drawing/2014/main" id="{84BCCD48-476F-504C-A7C9-B438AC871E6F}"/>
                </a:ext>
              </a:extLst>
            </p:cNvPr>
            <p:cNvPicPr>
              <a:picLocks noChangeAspect="1"/>
            </p:cNvPicPr>
            <p:nvPr/>
          </p:nvPicPr>
          <p:blipFill rotWithShape="1">
            <a:blip r:embed="rId6"/>
            <a:srcRect b="9890"/>
            <a:stretch/>
          </p:blipFill>
          <p:spPr>
            <a:xfrm>
              <a:off x="9557336" y="3696789"/>
              <a:ext cx="975906" cy="879387"/>
            </a:xfrm>
            <a:prstGeom prst="rect">
              <a:avLst/>
            </a:prstGeom>
          </p:spPr>
        </p:pic>
        <p:pic>
          <p:nvPicPr>
            <p:cNvPr id="19" name="Picture 18" descr="Shape&#10;&#10;Description automatically generated">
              <a:extLst>
                <a:ext uri="{FF2B5EF4-FFF2-40B4-BE49-F238E27FC236}">
                  <a16:creationId xmlns:a16="http://schemas.microsoft.com/office/drawing/2014/main" id="{4B2B2D9A-46ED-B344-AD3A-60E20E5C06D9}"/>
                </a:ext>
              </a:extLst>
            </p:cNvPr>
            <p:cNvPicPr>
              <a:picLocks noChangeAspect="1"/>
            </p:cNvPicPr>
            <p:nvPr/>
          </p:nvPicPr>
          <p:blipFill rotWithShape="1">
            <a:blip r:embed="rId6"/>
            <a:srcRect b="9890"/>
            <a:stretch/>
          </p:blipFill>
          <p:spPr>
            <a:xfrm>
              <a:off x="6792314" y="1554843"/>
              <a:ext cx="928044" cy="836258"/>
            </a:xfrm>
            <a:prstGeom prst="rect">
              <a:avLst/>
            </a:prstGeom>
          </p:spPr>
        </p:pic>
      </p:grpSp>
      <p:pic>
        <p:nvPicPr>
          <p:cNvPr id="23" name="beep-09-soft.mp3" descr="beep-09-soft.mp3">
            <a:hlinkClick r:id="" action="ppaction://media"/>
            <a:extLst>
              <a:ext uri="{FF2B5EF4-FFF2-40B4-BE49-F238E27FC236}">
                <a16:creationId xmlns:a16="http://schemas.microsoft.com/office/drawing/2014/main" id="{9B1476F3-B205-1043-9E03-C2EAAD7EE25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2609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3"/>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433B845-93E4-7C4F-908F-A51766B4079C}"/>
              </a:ext>
            </a:extLst>
          </p:cNvPr>
          <p:cNvGrpSpPr/>
          <p:nvPr/>
        </p:nvGrpSpPr>
        <p:grpSpPr>
          <a:xfrm>
            <a:off x="391138" y="371947"/>
            <a:ext cx="11314074" cy="5403547"/>
            <a:chOff x="391138" y="371947"/>
            <a:chExt cx="11314074" cy="5403547"/>
          </a:xfrm>
        </p:grpSpPr>
        <p:sp>
          <p:nvSpPr>
            <p:cNvPr id="3" name="Cloud 2">
              <a:extLst>
                <a:ext uri="{FF2B5EF4-FFF2-40B4-BE49-F238E27FC236}">
                  <a16:creationId xmlns:a16="http://schemas.microsoft.com/office/drawing/2014/main" id="{03DEE842-6D3F-174C-BC97-0920224262A6}"/>
                </a:ext>
              </a:extLst>
            </p:cNvPr>
            <p:cNvSpPr/>
            <p:nvPr/>
          </p:nvSpPr>
          <p:spPr>
            <a:xfrm>
              <a:off x="391138" y="2863438"/>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FB4EBC0-EEEF-0347-8597-0B8FAD3630EF}"/>
                </a:ext>
              </a:extLst>
            </p:cNvPr>
            <p:cNvGrpSpPr/>
            <p:nvPr/>
          </p:nvGrpSpPr>
          <p:grpSpPr>
            <a:xfrm>
              <a:off x="4260562" y="371947"/>
              <a:ext cx="3869424" cy="4630244"/>
              <a:chOff x="4260562" y="371947"/>
              <a:chExt cx="3869424" cy="4630244"/>
            </a:xfrm>
            <a:solidFill>
              <a:schemeClr val="bg1"/>
            </a:solidFill>
          </p:grpSpPr>
          <p:sp>
            <p:nvSpPr>
              <p:cNvPr id="4" name="Cloud 3">
                <a:extLst>
                  <a:ext uri="{FF2B5EF4-FFF2-40B4-BE49-F238E27FC236}">
                    <a16:creationId xmlns:a16="http://schemas.microsoft.com/office/drawing/2014/main" id="{EB8CF4A8-779E-FB42-8C22-6ED37E4E9D93}"/>
                  </a:ext>
                </a:extLst>
              </p:cNvPr>
              <p:cNvSpPr/>
              <p:nvPr/>
            </p:nvSpPr>
            <p:spPr>
              <a:xfrm>
                <a:off x="4260562" y="3719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AAD6BEF-BF43-E044-8018-107ECF623A42}"/>
                  </a:ext>
                </a:extLst>
              </p:cNvPr>
              <p:cNvGrpSpPr/>
              <p:nvPr/>
            </p:nvGrpSpPr>
            <p:grpSpPr>
              <a:xfrm>
                <a:off x="6237752" y="3547095"/>
                <a:ext cx="514350" cy="1455096"/>
                <a:chOff x="5734050" y="3300585"/>
                <a:chExt cx="514350" cy="1455096"/>
              </a:xfrm>
              <a:grpFill/>
            </p:grpSpPr>
            <p:sp>
              <p:nvSpPr>
                <p:cNvPr id="7" name="Oval 6">
                  <a:extLst>
                    <a:ext uri="{FF2B5EF4-FFF2-40B4-BE49-F238E27FC236}">
                      <a16:creationId xmlns:a16="http://schemas.microsoft.com/office/drawing/2014/main" id="{40039BB6-33CC-354A-9CBD-CA0B2F803C12}"/>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BC4600-933F-9342-8905-D62582BF8F4E}"/>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4873D6B-F2B2-564E-B012-5BD868F432A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Cloud 4">
              <a:extLst>
                <a:ext uri="{FF2B5EF4-FFF2-40B4-BE49-F238E27FC236}">
                  <a16:creationId xmlns:a16="http://schemas.microsoft.com/office/drawing/2014/main" id="{AEBF3794-00C7-E241-B9AC-C41609E74470}"/>
                </a:ext>
              </a:extLst>
            </p:cNvPr>
            <p:cNvSpPr/>
            <p:nvPr/>
          </p:nvSpPr>
          <p:spPr>
            <a:xfrm>
              <a:off x="7835788" y="261084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Icon&#10;&#10;Description automatically generated">
              <a:extLst>
                <a:ext uri="{FF2B5EF4-FFF2-40B4-BE49-F238E27FC236}">
                  <a16:creationId xmlns:a16="http://schemas.microsoft.com/office/drawing/2014/main" id="{EAE93863-23B1-9D4C-9C0B-BF0965AC4A7E}"/>
                </a:ext>
              </a:extLst>
            </p:cNvPr>
            <p:cNvPicPr>
              <a:picLocks noChangeAspect="1"/>
            </p:cNvPicPr>
            <p:nvPr/>
          </p:nvPicPr>
          <p:blipFill>
            <a:blip r:embed="rId5"/>
            <a:stretch>
              <a:fillRect/>
            </a:stretch>
          </p:blipFill>
          <p:spPr>
            <a:xfrm>
              <a:off x="5868676" y="1760922"/>
              <a:ext cx="801152" cy="1102516"/>
            </a:xfrm>
            <a:prstGeom prst="rect">
              <a:avLst/>
            </a:prstGeom>
          </p:spPr>
        </p:pic>
        <p:pic>
          <p:nvPicPr>
            <p:cNvPr id="12" name="Picture 11" descr="Icon&#10;&#10;Description automatically generated">
              <a:extLst>
                <a:ext uri="{FF2B5EF4-FFF2-40B4-BE49-F238E27FC236}">
                  <a16:creationId xmlns:a16="http://schemas.microsoft.com/office/drawing/2014/main" id="{F417788A-7BAE-C846-B729-85F459016069}"/>
                </a:ext>
              </a:extLst>
            </p:cNvPr>
            <p:cNvPicPr>
              <a:picLocks noChangeAspect="1"/>
            </p:cNvPicPr>
            <p:nvPr/>
          </p:nvPicPr>
          <p:blipFill>
            <a:blip r:embed="rId5"/>
            <a:stretch>
              <a:fillRect/>
            </a:stretch>
          </p:blipFill>
          <p:spPr>
            <a:xfrm>
              <a:off x="6688602" y="916571"/>
              <a:ext cx="801152" cy="1102516"/>
            </a:xfrm>
            <a:prstGeom prst="rect">
              <a:avLst/>
            </a:prstGeom>
          </p:spPr>
        </p:pic>
        <p:pic>
          <p:nvPicPr>
            <p:cNvPr id="13" name="Picture 12" descr="Icon&#10;&#10;Description automatically generated">
              <a:extLst>
                <a:ext uri="{FF2B5EF4-FFF2-40B4-BE49-F238E27FC236}">
                  <a16:creationId xmlns:a16="http://schemas.microsoft.com/office/drawing/2014/main" id="{4F6605DB-9B64-4343-9947-32232862929B}"/>
                </a:ext>
              </a:extLst>
            </p:cNvPr>
            <p:cNvPicPr>
              <a:picLocks noChangeAspect="1"/>
            </p:cNvPicPr>
            <p:nvPr/>
          </p:nvPicPr>
          <p:blipFill>
            <a:blip r:embed="rId5"/>
            <a:stretch>
              <a:fillRect/>
            </a:stretch>
          </p:blipFill>
          <p:spPr>
            <a:xfrm>
              <a:off x="2045667" y="4122556"/>
              <a:ext cx="801152" cy="1102516"/>
            </a:xfrm>
            <a:prstGeom prst="rect">
              <a:avLst/>
            </a:prstGeom>
          </p:spPr>
        </p:pic>
        <p:pic>
          <p:nvPicPr>
            <p:cNvPr id="14" name="Picture 13" descr="Icon&#10;&#10;Description automatically generated">
              <a:extLst>
                <a:ext uri="{FF2B5EF4-FFF2-40B4-BE49-F238E27FC236}">
                  <a16:creationId xmlns:a16="http://schemas.microsoft.com/office/drawing/2014/main" id="{6DA090BF-7391-CE4A-87A0-D4D95249036A}"/>
                </a:ext>
              </a:extLst>
            </p:cNvPr>
            <p:cNvPicPr>
              <a:picLocks noChangeAspect="1"/>
            </p:cNvPicPr>
            <p:nvPr/>
          </p:nvPicPr>
          <p:blipFill>
            <a:blip r:embed="rId5"/>
            <a:stretch>
              <a:fillRect/>
            </a:stretch>
          </p:blipFill>
          <p:spPr>
            <a:xfrm>
              <a:off x="2911311" y="3440337"/>
              <a:ext cx="801152" cy="1102516"/>
            </a:xfrm>
            <a:prstGeom prst="rect">
              <a:avLst/>
            </a:prstGeom>
          </p:spPr>
        </p:pic>
        <p:pic>
          <p:nvPicPr>
            <p:cNvPr id="15" name="Picture 14" descr="Icon&#10;&#10;Description automatically generated">
              <a:extLst>
                <a:ext uri="{FF2B5EF4-FFF2-40B4-BE49-F238E27FC236}">
                  <a16:creationId xmlns:a16="http://schemas.microsoft.com/office/drawing/2014/main" id="{4DD02548-2BF2-3645-84F1-C28F8B1CA41E}"/>
                </a:ext>
              </a:extLst>
            </p:cNvPr>
            <p:cNvPicPr>
              <a:picLocks noChangeAspect="1"/>
            </p:cNvPicPr>
            <p:nvPr/>
          </p:nvPicPr>
          <p:blipFill>
            <a:blip r:embed="rId5"/>
            <a:stretch>
              <a:fillRect/>
            </a:stretch>
          </p:blipFill>
          <p:spPr>
            <a:xfrm>
              <a:off x="10323864" y="3440337"/>
              <a:ext cx="801152" cy="1102516"/>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CF9C300B-866A-714E-85C2-A3FB098A8751}"/>
                </a:ext>
              </a:extLst>
            </p:cNvPr>
            <p:cNvPicPr>
              <a:picLocks noChangeAspect="1"/>
            </p:cNvPicPr>
            <p:nvPr/>
          </p:nvPicPr>
          <p:blipFill rotWithShape="1">
            <a:blip r:embed="rId6"/>
            <a:srcRect b="7421"/>
            <a:stretch/>
          </p:blipFill>
          <p:spPr>
            <a:xfrm>
              <a:off x="1169135" y="3604092"/>
              <a:ext cx="912294" cy="1036929"/>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247998D0-812D-5740-AA56-7BC2D25D5045}"/>
                </a:ext>
              </a:extLst>
            </p:cNvPr>
            <p:cNvPicPr>
              <a:picLocks noChangeAspect="1"/>
            </p:cNvPicPr>
            <p:nvPr/>
          </p:nvPicPr>
          <p:blipFill rotWithShape="1">
            <a:blip r:embed="rId6"/>
            <a:srcRect b="7421"/>
            <a:stretch/>
          </p:blipFill>
          <p:spPr>
            <a:xfrm>
              <a:off x="4793544" y="1573918"/>
              <a:ext cx="912294" cy="1036929"/>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12A489B5-4EA0-FF4E-9EBE-4E10B7A3AD37}"/>
                </a:ext>
              </a:extLst>
            </p:cNvPr>
            <p:cNvPicPr>
              <a:picLocks noChangeAspect="1"/>
            </p:cNvPicPr>
            <p:nvPr/>
          </p:nvPicPr>
          <p:blipFill rotWithShape="1">
            <a:blip r:embed="rId6"/>
            <a:srcRect b="7421"/>
            <a:stretch/>
          </p:blipFill>
          <p:spPr>
            <a:xfrm>
              <a:off x="5705838" y="694888"/>
              <a:ext cx="912294" cy="1036929"/>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ECBA7651-E7C7-3546-B739-43D0138A0E0A}"/>
                </a:ext>
              </a:extLst>
            </p:cNvPr>
            <p:cNvPicPr>
              <a:picLocks noChangeAspect="1"/>
            </p:cNvPicPr>
            <p:nvPr/>
          </p:nvPicPr>
          <p:blipFill rotWithShape="1">
            <a:blip r:embed="rId6"/>
            <a:srcRect b="7421"/>
            <a:stretch/>
          </p:blipFill>
          <p:spPr>
            <a:xfrm>
              <a:off x="8368395" y="3850020"/>
              <a:ext cx="912294" cy="1036929"/>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7E407D65-528A-744A-9843-4D411E58FD6E}"/>
                </a:ext>
              </a:extLst>
            </p:cNvPr>
            <p:cNvPicPr>
              <a:picLocks noChangeAspect="1"/>
            </p:cNvPicPr>
            <p:nvPr/>
          </p:nvPicPr>
          <p:blipFill rotWithShape="1">
            <a:blip r:embed="rId6"/>
            <a:srcRect b="7421"/>
            <a:stretch/>
          </p:blipFill>
          <p:spPr>
            <a:xfrm>
              <a:off x="9257025" y="3142375"/>
              <a:ext cx="912294" cy="1036929"/>
            </a:xfrm>
            <a:prstGeom prst="rect">
              <a:avLst/>
            </a:prstGeom>
          </p:spPr>
        </p:pic>
      </p:grpSp>
      <p:pic>
        <p:nvPicPr>
          <p:cNvPr id="23" name="beep-09-soft.mp3" descr="beep-09-soft.mp3">
            <a:hlinkClick r:id="" action="ppaction://media"/>
            <a:extLst>
              <a:ext uri="{FF2B5EF4-FFF2-40B4-BE49-F238E27FC236}">
                <a16:creationId xmlns:a16="http://schemas.microsoft.com/office/drawing/2014/main" id="{B9B89869-F117-0743-839C-1B5FCD9F4DC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3685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0" fill="hold" display="0">
                  <p:stCondLst>
                    <p:cond delay="indefinite"/>
                  </p:stCondLst>
                  <p:endCondLst>
                    <p:cond evt="onStopAudio" delay="0">
                      <p:tgtEl>
                        <p:sldTgt/>
                      </p:tgtEl>
                    </p:cond>
                  </p:endCondLst>
                </p:cTn>
                <p:tgtEl>
                  <p:spTgt spid="23"/>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64C76A9-D0BE-3B48-938F-1042E935A594}"/>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55A3F7FC-A05E-B947-9867-35AF31E9BCE7}"/>
                </a:ext>
              </a:extLst>
            </p:cNvPr>
            <p:cNvGrpSpPr/>
            <p:nvPr/>
          </p:nvGrpSpPr>
          <p:grpSpPr>
            <a:xfrm>
              <a:off x="6402734" y="645442"/>
              <a:ext cx="3171749" cy="3975982"/>
              <a:chOff x="8157839" y="609910"/>
              <a:chExt cx="3575958" cy="3817864"/>
            </a:xfrm>
            <a:grpFill/>
          </p:grpSpPr>
          <p:sp>
            <p:nvSpPr>
              <p:cNvPr id="9" name="Cloud 8">
                <a:extLst>
                  <a:ext uri="{FF2B5EF4-FFF2-40B4-BE49-F238E27FC236}">
                    <a16:creationId xmlns:a16="http://schemas.microsoft.com/office/drawing/2014/main" id="{72715590-CAB5-5148-8E4A-9AA7CE9A4F33}"/>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10" name="Oval 9">
                <a:extLst>
                  <a:ext uri="{FF2B5EF4-FFF2-40B4-BE49-F238E27FC236}">
                    <a16:creationId xmlns:a16="http://schemas.microsoft.com/office/drawing/2014/main" id="{A82B3830-D45B-0644-B4B3-9CD7B4F6B77A}"/>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90744C-2E30-6141-B3E4-19A26B6124B2}"/>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437C4D74-09DB-C640-8261-9C45C9AF49D3}"/>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picture containing graphical user interface&#10;&#10;Description automatically generated">
            <a:extLst>
              <a:ext uri="{FF2B5EF4-FFF2-40B4-BE49-F238E27FC236}">
                <a16:creationId xmlns:a16="http://schemas.microsoft.com/office/drawing/2014/main" id="{BFD4942A-E35B-BB40-AEC1-988B34BB3F8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3529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 table, sitting, wooden&#10;&#10;Description automatically generated">
            <a:extLst>
              <a:ext uri="{FF2B5EF4-FFF2-40B4-BE49-F238E27FC236}">
                <a16:creationId xmlns:a16="http://schemas.microsoft.com/office/drawing/2014/main" id="{E6438D6D-8E07-9A48-AD10-A9A82AC529C8}"/>
              </a:ext>
            </a:extLst>
          </p:cNvPr>
          <p:cNvPicPr>
            <a:picLocks noChangeAspect="1"/>
          </p:cNvPicPr>
          <p:nvPr/>
        </p:nvPicPr>
        <p:blipFill rotWithShape="1">
          <a:blip r:embed="rId3"/>
          <a:srcRect l="40852" r="43121"/>
          <a:stretch/>
        </p:blipFill>
        <p:spPr>
          <a:xfrm>
            <a:off x="5481293" y="1522795"/>
            <a:ext cx="386623" cy="1683416"/>
          </a:xfrm>
          <a:prstGeom prst="rect">
            <a:avLst/>
          </a:prstGeom>
          <a:solidFill>
            <a:schemeClr val="bg1"/>
          </a:solidFill>
        </p:spPr>
      </p:pic>
      <p:pic>
        <p:nvPicPr>
          <p:cNvPr id="7" name="Picture 6" descr="A picture containing indoor, table, sitting, wooden&#10;&#10;Description automatically generated">
            <a:extLst>
              <a:ext uri="{FF2B5EF4-FFF2-40B4-BE49-F238E27FC236}">
                <a16:creationId xmlns:a16="http://schemas.microsoft.com/office/drawing/2014/main" id="{7EB1756F-737D-FE4F-92BF-9E0FAF4448C7}"/>
              </a:ext>
            </a:extLst>
          </p:cNvPr>
          <p:cNvPicPr>
            <a:picLocks noChangeAspect="1"/>
          </p:cNvPicPr>
          <p:nvPr/>
        </p:nvPicPr>
        <p:blipFill rotWithShape="1">
          <a:blip r:embed="rId3"/>
          <a:srcRect l="40852" r="43121"/>
          <a:stretch/>
        </p:blipFill>
        <p:spPr>
          <a:xfrm>
            <a:off x="6324085" y="1522795"/>
            <a:ext cx="386623" cy="1683416"/>
          </a:xfrm>
          <a:prstGeom prst="rect">
            <a:avLst/>
          </a:prstGeom>
          <a:solidFill>
            <a:schemeClr val="bg1"/>
          </a:solidFill>
        </p:spPr>
      </p:pic>
    </p:spTree>
    <p:extLst>
      <p:ext uri="{BB962C8B-B14F-4D97-AF65-F5344CB8AC3E}">
        <p14:creationId xmlns:p14="http://schemas.microsoft.com/office/powerpoint/2010/main" val="415194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B572FDF-36AF-2D4A-9F15-2D5CE65A409F}"/>
              </a:ext>
            </a:extLst>
          </p:cNvPr>
          <p:cNvPicPr>
            <a:picLocks noChangeAspect="1"/>
          </p:cNvPicPr>
          <p:nvPr/>
        </p:nvPicPr>
        <p:blipFill rotWithShape="1">
          <a:blip r:embed="rId2"/>
          <a:srcRect b="11283"/>
          <a:stretch/>
        </p:blipFill>
        <p:spPr>
          <a:xfrm>
            <a:off x="6254805" y="1478657"/>
            <a:ext cx="1052581" cy="1197928"/>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D4701AFE-984D-7847-9B4C-29E5339E5201}"/>
              </a:ext>
            </a:extLst>
          </p:cNvPr>
          <p:cNvPicPr>
            <a:picLocks noChangeAspect="1"/>
          </p:cNvPicPr>
          <p:nvPr/>
        </p:nvPicPr>
        <p:blipFill rotWithShape="1">
          <a:blip r:embed="rId2"/>
          <a:srcRect b="11283"/>
          <a:stretch/>
        </p:blipFill>
        <p:spPr>
          <a:xfrm>
            <a:off x="5023598" y="1699051"/>
            <a:ext cx="1052581" cy="1197928"/>
          </a:xfrm>
          <a:prstGeom prst="rect">
            <a:avLst/>
          </a:prstGeom>
          <a:solidFill>
            <a:schemeClr val="bg1"/>
          </a:solidFill>
        </p:spPr>
      </p:pic>
    </p:spTree>
    <p:extLst>
      <p:ext uri="{BB962C8B-B14F-4D97-AF65-F5344CB8AC3E}">
        <p14:creationId xmlns:p14="http://schemas.microsoft.com/office/powerpoint/2010/main" val="206777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88B84432-5F33-6C41-84BD-21219506F7BF}"/>
              </a:ext>
            </a:extLst>
          </p:cNvPr>
          <p:cNvPicPr>
            <a:picLocks noChangeAspect="1"/>
          </p:cNvPicPr>
          <p:nvPr/>
        </p:nvPicPr>
        <p:blipFill rotWithShape="1">
          <a:blip r:embed="rId2"/>
          <a:srcRect b="6797"/>
          <a:stretch/>
        </p:blipFill>
        <p:spPr>
          <a:xfrm>
            <a:off x="4628238" y="1623036"/>
            <a:ext cx="1467762" cy="1431892"/>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EBCC97FB-E994-294A-BDEC-482AA961B6FD}"/>
              </a:ext>
            </a:extLst>
          </p:cNvPr>
          <p:cNvPicPr>
            <a:picLocks noChangeAspect="1"/>
          </p:cNvPicPr>
          <p:nvPr/>
        </p:nvPicPr>
        <p:blipFill rotWithShape="1">
          <a:blip r:embed="rId2"/>
          <a:srcRect b="6797"/>
          <a:stretch/>
        </p:blipFill>
        <p:spPr>
          <a:xfrm>
            <a:off x="5982809" y="1421529"/>
            <a:ext cx="1467762" cy="1431892"/>
          </a:xfrm>
          <a:prstGeom prst="rect">
            <a:avLst/>
          </a:prstGeom>
          <a:solidFill>
            <a:schemeClr val="bg1"/>
          </a:solidFill>
        </p:spPr>
      </p:pic>
    </p:spTree>
    <p:extLst>
      <p:ext uri="{BB962C8B-B14F-4D97-AF65-F5344CB8AC3E}">
        <p14:creationId xmlns:p14="http://schemas.microsoft.com/office/powerpoint/2010/main" val="1413494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A2E20471-8991-CA47-B2BF-883EF93FBF25}"/>
              </a:ext>
            </a:extLst>
          </p:cNvPr>
          <p:cNvPicPr>
            <a:picLocks noChangeAspect="1"/>
          </p:cNvPicPr>
          <p:nvPr/>
        </p:nvPicPr>
        <p:blipFill>
          <a:blip r:embed="rId2"/>
          <a:stretch>
            <a:fillRect/>
          </a:stretch>
        </p:blipFill>
        <p:spPr>
          <a:xfrm>
            <a:off x="4717250" y="1563223"/>
            <a:ext cx="1269901" cy="1578129"/>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62ACB51A-8D96-8A40-B8CE-090090397B9E}"/>
              </a:ext>
            </a:extLst>
          </p:cNvPr>
          <p:cNvPicPr>
            <a:picLocks noChangeAspect="1"/>
          </p:cNvPicPr>
          <p:nvPr/>
        </p:nvPicPr>
        <p:blipFill>
          <a:blip r:embed="rId2"/>
          <a:stretch>
            <a:fillRect/>
          </a:stretch>
        </p:blipFill>
        <p:spPr>
          <a:xfrm>
            <a:off x="6096000" y="1563223"/>
            <a:ext cx="1269901" cy="1578129"/>
          </a:xfrm>
          <a:prstGeom prst="rect">
            <a:avLst/>
          </a:prstGeom>
          <a:solidFill>
            <a:schemeClr val="bg1"/>
          </a:solidFill>
        </p:spPr>
      </p:pic>
    </p:spTree>
    <p:extLst>
      <p:ext uri="{BB962C8B-B14F-4D97-AF65-F5344CB8AC3E}">
        <p14:creationId xmlns:p14="http://schemas.microsoft.com/office/powerpoint/2010/main" val="1406941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17EC6CAF-6B81-3449-A0CB-63517F3BCE22}"/>
              </a:ext>
            </a:extLst>
          </p:cNvPr>
          <p:cNvPicPr>
            <a:picLocks noChangeAspect="1"/>
          </p:cNvPicPr>
          <p:nvPr/>
        </p:nvPicPr>
        <p:blipFill>
          <a:blip r:embed="rId2"/>
          <a:stretch>
            <a:fillRect/>
          </a:stretch>
        </p:blipFill>
        <p:spPr>
          <a:xfrm>
            <a:off x="4877280" y="1613557"/>
            <a:ext cx="1149927" cy="1231170"/>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396CDB54-2A64-854C-A6EA-2CEB50D925A7}"/>
              </a:ext>
            </a:extLst>
          </p:cNvPr>
          <p:cNvPicPr>
            <a:picLocks noChangeAspect="1"/>
          </p:cNvPicPr>
          <p:nvPr/>
        </p:nvPicPr>
        <p:blipFill>
          <a:blip r:embed="rId2"/>
          <a:stretch>
            <a:fillRect/>
          </a:stretch>
        </p:blipFill>
        <p:spPr>
          <a:xfrm>
            <a:off x="6164795" y="1613557"/>
            <a:ext cx="1149927" cy="1231170"/>
          </a:xfrm>
          <a:prstGeom prst="rect">
            <a:avLst/>
          </a:prstGeom>
          <a:solidFill>
            <a:schemeClr val="bg1"/>
          </a:solidFill>
        </p:spPr>
      </p:pic>
    </p:spTree>
    <p:extLst>
      <p:ext uri="{BB962C8B-B14F-4D97-AF65-F5344CB8AC3E}">
        <p14:creationId xmlns:p14="http://schemas.microsoft.com/office/powerpoint/2010/main" val="4119913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2EC3B57A-F9B5-F344-9C75-1642D910647E}"/>
              </a:ext>
            </a:extLst>
          </p:cNvPr>
          <p:cNvPicPr>
            <a:picLocks noChangeAspect="1"/>
          </p:cNvPicPr>
          <p:nvPr/>
        </p:nvPicPr>
        <p:blipFill>
          <a:blip r:embed="rId2"/>
          <a:stretch>
            <a:fillRect/>
          </a:stretch>
        </p:blipFill>
        <p:spPr>
          <a:xfrm>
            <a:off x="6168265" y="1755920"/>
            <a:ext cx="1044836" cy="1437865"/>
          </a:xfrm>
          <a:prstGeom prst="rect">
            <a:avLst/>
          </a:prstGeom>
        </p:spPr>
      </p:pic>
      <p:pic>
        <p:nvPicPr>
          <p:cNvPr id="7" name="Picture 6" descr="Icon&#10;&#10;Description automatically generated">
            <a:extLst>
              <a:ext uri="{FF2B5EF4-FFF2-40B4-BE49-F238E27FC236}">
                <a16:creationId xmlns:a16="http://schemas.microsoft.com/office/drawing/2014/main" id="{DC5C135E-52E5-0A44-8492-759DFAEACDF9}"/>
              </a:ext>
            </a:extLst>
          </p:cNvPr>
          <p:cNvPicPr>
            <a:picLocks noChangeAspect="1"/>
          </p:cNvPicPr>
          <p:nvPr/>
        </p:nvPicPr>
        <p:blipFill>
          <a:blip r:embed="rId2"/>
          <a:stretch>
            <a:fillRect/>
          </a:stretch>
        </p:blipFill>
        <p:spPr>
          <a:xfrm>
            <a:off x="4978899" y="1755919"/>
            <a:ext cx="1044837" cy="1437866"/>
          </a:xfrm>
          <a:prstGeom prst="rect">
            <a:avLst/>
          </a:prstGeom>
        </p:spPr>
      </p:pic>
    </p:spTree>
    <p:extLst>
      <p:ext uri="{BB962C8B-B14F-4D97-AF65-F5344CB8AC3E}">
        <p14:creationId xmlns:p14="http://schemas.microsoft.com/office/powerpoint/2010/main" val="3219937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4DC29DA6-01B2-4547-B3FA-5A4E0CA59D12}"/>
              </a:ext>
            </a:extLst>
          </p:cNvPr>
          <p:cNvPicPr>
            <a:picLocks noChangeAspect="1"/>
          </p:cNvPicPr>
          <p:nvPr/>
        </p:nvPicPr>
        <p:blipFill>
          <a:blip r:embed="rId2"/>
          <a:stretch>
            <a:fillRect/>
          </a:stretch>
        </p:blipFill>
        <p:spPr>
          <a:xfrm>
            <a:off x="6310746" y="1643643"/>
            <a:ext cx="1224088" cy="1264584"/>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68DD58B0-661D-634A-BFDA-016B1EB35391}"/>
              </a:ext>
            </a:extLst>
          </p:cNvPr>
          <p:cNvPicPr>
            <a:picLocks noChangeAspect="1"/>
          </p:cNvPicPr>
          <p:nvPr/>
        </p:nvPicPr>
        <p:blipFill>
          <a:blip r:embed="rId2"/>
          <a:stretch>
            <a:fillRect/>
          </a:stretch>
        </p:blipFill>
        <p:spPr>
          <a:xfrm>
            <a:off x="4833929" y="1737510"/>
            <a:ext cx="1224088" cy="1264584"/>
          </a:xfrm>
          <a:prstGeom prst="rect">
            <a:avLst/>
          </a:prstGeom>
          <a:solidFill>
            <a:schemeClr val="bg1"/>
          </a:solidFill>
        </p:spPr>
      </p:pic>
    </p:spTree>
    <p:extLst>
      <p:ext uri="{BB962C8B-B14F-4D97-AF65-F5344CB8AC3E}">
        <p14:creationId xmlns:p14="http://schemas.microsoft.com/office/powerpoint/2010/main" val="317266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6D863BA-08A4-8C4C-A8DE-F406BC0F0D5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2B08DEFE-E87F-D546-A762-FD234C36FBE1}"/>
              </a:ext>
            </a:extLst>
          </p:cNvPr>
          <p:cNvPicPr>
            <a:picLocks noChangeAspect="1"/>
          </p:cNvPicPr>
          <p:nvPr/>
        </p:nvPicPr>
        <p:blipFill>
          <a:blip r:embed="rId2"/>
          <a:stretch>
            <a:fillRect/>
          </a:stretch>
        </p:blipFill>
        <p:spPr>
          <a:xfrm>
            <a:off x="5321506" y="1674735"/>
            <a:ext cx="1548988" cy="1600233"/>
          </a:xfrm>
          <a:prstGeom prst="rect">
            <a:avLst/>
          </a:prstGeom>
        </p:spPr>
      </p:pic>
    </p:spTree>
    <p:extLst>
      <p:ext uri="{BB962C8B-B14F-4D97-AF65-F5344CB8AC3E}">
        <p14:creationId xmlns:p14="http://schemas.microsoft.com/office/powerpoint/2010/main" val="1775726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A751FC7C-5E9D-6545-9E86-705B1A9F0026}"/>
              </a:ext>
            </a:extLst>
          </p:cNvPr>
          <p:cNvPicPr>
            <a:picLocks noChangeAspect="1"/>
          </p:cNvPicPr>
          <p:nvPr/>
        </p:nvPicPr>
        <p:blipFill>
          <a:blip r:embed="rId2"/>
          <a:stretch>
            <a:fillRect/>
          </a:stretch>
        </p:blipFill>
        <p:spPr>
          <a:xfrm>
            <a:off x="6320669" y="1379442"/>
            <a:ext cx="1068330" cy="2049557"/>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18A09741-BEB8-5348-80FC-FD759EBACC24}"/>
              </a:ext>
            </a:extLst>
          </p:cNvPr>
          <p:cNvPicPr>
            <a:picLocks noChangeAspect="1"/>
          </p:cNvPicPr>
          <p:nvPr/>
        </p:nvPicPr>
        <p:blipFill>
          <a:blip r:embed="rId2"/>
          <a:stretch>
            <a:fillRect/>
          </a:stretch>
        </p:blipFill>
        <p:spPr>
          <a:xfrm>
            <a:off x="5027668" y="1465295"/>
            <a:ext cx="1068331" cy="2049558"/>
          </a:xfrm>
          <a:prstGeom prst="rect">
            <a:avLst/>
          </a:prstGeom>
          <a:solidFill>
            <a:schemeClr val="bg1"/>
          </a:solidFill>
        </p:spPr>
      </p:pic>
    </p:spTree>
    <p:extLst>
      <p:ext uri="{BB962C8B-B14F-4D97-AF65-F5344CB8AC3E}">
        <p14:creationId xmlns:p14="http://schemas.microsoft.com/office/powerpoint/2010/main" val="1196815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wine, sitting, table, knife&#10;&#10;Description automatically generated">
            <a:extLst>
              <a:ext uri="{FF2B5EF4-FFF2-40B4-BE49-F238E27FC236}">
                <a16:creationId xmlns:a16="http://schemas.microsoft.com/office/drawing/2014/main" id="{92B593B8-6FCD-1B4F-A43C-A5C1FFD56287}"/>
              </a:ext>
            </a:extLst>
          </p:cNvPr>
          <p:cNvPicPr>
            <a:picLocks noChangeAspect="1"/>
          </p:cNvPicPr>
          <p:nvPr/>
        </p:nvPicPr>
        <p:blipFill rotWithShape="1">
          <a:blip r:embed="rId2"/>
          <a:srcRect l="30457" r="30393"/>
          <a:stretch/>
        </p:blipFill>
        <p:spPr>
          <a:xfrm>
            <a:off x="5282455" y="1598481"/>
            <a:ext cx="700152" cy="1830519"/>
          </a:xfrm>
          <a:prstGeom prst="rect">
            <a:avLst/>
          </a:prstGeom>
          <a:solidFill>
            <a:schemeClr val="bg1"/>
          </a:solidFill>
        </p:spPr>
      </p:pic>
      <p:pic>
        <p:nvPicPr>
          <p:cNvPr id="5" name="Picture 4" descr="A picture containing wine, sitting, table, knife&#10;&#10;Description automatically generated">
            <a:extLst>
              <a:ext uri="{FF2B5EF4-FFF2-40B4-BE49-F238E27FC236}">
                <a16:creationId xmlns:a16="http://schemas.microsoft.com/office/drawing/2014/main" id="{3A3B30C9-363D-6443-91D4-E9C7166868A5}"/>
              </a:ext>
            </a:extLst>
          </p:cNvPr>
          <p:cNvPicPr>
            <a:picLocks noChangeAspect="1"/>
          </p:cNvPicPr>
          <p:nvPr/>
        </p:nvPicPr>
        <p:blipFill rotWithShape="1">
          <a:blip r:embed="rId2"/>
          <a:srcRect l="30457" r="30393"/>
          <a:stretch/>
        </p:blipFill>
        <p:spPr>
          <a:xfrm>
            <a:off x="6150842" y="1566866"/>
            <a:ext cx="700152" cy="1830518"/>
          </a:xfrm>
          <a:prstGeom prst="rect">
            <a:avLst/>
          </a:prstGeom>
          <a:solidFill>
            <a:schemeClr val="bg1"/>
          </a:solidFill>
        </p:spPr>
      </p:pic>
    </p:spTree>
    <p:extLst>
      <p:ext uri="{BB962C8B-B14F-4D97-AF65-F5344CB8AC3E}">
        <p14:creationId xmlns:p14="http://schemas.microsoft.com/office/powerpoint/2010/main" val="26416455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E48FEB98-7C2C-E94E-91A4-314697F152F4}"/>
              </a:ext>
            </a:extLst>
          </p:cNvPr>
          <p:cNvPicPr>
            <a:picLocks noChangeAspect="1"/>
          </p:cNvPicPr>
          <p:nvPr/>
        </p:nvPicPr>
        <p:blipFill>
          <a:blip r:embed="rId2"/>
          <a:stretch>
            <a:fillRect/>
          </a:stretch>
        </p:blipFill>
        <p:spPr>
          <a:xfrm>
            <a:off x="6281587" y="1221455"/>
            <a:ext cx="757571" cy="1993610"/>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D3E35F70-DC2C-EC45-8D7F-BA32B2EEA619}"/>
              </a:ext>
            </a:extLst>
          </p:cNvPr>
          <p:cNvPicPr>
            <a:picLocks noChangeAspect="1"/>
          </p:cNvPicPr>
          <p:nvPr/>
        </p:nvPicPr>
        <p:blipFill>
          <a:blip r:embed="rId2"/>
          <a:stretch>
            <a:fillRect/>
          </a:stretch>
        </p:blipFill>
        <p:spPr>
          <a:xfrm>
            <a:off x="5152842" y="1435387"/>
            <a:ext cx="757572" cy="1993613"/>
          </a:xfrm>
          <a:prstGeom prst="rect">
            <a:avLst/>
          </a:prstGeom>
          <a:solidFill>
            <a:schemeClr val="bg1"/>
          </a:solidFill>
        </p:spPr>
      </p:pic>
    </p:spTree>
    <p:extLst>
      <p:ext uri="{BB962C8B-B14F-4D97-AF65-F5344CB8AC3E}">
        <p14:creationId xmlns:p14="http://schemas.microsoft.com/office/powerpoint/2010/main" val="3694101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E4894F18-15D8-7946-81AF-90AD9DC4D71F}"/>
              </a:ext>
            </a:extLst>
          </p:cNvPr>
          <p:cNvPicPr>
            <a:picLocks noChangeAspect="1"/>
          </p:cNvPicPr>
          <p:nvPr/>
        </p:nvPicPr>
        <p:blipFill rotWithShape="1">
          <a:blip r:embed="rId2"/>
          <a:srcRect l="8440" t="8158" r="64632" b="53717"/>
          <a:stretch/>
        </p:blipFill>
        <p:spPr>
          <a:xfrm>
            <a:off x="5989657" y="1295714"/>
            <a:ext cx="832693" cy="1845971"/>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7E2C277-3049-1740-B361-9584FEA49C4F}"/>
              </a:ext>
            </a:extLst>
          </p:cNvPr>
          <p:cNvPicPr>
            <a:picLocks noChangeAspect="1"/>
          </p:cNvPicPr>
          <p:nvPr/>
        </p:nvPicPr>
        <p:blipFill rotWithShape="1">
          <a:blip r:embed="rId2"/>
          <a:srcRect l="8440" t="8158" r="64632" b="53717"/>
          <a:stretch/>
        </p:blipFill>
        <p:spPr>
          <a:xfrm>
            <a:off x="4881296" y="1583029"/>
            <a:ext cx="832693" cy="1845971"/>
          </a:xfrm>
          <a:prstGeom prst="rect">
            <a:avLst/>
          </a:prstGeom>
          <a:solidFill>
            <a:schemeClr val="bg1"/>
          </a:solidFill>
        </p:spPr>
      </p:pic>
    </p:spTree>
    <p:extLst>
      <p:ext uri="{BB962C8B-B14F-4D97-AF65-F5344CB8AC3E}">
        <p14:creationId xmlns:p14="http://schemas.microsoft.com/office/powerpoint/2010/main" val="2933979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rawing of a cartoon character&#10;&#10;Description automatically generated">
            <a:extLst>
              <a:ext uri="{FF2B5EF4-FFF2-40B4-BE49-F238E27FC236}">
                <a16:creationId xmlns:a16="http://schemas.microsoft.com/office/drawing/2014/main" id="{BE3EA909-DD98-B348-9377-998548CB2F52}"/>
              </a:ext>
            </a:extLst>
          </p:cNvPr>
          <p:cNvPicPr>
            <a:picLocks noChangeAspect="1"/>
          </p:cNvPicPr>
          <p:nvPr/>
        </p:nvPicPr>
        <p:blipFill rotWithShape="1">
          <a:blip r:embed="rId2"/>
          <a:srcRect r="13940" b="9248"/>
          <a:stretch/>
        </p:blipFill>
        <p:spPr>
          <a:xfrm rot="21388990">
            <a:off x="5718957" y="1445515"/>
            <a:ext cx="1399607" cy="1622605"/>
          </a:xfrm>
          <a:prstGeom prst="rect">
            <a:avLst/>
          </a:prstGeom>
          <a:solidFill>
            <a:schemeClr val="bg1"/>
          </a:solidFill>
        </p:spPr>
      </p:pic>
      <p:pic>
        <p:nvPicPr>
          <p:cNvPr id="5" name="Picture 4" descr="A drawing of a cartoon character&#10;&#10;Description automatically generated">
            <a:extLst>
              <a:ext uri="{FF2B5EF4-FFF2-40B4-BE49-F238E27FC236}">
                <a16:creationId xmlns:a16="http://schemas.microsoft.com/office/drawing/2014/main" id="{0EC4D974-7254-5C4D-9AF6-3D4990A30306}"/>
              </a:ext>
            </a:extLst>
          </p:cNvPr>
          <p:cNvPicPr>
            <a:picLocks noChangeAspect="1"/>
          </p:cNvPicPr>
          <p:nvPr/>
        </p:nvPicPr>
        <p:blipFill rotWithShape="1">
          <a:blip r:embed="rId2"/>
          <a:srcRect r="13940" b="9248"/>
          <a:stretch/>
        </p:blipFill>
        <p:spPr>
          <a:xfrm rot="21388990">
            <a:off x="4385103" y="1726960"/>
            <a:ext cx="1469826" cy="1704012"/>
          </a:xfrm>
          <a:prstGeom prst="rect">
            <a:avLst/>
          </a:prstGeom>
          <a:solidFill>
            <a:schemeClr val="bg1"/>
          </a:solidFill>
        </p:spPr>
      </p:pic>
    </p:spTree>
    <p:extLst>
      <p:ext uri="{BB962C8B-B14F-4D97-AF65-F5344CB8AC3E}">
        <p14:creationId xmlns:p14="http://schemas.microsoft.com/office/powerpoint/2010/main" val="11745650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Icon&#10;&#10;Description automatically generated">
            <a:extLst>
              <a:ext uri="{FF2B5EF4-FFF2-40B4-BE49-F238E27FC236}">
                <a16:creationId xmlns:a16="http://schemas.microsoft.com/office/drawing/2014/main" id="{F9FFC5CA-B49E-5147-9774-E62C5B628264}"/>
              </a:ext>
            </a:extLst>
          </p:cNvPr>
          <p:cNvPicPr>
            <a:picLocks noChangeAspect="1"/>
          </p:cNvPicPr>
          <p:nvPr/>
        </p:nvPicPr>
        <p:blipFill rotWithShape="1">
          <a:blip r:embed="rId2"/>
          <a:srcRect l="22625" r="21941"/>
          <a:stretch/>
        </p:blipFill>
        <p:spPr>
          <a:xfrm>
            <a:off x="4874158" y="1605405"/>
            <a:ext cx="1221842" cy="1657339"/>
          </a:xfrm>
          <a:prstGeom prst="rect">
            <a:avLst/>
          </a:prstGeom>
          <a:solidFill>
            <a:schemeClr val="bg1"/>
          </a:solidFill>
        </p:spPr>
      </p:pic>
      <p:pic>
        <p:nvPicPr>
          <p:cNvPr id="5" name="Picture 4" descr="Icon&#10;&#10;Description automatically generated">
            <a:extLst>
              <a:ext uri="{FF2B5EF4-FFF2-40B4-BE49-F238E27FC236}">
                <a16:creationId xmlns:a16="http://schemas.microsoft.com/office/drawing/2014/main" id="{3FE0460F-F232-3F41-9741-0E3EF0C26B26}"/>
              </a:ext>
            </a:extLst>
          </p:cNvPr>
          <p:cNvPicPr>
            <a:picLocks noChangeAspect="1"/>
          </p:cNvPicPr>
          <p:nvPr/>
        </p:nvPicPr>
        <p:blipFill rotWithShape="1">
          <a:blip r:embed="rId2"/>
          <a:srcRect l="22625" r="21941"/>
          <a:stretch/>
        </p:blipFill>
        <p:spPr>
          <a:xfrm>
            <a:off x="6096000" y="1346303"/>
            <a:ext cx="1221841" cy="1657339"/>
          </a:xfrm>
          <a:prstGeom prst="rect">
            <a:avLst/>
          </a:prstGeom>
          <a:solidFill>
            <a:schemeClr val="bg1"/>
          </a:solidFill>
        </p:spPr>
      </p:pic>
    </p:spTree>
    <p:extLst>
      <p:ext uri="{BB962C8B-B14F-4D97-AF65-F5344CB8AC3E}">
        <p14:creationId xmlns:p14="http://schemas.microsoft.com/office/powerpoint/2010/main" val="42243095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1C238BF3-0F85-0E48-A53D-A505C7DBC92E}"/>
              </a:ext>
            </a:extLst>
          </p:cNvPr>
          <p:cNvPicPr>
            <a:picLocks noChangeAspect="1"/>
          </p:cNvPicPr>
          <p:nvPr/>
        </p:nvPicPr>
        <p:blipFill rotWithShape="1">
          <a:blip r:embed="rId2"/>
          <a:srcRect b="5913"/>
          <a:stretch/>
        </p:blipFill>
        <p:spPr>
          <a:xfrm>
            <a:off x="6184624" y="1437382"/>
            <a:ext cx="1312118" cy="1234533"/>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B635A47E-E7E0-D648-ADB8-D0D354883E19}"/>
              </a:ext>
            </a:extLst>
          </p:cNvPr>
          <p:cNvPicPr>
            <a:picLocks noChangeAspect="1"/>
          </p:cNvPicPr>
          <p:nvPr/>
        </p:nvPicPr>
        <p:blipFill rotWithShape="1">
          <a:blip r:embed="rId2"/>
          <a:srcRect b="5913"/>
          <a:stretch/>
        </p:blipFill>
        <p:spPr>
          <a:xfrm>
            <a:off x="4695260" y="1799612"/>
            <a:ext cx="1312118" cy="1234533"/>
          </a:xfrm>
          <a:prstGeom prst="rect">
            <a:avLst/>
          </a:prstGeom>
          <a:solidFill>
            <a:schemeClr val="bg1"/>
          </a:solidFill>
        </p:spPr>
      </p:pic>
    </p:spTree>
    <p:extLst>
      <p:ext uri="{BB962C8B-B14F-4D97-AF65-F5344CB8AC3E}">
        <p14:creationId xmlns:p14="http://schemas.microsoft.com/office/powerpoint/2010/main" val="41349868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light, table, sitting, holding&#10;&#10;Description automatically generated">
            <a:extLst>
              <a:ext uri="{FF2B5EF4-FFF2-40B4-BE49-F238E27FC236}">
                <a16:creationId xmlns:a16="http://schemas.microsoft.com/office/drawing/2014/main" id="{13913AAE-AFE0-9941-8E82-D6F0157E29C1}"/>
              </a:ext>
            </a:extLst>
          </p:cNvPr>
          <p:cNvPicPr>
            <a:picLocks noChangeAspect="1"/>
          </p:cNvPicPr>
          <p:nvPr/>
        </p:nvPicPr>
        <p:blipFill>
          <a:blip r:embed="rId2"/>
          <a:stretch>
            <a:fillRect/>
          </a:stretch>
        </p:blipFill>
        <p:spPr>
          <a:xfrm>
            <a:off x="6096000" y="1504933"/>
            <a:ext cx="1291376" cy="1123901"/>
          </a:xfrm>
          <a:prstGeom prst="rect">
            <a:avLst/>
          </a:prstGeom>
          <a:solidFill>
            <a:schemeClr val="bg1"/>
          </a:solidFill>
        </p:spPr>
      </p:pic>
      <p:pic>
        <p:nvPicPr>
          <p:cNvPr id="5" name="Picture 4" descr="A picture containing light, table, sitting, holding&#10;&#10;Description automatically generated">
            <a:extLst>
              <a:ext uri="{FF2B5EF4-FFF2-40B4-BE49-F238E27FC236}">
                <a16:creationId xmlns:a16="http://schemas.microsoft.com/office/drawing/2014/main" id="{4BA72403-3923-7E45-8ED1-169B03D514C3}"/>
              </a:ext>
            </a:extLst>
          </p:cNvPr>
          <p:cNvPicPr>
            <a:picLocks noChangeAspect="1"/>
          </p:cNvPicPr>
          <p:nvPr/>
        </p:nvPicPr>
        <p:blipFill>
          <a:blip r:embed="rId2"/>
          <a:stretch>
            <a:fillRect/>
          </a:stretch>
        </p:blipFill>
        <p:spPr>
          <a:xfrm>
            <a:off x="4552627" y="2202873"/>
            <a:ext cx="1291376" cy="1123901"/>
          </a:xfrm>
          <a:prstGeom prst="rect">
            <a:avLst/>
          </a:prstGeom>
          <a:solidFill>
            <a:schemeClr val="bg1"/>
          </a:solidFill>
        </p:spPr>
      </p:pic>
    </p:spTree>
    <p:extLst>
      <p:ext uri="{BB962C8B-B14F-4D97-AF65-F5344CB8AC3E}">
        <p14:creationId xmlns:p14="http://schemas.microsoft.com/office/powerpoint/2010/main" val="235145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92F7F70-73CE-504F-B6FF-1A59F8FD2312}"/>
              </a:ext>
            </a:extLst>
          </p:cNvPr>
          <p:cNvPicPr>
            <a:picLocks noChangeAspect="1"/>
          </p:cNvPicPr>
          <p:nvPr/>
        </p:nvPicPr>
        <p:blipFill rotWithShape="1">
          <a:blip r:embed="rId2"/>
          <a:srcRect b="7421"/>
          <a:stretch/>
        </p:blipFill>
        <p:spPr>
          <a:xfrm>
            <a:off x="4970964" y="1857299"/>
            <a:ext cx="1125036" cy="1278737"/>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A754CC9-79EA-7C44-B8C0-6BD35693BAF4}"/>
              </a:ext>
            </a:extLst>
          </p:cNvPr>
          <p:cNvPicPr>
            <a:picLocks noChangeAspect="1"/>
          </p:cNvPicPr>
          <p:nvPr/>
        </p:nvPicPr>
        <p:blipFill rotWithShape="1">
          <a:blip r:embed="rId2"/>
          <a:srcRect b="7421"/>
          <a:stretch/>
        </p:blipFill>
        <p:spPr>
          <a:xfrm>
            <a:off x="6149535" y="1510894"/>
            <a:ext cx="1125036" cy="1278737"/>
          </a:xfrm>
          <a:prstGeom prst="rect">
            <a:avLst/>
          </a:prstGeom>
          <a:solidFill>
            <a:schemeClr val="bg1"/>
          </a:solidFill>
        </p:spPr>
      </p:pic>
    </p:spTree>
    <p:extLst>
      <p:ext uri="{BB962C8B-B14F-4D97-AF65-F5344CB8AC3E}">
        <p14:creationId xmlns:p14="http://schemas.microsoft.com/office/powerpoint/2010/main" val="158356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2EF2F3A-1016-1645-9D1A-A7D418D7E31F}"/>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B1E1524D-206D-A54C-BC3C-EAFD4334EF6A}"/>
              </a:ext>
            </a:extLst>
          </p:cNvPr>
          <p:cNvPicPr>
            <a:picLocks noChangeAspect="1"/>
          </p:cNvPicPr>
          <p:nvPr/>
        </p:nvPicPr>
        <p:blipFill>
          <a:blip r:embed="rId2"/>
          <a:stretch>
            <a:fillRect/>
          </a:stretch>
        </p:blipFill>
        <p:spPr>
          <a:xfrm>
            <a:off x="5258444" y="1578123"/>
            <a:ext cx="1675111" cy="1793458"/>
          </a:xfrm>
          <a:prstGeom prst="rect">
            <a:avLst/>
          </a:prstGeom>
        </p:spPr>
      </p:pic>
    </p:spTree>
    <p:extLst>
      <p:ext uri="{BB962C8B-B14F-4D97-AF65-F5344CB8AC3E}">
        <p14:creationId xmlns:p14="http://schemas.microsoft.com/office/powerpoint/2010/main" val="10866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1BA2BE6-C5A2-5E4F-B618-4DFFCD74E7CE}"/>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10;&#10;Description automatically generated">
            <a:extLst>
              <a:ext uri="{FF2B5EF4-FFF2-40B4-BE49-F238E27FC236}">
                <a16:creationId xmlns:a16="http://schemas.microsoft.com/office/drawing/2014/main" id="{7C0875FD-E199-8748-83F0-A1B996572479}"/>
              </a:ext>
            </a:extLst>
          </p:cNvPr>
          <p:cNvPicPr>
            <a:picLocks noChangeAspect="1"/>
          </p:cNvPicPr>
          <p:nvPr/>
        </p:nvPicPr>
        <p:blipFill rotWithShape="1">
          <a:blip r:embed="rId2"/>
          <a:srcRect b="11253"/>
          <a:stretch/>
        </p:blipFill>
        <p:spPr>
          <a:xfrm>
            <a:off x="5100610" y="1479462"/>
            <a:ext cx="1993392" cy="1769064"/>
          </a:xfrm>
          <a:prstGeom prst="rect">
            <a:avLst/>
          </a:prstGeom>
        </p:spPr>
      </p:pic>
    </p:spTree>
    <p:extLst>
      <p:ext uri="{BB962C8B-B14F-4D97-AF65-F5344CB8AC3E}">
        <p14:creationId xmlns:p14="http://schemas.microsoft.com/office/powerpoint/2010/main" val="208591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FF70E55C-1EA0-CC4C-AA6B-167CA4BEEF2C}"/>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8EAA9480-30EB-DE49-A5C5-88E6B00ECBEF}"/>
              </a:ext>
            </a:extLst>
          </p:cNvPr>
          <p:cNvPicPr>
            <a:picLocks noChangeAspect="1"/>
          </p:cNvPicPr>
          <p:nvPr/>
        </p:nvPicPr>
        <p:blipFill>
          <a:blip r:embed="rId2"/>
          <a:stretch>
            <a:fillRect/>
          </a:stretch>
        </p:blipFill>
        <p:spPr>
          <a:xfrm>
            <a:off x="5437414" y="1433338"/>
            <a:ext cx="1605885" cy="1995662"/>
          </a:xfrm>
          <a:prstGeom prst="rect">
            <a:avLst/>
          </a:prstGeom>
        </p:spPr>
      </p:pic>
    </p:spTree>
    <p:extLst>
      <p:ext uri="{BB962C8B-B14F-4D97-AF65-F5344CB8AC3E}">
        <p14:creationId xmlns:p14="http://schemas.microsoft.com/office/powerpoint/2010/main" val="737271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830</Words>
  <Application>Microsoft Macintosh PowerPoint</Application>
  <PresentationFormat>Widescreen</PresentationFormat>
  <Paragraphs>132</Paragraphs>
  <Slides>68</Slides>
  <Notes>37</Notes>
  <HiddenSlides>0</HiddenSlides>
  <MMClips>30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Waller</dc:creator>
  <cp:lastModifiedBy>Megan Waller</cp:lastModifiedBy>
  <cp:revision>49</cp:revision>
  <dcterms:created xsi:type="dcterms:W3CDTF">2020-10-21T17:27:13Z</dcterms:created>
  <dcterms:modified xsi:type="dcterms:W3CDTF">2020-12-08T15:22:22Z</dcterms:modified>
</cp:coreProperties>
</file>