
<file path=[Content_Types].xml><?xml version="1.0" encoding="utf-8"?>
<Types xmlns="http://schemas.openxmlformats.org/package/2006/content-types">
  <Default Extension="jpeg" ContentType="image/jpeg"/>
  <Default Extension="jpg" ContentType="image/jpeg"/>
  <Default Extension="mp3" ContentType="audio/m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8"/>
  </p:notesMasterIdLst>
  <p:sldIdLst>
    <p:sldId id="256" r:id="rId2"/>
    <p:sldId id="312" r:id="rId3"/>
    <p:sldId id="311" r:id="rId4"/>
    <p:sldId id="294" r:id="rId5"/>
    <p:sldId id="300" r:id="rId6"/>
    <p:sldId id="291" r:id="rId7"/>
    <p:sldId id="296" r:id="rId8"/>
    <p:sldId id="257" r:id="rId9"/>
    <p:sldId id="258" r:id="rId10"/>
    <p:sldId id="298" r:id="rId11"/>
    <p:sldId id="293" r:id="rId12"/>
    <p:sldId id="303" r:id="rId13"/>
    <p:sldId id="292" r:id="rId14"/>
    <p:sldId id="301" r:id="rId15"/>
    <p:sldId id="259" r:id="rId16"/>
    <p:sldId id="295" r:id="rId17"/>
    <p:sldId id="302" r:id="rId18"/>
    <p:sldId id="297" r:id="rId19"/>
    <p:sldId id="299" r:id="rId20"/>
    <p:sldId id="313" r:id="rId21"/>
    <p:sldId id="262" r:id="rId22"/>
    <p:sldId id="261" r:id="rId23"/>
    <p:sldId id="334" r:id="rId24"/>
    <p:sldId id="335" r:id="rId25"/>
    <p:sldId id="315" r:id="rId26"/>
    <p:sldId id="264" r:id="rId27"/>
    <p:sldId id="265" r:id="rId28"/>
    <p:sldId id="266" r:id="rId29"/>
    <p:sldId id="268" r:id="rId30"/>
    <p:sldId id="267" r:id="rId31"/>
    <p:sldId id="270" r:id="rId32"/>
    <p:sldId id="271" r:id="rId33"/>
    <p:sldId id="272" r:id="rId34"/>
    <p:sldId id="269" r:id="rId35"/>
    <p:sldId id="273" r:id="rId36"/>
    <p:sldId id="274" r:id="rId37"/>
    <p:sldId id="275" r:id="rId38"/>
    <p:sldId id="276" r:id="rId39"/>
    <p:sldId id="277" r:id="rId40"/>
    <p:sldId id="278" r:id="rId41"/>
    <p:sldId id="279" r:id="rId42"/>
    <p:sldId id="316" r:id="rId43"/>
    <p:sldId id="280" r:id="rId44"/>
    <p:sldId id="281" r:id="rId45"/>
    <p:sldId id="282" r:id="rId46"/>
    <p:sldId id="283" r:id="rId47"/>
    <p:sldId id="284" r:id="rId48"/>
    <p:sldId id="287" r:id="rId49"/>
    <p:sldId id="288" r:id="rId50"/>
    <p:sldId id="285" r:id="rId51"/>
    <p:sldId id="289" r:id="rId52"/>
    <p:sldId id="286" r:id="rId53"/>
    <p:sldId id="333" r:id="rId54"/>
    <p:sldId id="322" r:id="rId55"/>
    <p:sldId id="319" r:id="rId56"/>
    <p:sldId id="317" r:id="rId57"/>
    <p:sldId id="324" r:id="rId58"/>
    <p:sldId id="326" r:id="rId59"/>
    <p:sldId id="327" r:id="rId60"/>
    <p:sldId id="325" r:id="rId61"/>
    <p:sldId id="321" r:id="rId62"/>
    <p:sldId id="318" r:id="rId63"/>
    <p:sldId id="329" r:id="rId64"/>
    <p:sldId id="330" r:id="rId65"/>
    <p:sldId id="328" r:id="rId66"/>
    <p:sldId id="331"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066"/>
    <p:restoredTop sz="39755"/>
  </p:normalViewPr>
  <p:slideViewPr>
    <p:cSldViewPr snapToGrid="0" snapToObjects="1">
      <p:cViewPr>
        <p:scale>
          <a:sx n="60" d="100"/>
          <a:sy n="60" d="100"/>
        </p:scale>
        <p:origin x="14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5190CD-2281-B142-AABF-8D3B77056163}" type="datetimeFigureOut">
              <a:rPr lang="en-US" smtClean="0"/>
              <a:t>2/16/21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AB14E2-6B69-2645-BA91-02ADEA21C43A}" type="slidenum">
              <a:rPr lang="en-US" smtClean="0"/>
              <a:t>‹#›</a:t>
            </a:fld>
            <a:endParaRPr lang="en-US"/>
          </a:p>
        </p:txBody>
      </p:sp>
    </p:spTree>
    <p:extLst>
      <p:ext uri="{BB962C8B-B14F-4D97-AF65-F5344CB8AC3E}">
        <p14:creationId xmlns:p14="http://schemas.microsoft.com/office/powerpoint/2010/main" val="2096400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Instruct parent to put me in full screen, select the “one box” option so they only see my face, and move my face into the box. You don't need to fit it perfectly, just put me in the box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****Test audio, how does this sound? </a:t>
            </a:r>
          </a:p>
        </p:txBody>
      </p:sp>
      <p:sp>
        <p:nvSpPr>
          <p:cNvPr id="4" name="Slide Number Placeholder 3"/>
          <p:cNvSpPr>
            <a:spLocks noGrp="1"/>
          </p:cNvSpPr>
          <p:nvPr>
            <p:ph type="sldNum" sz="quarter" idx="5"/>
          </p:nvPr>
        </p:nvSpPr>
        <p:spPr/>
        <p:txBody>
          <a:bodyPr/>
          <a:lstStyle/>
          <a:p>
            <a:fld id="{75AB14E2-6B69-2645-BA91-02ADEA21C43A}" type="slidenum">
              <a:rPr lang="en-US" smtClean="0"/>
              <a:t>1</a:t>
            </a:fld>
            <a:endParaRPr lang="en-US"/>
          </a:p>
        </p:txBody>
      </p:sp>
    </p:spTree>
    <p:extLst>
      <p:ext uri="{BB962C8B-B14F-4D97-AF65-F5344CB8AC3E}">
        <p14:creationId xmlns:p14="http://schemas.microsoft.com/office/powerpoint/2010/main" val="27814191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give it a try. </a:t>
            </a:r>
          </a:p>
          <a:p>
            <a:endParaRPr lang="en-US" dirty="0"/>
          </a:p>
          <a:p>
            <a:r>
              <a:rPr lang="en-US" dirty="0"/>
              <a:t>Three dogs and two snakes</a:t>
            </a:r>
          </a:p>
        </p:txBody>
      </p:sp>
      <p:sp>
        <p:nvSpPr>
          <p:cNvPr id="4" name="Slide Number Placeholder 3"/>
          <p:cNvSpPr>
            <a:spLocks noGrp="1"/>
          </p:cNvSpPr>
          <p:nvPr>
            <p:ph type="sldNum" sz="quarter" idx="5"/>
          </p:nvPr>
        </p:nvSpPr>
        <p:spPr/>
        <p:txBody>
          <a:bodyPr/>
          <a:lstStyle/>
          <a:p>
            <a:fld id="{75AB14E2-6B69-2645-BA91-02ADEA21C43A}" type="slidenum">
              <a:rPr lang="en-US" smtClean="0"/>
              <a:t>23</a:t>
            </a:fld>
            <a:endParaRPr lang="en-US"/>
          </a:p>
        </p:txBody>
      </p:sp>
    </p:spTree>
    <p:extLst>
      <p:ext uri="{BB962C8B-B14F-4D97-AF65-F5344CB8AC3E}">
        <p14:creationId xmlns:p14="http://schemas.microsoft.com/office/powerpoint/2010/main" val="478716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practice one more time, </a:t>
            </a:r>
          </a:p>
          <a:p>
            <a:r>
              <a:rPr lang="en-US" dirty="0"/>
              <a:t>one mouse and three forks</a:t>
            </a:r>
          </a:p>
        </p:txBody>
      </p:sp>
      <p:sp>
        <p:nvSpPr>
          <p:cNvPr id="4" name="Slide Number Placeholder 3"/>
          <p:cNvSpPr>
            <a:spLocks noGrp="1"/>
          </p:cNvSpPr>
          <p:nvPr>
            <p:ph type="sldNum" sz="quarter" idx="5"/>
          </p:nvPr>
        </p:nvSpPr>
        <p:spPr/>
        <p:txBody>
          <a:bodyPr/>
          <a:lstStyle/>
          <a:p>
            <a:fld id="{75AB14E2-6B69-2645-BA91-02ADEA21C43A}" type="slidenum">
              <a:rPr lang="en-US" smtClean="0"/>
              <a:t>24</a:t>
            </a:fld>
            <a:endParaRPr lang="en-US"/>
          </a:p>
        </p:txBody>
      </p:sp>
    </p:spTree>
    <p:extLst>
      <p:ext uri="{BB962C8B-B14F-4D97-AF65-F5344CB8AC3E}">
        <p14:creationId xmlns:p14="http://schemas.microsoft.com/office/powerpoint/2010/main" val="153032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Awesome! You’re ready to help me fix my dream machine. Remember, when you hear the sound that means the dream machine is ready and you can tell me what is in my dream. Are you ready? Let’s go. </a:t>
            </a:r>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25</a:t>
            </a:fld>
            <a:endParaRPr lang="en-US"/>
          </a:p>
        </p:txBody>
      </p:sp>
    </p:spTree>
    <p:extLst>
      <p:ext uri="{BB962C8B-B14F-4D97-AF65-F5344CB8AC3E}">
        <p14:creationId xmlns:p14="http://schemas.microsoft.com/office/powerpoint/2010/main" val="2639947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1: IS + RP</a:t>
            </a:r>
          </a:p>
          <a:p>
            <a:endParaRPr lang="en-US" dirty="0"/>
          </a:p>
          <a:p>
            <a:r>
              <a:rPr lang="en-US" dirty="0"/>
              <a:t>One mouse and three snakes</a:t>
            </a:r>
          </a:p>
        </p:txBody>
      </p:sp>
      <p:sp>
        <p:nvSpPr>
          <p:cNvPr id="4" name="Slide Number Placeholder 3"/>
          <p:cNvSpPr>
            <a:spLocks noGrp="1"/>
          </p:cNvSpPr>
          <p:nvPr>
            <p:ph type="sldNum" sz="quarter" idx="5"/>
          </p:nvPr>
        </p:nvSpPr>
        <p:spPr/>
        <p:txBody>
          <a:bodyPr/>
          <a:lstStyle/>
          <a:p>
            <a:fld id="{75AB14E2-6B69-2645-BA91-02ADEA21C43A}" type="slidenum">
              <a:rPr lang="en-US" smtClean="0"/>
              <a:t>26</a:t>
            </a:fld>
            <a:endParaRPr lang="en-US"/>
          </a:p>
        </p:txBody>
      </p:sp>
    </p:spTree>
    <p:extLst>
      <p:ext uri="{BB962C8B-B14F-4D97-AF65-F5344CB8AC3E}">
        <p14:creationId xmlns:p14="http://schemas.microsoft.com/office/powerpoint/2010/main" val="5344075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2: IS + IP</a:t>
            </a:r>
          </a:p>
          <a:p>
            <a:endParaRPr lang="en-US" dirty="0"/>
          </a:p>
          <a:p>
            <a:r>
              <a:rPr lang="en-US" dirty="0"/>
              <a:t>One leaf and two geese</a:t>
            </a:r>
          </a:p>
        </p:txBody>
      </p:sp>
      <p:sp>
        <p:nvSpPr>
          <p:cNvPr id="4" name="Slide Number Placeholder 3"/>
          <p:cNvSpPr>
            <a:spLocks noGrp="1"/>
          </p:cNvSpPr>
          <p:nvPr>
            <p:ph type="sldNum" sz="quarter" idx="5"/>
          </p:nvPr>
        </p:nvSpPr>
        <p:spPr/>
        <p:txBody>
          <a:bodyPr/>
          <a:lstStyle/>
          <a:p>
            <a:fld id="{75AB14E2-6B69-2645-BA91-02ADEA21C43A}" type="slidenum">
              <a:rPr lang="en-US" smtClean="0"/>
              <a:t>27</a:t>
            </a:fld>
            <a:endParaRPr lang="en-US"/>
          </a:p>
        </p:txBody>
      </p:sp>
    </p:spTree>
    <p:extLst>
      <p:ext uri="{BB962C8B-B14F-4D97-AF65-F5344CB8AC3E}">
        <p14:creationId xmlns:p14="http://schemas.microsoft.com/office/powerpoint/2010/main" val="3094075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3: RS + IS</a:t>
            </a:r>
          </a:p>
          <a:p>
            <a:endParaRPr lang="en-US" dirty="0"/>
          </a:p>
          <a:p>
            <a:r>
              <a:rPr lang="en-US" dirty="0"/>
              <a:t>One pig and one man</a:t>
            </a:r>
          </a:p>
        </p:txBody>
      </p:sp>
      <p:sp>
        <p:nvSpPr>
          <p:cNvPr id="4" name="Slide Number Placeholder 3"/>
          <p:cNvSpPr>
            <a:spLocks noGrp="1"/>
          </p:cNvSpPr>
          <p:nvPr>
            <p:ph type="sldNum" sz="quarter" idx="5"/>
          </p:nvPr>
        </p:nvSpPr>
        <p:spPr/>
        <p:txBody>
          <a:bodyPr/>
          <a:lstStyle/>
          <a:p>
            <a:fld id="{75AB14E2-6B69-2645-BA91-02ADEA21C43A}" type="slidenum">
              <a:rPr lang="en-US" smtClean="0"/>
              <a:t>28</a:t>
            </a:fld>
            <a:endParaRPr lang="en-US"/>
          </a:p>
        </p:txBody>
      </p:sp>
    </p:spTree>
    <p:extLst>
      <p:ext uri="{BB962C8B-B14F-4D97-AF65-F5344CB8AC3E}">
        <p14:creationId xmlns:p14="http://schemas.microsoft.com/office/powerpoint/2010/main" val="337530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4: RS + RP</a:t>
            </a:r>
          </a:p>
          <a:p>
            <a:endParaRPr lang="en-US" dirty="0"/>
          </a:p>
          <a:p>
            <a:r>
              <a:rPr lang="en-US" dirty="0"/>
              <a:t>One dog and three pigs</a:t>
            </a:r>
          </a:p>
          <a:p>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29</a:t>
            </a:fld>
            <a:endParaRPr lang="en-US"/>
          </a:p>
        </p:txBody>
      </p:sp>
    </p:spTree>
    <p:extLst>
      <p:ext uri="{BB962C8B-B14F-4D97-AF65-F5344CB8AC3E}">
        <p14:creationId xmlns:p14="http://schemas.microsoft.com/office/powerpoint/2010/main" val="1837929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5: IS + IP</a:t>
            </a:r>
          </a:p>
          <a:p>
            <a:endParaRPr lang="en-US" dirty="0"/>
          </a:p>
          <a:p>
            <a:r>
              <a:rPr lang="en-US" dirty="0"/>
              <a:t>One goose and three women</a:t>
            </a:r>
          </a:p>
        </p:txBody>
      </p:sp>
      <p:sp>
        <p:nvSpPr>
          <p:cNvPr id="4" name="Slide Number Placeholder 3"/>
          <p:cNvSpPr>
            <a:spLocks noGrp="1"/>
          </p:cNvSpPr>
          <p:nvPr>
            <p:ph type="sldNum" sz="quarter" idx="5"/>
          </p:nvPr>
        </p:nvSpPr>
        <p:spPr/>
        <p:txBody>
          <a:bodyPr/>
          <a:lstStyle/>
          <a:p>
            <a:fld id="{75AB14E2-6B69-2645-BA91-02ADEA21C43A}" type="slidenum">
              <a:rPr lang="en-US" smtClean="0"/>
              <a:t>30</a:t>
            </a:fld>
            <a:endParaRPr lang="en-US"/>
          </a:p>
        </p:txBody>
      </p:sp>
    </p:spTree>
    <p:extLst>
      <p:ext uri="{BB962C8B-B14F-4D97-AF65-F5344CB8AC3E}">
        <p14:creationId xmlns:p14="http://schemas.microsoft.com/office/powerpoint/2010/main" val="18407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6: RS + IS</a:t>
            </a:r>
          </a:p>
          <a:p>
            <a:endParaRPr lang="en-US" dirty="0"/>
          </a:p>
          <a:p>
            <a:r>
              <a:rPr lang="en-US" dirty="0"/>
              <a:t>One frog and one foot</a:t>
            </a:r>
          </a:p>
        </p:txBody>
      </p:sp>
      <p:sp>
        <p:nvSpPr>
          <p:cNvPr id="4" name="Slide Number Placeholder 3"/>
          <p:cNvSpPr>
            <a:spLocks noGrp="1"/>
          </p:cNvSpPr>
          <p:nvPr>
            <p:ph type="sldNum" sz="quarter" idx="5"/>
          </p:nvPr>
        </p:nvSpPr>
        <p:spPr/>
        <p:txBody>
          <a:bodyPr/>
          <a:lstStyle/>
          <a:p>
            <a:fld id="{75AB14E2-6B69-2645-BA91-02ADEA21C43A}" type="slidenum">
              <a:rPr lang="en-US" smtClean="0"/>
              <a:t>31</a:t>
            </a:fld>
            <a:endParaRPr lang="en-US"/>
          </a:p>
        </p:txBody>
      </p:sp>
    </p:spTree>
    <p:extLst>
      <p:ext uri="{BB962C8B-B14F-4D97-AF65-F5344CB8AC3E}">
        <p14:creationId xmlns:p14="http://schemas.microsoft.com/office/powerpoint/2010/main" val="21384489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7 : RS + RP</a:t>
            </a:r>
          </a:p>
          <a:p>
            <a:endParaRPr lang="en-US" dirty="0"/>
          </a:p>
          <a:p>
            <a:r>
              <a:rPr lang="en-US" dirty="0"/>
              <a:t>One spoon and three turtles</a:t>
            </a:r>
          </a:p>
        </p:txBody>
      </p:sp>
      <p:sp>
        <p:nvSpPr>
          <p:cNvPr id="4" name="Slide Number Placeholder 3"/>
          <p:cNvSpPr>
            <a:spLocks noGrp="1"/>
          </p:cNvSpPr>
          <p:nvPr>
            <p:ph type="sldNum" sz="quarter" idx="5"/>
          </p:nvPr>
        </p:nvSpPr>
        <p:spPr/>
        <p:txBody>
          <a:bodyPr/>
          <a:lstStyle/>
          <a:p>
            <a:fld id="{75AB14E2-6B69-2645-BA91-02ADEA21C43A}" type="slidenum">
              <a:rPr lang="en-US" smtClean="0"/>
              <a:t>32</a:t>
            </a:fld>
            <a:endParaRPr lang="en-US"/>
          </a:p>
        </p:txBody>
      </p:sp>
    </p:spTree>
    <p:extLst>
      <p:ext uri="{BB962C8B-B14F-4D97-AF65-F5344CB8AC3E}">
        <p14:creationId xmlns:p14="http://schemas.microsoft.com/office/powerpoint/2010/main" val="1948202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Today, you’re going to help me finish a very important project.</a:t>
            </a:r>
            <a:r>
              <a:rPr lang="en-US" dirty="0">
                <a:effectLst/>
              </a:rPr>
              <a:t> </a:t>
            </a:r>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2</a:t>
            </a:fld>
            <a:endParaRPr lang="en-US"/>
          </a:p>
        </p:txBody>
      </p:sp>
    </p:spTree>
    <p:extLst>
      <p:ext uri="{BB962C8B-B14F-4D97-AF65-F5344CB8AC3E}">
        <p14:creationId xmlns:p14="http://schemas.microsoft.com/office/powerpoint/2010/main" val="9383938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8 : RS + IP</a:t>
            </a:r>
          </a:p>
          <a:p>
            <a:endParaRPr lang="en-US" dirty="0"/>
          </a:p>
          <a:p>
            <a:r>
              <a:rPr lang="en-US" dirty="0"/>
              <a:t>One snake and two snowmen</a:t>
            </a:r>
          </a:p>
        </p:txBody>
      </p:sp>
      <p:sp>
        <p:nvSpPr>
          <p:cNvPr id="4" name="Slide Number Placeholder 3"/>
          <p:cNvSpPr>
            <a:spLocks noGrp="1"/>
          </p:cNvSpPr>
          <p:nvPr>
            <p:ph type="sldNum" sz="quarter" idx="5"/>
          </p:nvPr>
        </p:nvSpPr>
        <p:spPr/>
        <p:txBody>
          <a:bodyPr/>
          <a:lstStyle/>
          <a:p>
            <a:fld id="{75AB14E2-6B69-2645-BA91-02ADEA21C43A}" type="slidenum">
              <a:rPr lang="en-US" smtClean="0"/>
              <a:t>33</a:t>
            </a:fld>
            <a:endParaRPr lang="en-US"/>
          </a:p>
        </p:txBody>
      </p:sp>
    </p:spTree>
    <p:extLst>
      <p:ext uri="{BB962C8B-B14F-4D97-AF65-F5344CB8AC3E}">
        <p14:creationId xmlns:p14="http://schemas.microsoft.com/office/powerpoint/2010/main" val="29304263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9: RP + IP</a:t>
            </a:r>
          </a:p>
          <a:p>
            <a:endParaRPr lang="en-US" dirty="0"/>
          </a:p>
          <a:p>
            <a:r>
              <a:rPr lang="en-US" dirty="0"/>
              <a:t>Two frogs and two men</a:t>
            </a:r>
          </a:p>
          <a:p>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34</a:t>
            </a:fld>
            <a:endParaRPr lang="en-US"/>
          </a:p>
        </p:txBody>
      </p:sp>
    </p:spTree>
    <p:extLst>
      <p:ext uri="{BB962C8B-B14F-4D97-AF65-F5344CB8AC3E}">
        <p14:creationId xmlns:p14="http://schemas.microsoft.com/office/powerpoint/2010/main" val="27923527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10 : RP + IP</a:t>
            </a:r>
          </a:p>
          <a:p>
            <a:endParaRPr lang="en-US" dirty="0"/>
          </a:p>
          <a:p>
            <a:r>
              <a:rPr lang="en-US" dirty="0"/>
              <a:t>Three spoons and two teeth</a:t>
            </a:r>
          </a:p>
        </p:txBody>
      </p:sp>
      <p:sp>
        <p:nvSpPr>
          <p:cNvPr id="4" name="Slide Number Placeholder 3"/>
          <p:cNvSpPr>
            <a:spLocks noGrp="1"/>
          </p:cNvSpPr>
          <p:nvPr>
            <p:ph type="sldNum" sz="quarter" idx="5"/>
          </p:nvPr>
        </p:nvSpPr>
        <p:spPr/>
        <p:txBody>
          <a:bodyPr/>
          <a:lstStyle/>
          <a:p>
            <a:fld id="{75AB14E2-6B69-2645-BA91-02ADEA21C43A}" type="slidenum">
              <a:rPr lang="en-US" smtClean="0"/>
              <a:t>35</a:t>
            </a:fld>
            <a:endParaRPr lang="en-US"/>
          </a:p>
        </p:txBody>
      </p:sp>
    </p:spTree>
    <p:extLst>
      <p:ext uri="{BB962C8B-B14F-4D97-AF65-F5344CB8AC3E}">
        <p14:creationId xmlns:p14="http://schemas.microsoft.com/office/powerpoint/2010/main" val="14568683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11: RS + IS</a:t>
            </a:r>
          </a:p>
          <a:p>
            <a:endParaRPr lang="en-US" dirty="0"/>
          </a:p>
          <a:p>
            <a:r>
              <a:rPr lang="en-US" dirty="0"/>
              <a:t>One cat and one snowman</a:t>
            </a:r>
          </a:p>
        </p:txBody>
      </p:sp>
      <p:sp>
        <p:nvSpPr>
          <p:cNvPr id="4" name="Slide Number Placeholder 3"/>
          <p:cNvSpPr>
            <a:spLocks noGrp="1"/>
          </p:cNvSpPr>
          <p:nvPr>
            <p:ph type="sldNum" sz="quarter" idx="5"/>
          </p:nvPr>
        </p:nvSpPr>
        <p:spPr/>
        <p:txBody>
          <a:bodyPr/>
          <a:lstStyle/>
          <a:p>
            <a:fld id="{75AB14E2-6B69-2645-BA91-02ADEA21C43A}" type="slidenum">
              <a:rPr lang="en-US" smtClean="0"/>
              <a:t>36</a:t>
            </a:fld>
            <a:endParaRPr lang="en-US"/>
          </a:p>
        </p:txBody>
      </p:sp>
    </p:spTree>
    <p:extLst>
      <p:ext uri="{BB962C8B-B14F-4D97-AF65-F5344CB8AC3E}">
        <p14:creationId xmlns:p14="http://schemas.microsoft.com/office/powerpoint/2010/main" val="24733977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12: RP + IP</a:t>
            </a:r>
          </a:p>
          <a:p>
            <a:endParaRPr lang="en-US" dirty="0"/>
          </a:p>
          <a:p>
            <a:r>
              <a:rPr lang="en-US" dirty="0"/>
              <a:t>Two dogs and two feet</a:t>
            </a:r>
          </a:p>
        </p:txBody>
      </p:sp>
      <p:sp>
        <p:nvSpPr>
          <p:cNvPr id="4" name="Slide Number Placeholder 3"/>
          <p:cNvSpPr>
            <a:spLocks noGrp="1"/>
          </p:cNvSpPr>
          <p:nvPr>
            <p:ph type="sldNum" sz="quarter" idx="5"/>
          </p:nvPr>
        </p:nvSpPr>
        <p:spPr/>
        <p:txBody>
          <a:bodyPr/>
          <a:lstStyle/>
          <a:p>
            <a:fld id="{75AB14E2-6B69-2645-BA91-02ADEA21C43A}" type="slidenum">
              <a:rPr lang="en-US" smtClean="0"/>
              <a:t>37</a:t>
            </a:fld>
            <a:endParaRPr lang="en-US"/>
          </a:p>
        </p:txBody>
      </p:sp>
    </p:spTree>
    <p:extLst>
      <p:ext uri="{BB962C8B-B14F-4D97-AF65-F5344CB8AC3E}">
        <p14:creationId xmlns:p14="http://schemas.microsoft.com/office/powerpoint/2010/main" val="34917430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13: RS + IS</a:t>
            </a:r>
          </a:p>
          <a:p>
            <a:endParaRPr lang="en-US" dirty="0"/>
          </a:p>
          <a:p>
            <a:r>
              <a:rPr lang="en-US" dirty="0"/>
              <a:t>One fork and one woman</a:t>
            </a:r>
          </a:p>
        </p:txBody>
      </p:sp>
      <p:sp>
        <p:nvSpPr>
          <p:cNvPr id="4" name="Slide Number Placeholder 3"/>
          <p:cNvSpPr>
            <a:spLocks noGrp="1"/>
          </p:cNvSpPr>
          <p:nvPr>
            <p:ph type="sldNum" sz="quarter" idx="5"/>
          </p:nvPr>
        </p:nvSpPr>
        <p:spPr/>
        <p:txBody>
          <a:bodyPr/>
          <a:lstStyle/>
          <a:p>
            <a:fld id="{75AB14E2-6B69-2645-BA91-02ADEA21C43A}" type="slidenum">
              <a:rPr lang="en-US" smtClean="0"/>
              <a:t>38</a:t>
            </a:fld>
            <a:endParaRPr lang="en-US"/>
          </a:p>
        </p:txBody>
      </p:sp>
    </p:spTree>
    <p:extLst>
      <p:ext uri="{BB962C8B-B14F-4D97-AF65-F5344CB8AC3E}">
        <p14:creationId xmlns:p14="http://schemas.microsoft.com/office/powerpoint/2010/main" val="27035592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14: IS + RP</a:t>
            </a:r>
          </a:p>
          <a:p>
            <a:endParaRPr lang="en-US" dirty="0"/>
          </a:p>
          <a:p>
            <a:r>
              <a:rPr lang="en-US" dirty="0"/>
              <a:t>One tooth and two cats</a:t>
            </a:r>
          </a:p>
        </p:txBody>
      </p:sp>
      <p:sp>
        <p:nvSpPr>
          <p:cNvPr id="4" name="Slide Number Placeholder 3"/>
          <p:cNvSpPr>
            <a:spLocks noGrp="1"/>
          </p:cNvSpPr>
          <p:nvPr>
            <p:ph type="sldNum" sz="quarter" idx="5"/>
          </p:nvPr>
        </p:nvSpPr>
        <p:spPr/>
        <p:txBody>
          <a:bodyPr/>
          <a:lstStyle/>
          <a:p>
            <a:fld id="{75AB14E2-6B69-2645-BA91-02ADEA21C43A}" type="slidenum">
              <a:rPr lang="en-US" smtClean="0"/>
              <a:t>39</a:t>
            </a:fld>
            <a:endParaRPr lang="en-US"/>
          </a:p>
        </p:txBody>
      </p:sp>
    </p:spTree>
    <p:extLst>
      <p:ext uri="{BB962C8B-B14F-4D97-AF65-F5344CB8AC3E}">
        <p14:creationId xmlns:p14="http://schemas.microsoft.com/office/powerpoint/2010/main" val="36975774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15: RS + IP</a:t>
            </a:r>
          </a:p>
          <a:p>
            <a:endParaRPr lang="en-US" dirty="0"/>
          </a:p>
          <a:p>
            <a:r>
              <a:rPr lang="en-US" dirty="0"/>
              <a:t>One turtle and two mice</a:t>
            </a:r>
          </a:p>
        </p:txBody>
      </p:sp>
      <p:sp>
        <p:nvSpPr>
          <p:cNvPr id="4" name="Slide Number Placeholder 3"/>
          <p:cNvSpPr>
            <a:spLocks noGrp="1"/>
          </p:cNvSpPr>
          <p:nvPr>
            <p:ph type="sldNum" sz="quarter" idx="5"/>
          </p:nvPr>
        </p:nvSpPr>
        <p:spPr/>
        <p:txBody>
          <a:bodyPr/>
          <a:lstStyle/>
          <a:p>
            <a:fld id="{75AB14E2-6B69-2645-BA91-02ADEA21C43A}" type="slidenum">
              <a:rPr lang="en-US" smtClean="0"/>
              <a:t>40</a:t>
            </a:fld>
            <a:endParaRPr lang="en-US"/>
          </a:p>
        </p:txBody>
      </p:sp>
    </p:spTree>
    <p:extLst>
      <p:ext uri="{BB962C8B-B14F-4D97-AF65-F5344CB8AC3E}">
        <p14:creationId xmlns:p14="http://schemas.microsoft.com/office/powerpoint/2010/main" val="37366362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16: RP + IP</a:t>
            </a:r>
          </a:p>
          <a:p>
            <a:endParaRPr lang="en-US" dirty="0"/>
          </a:p>
          <a:p>
            <a:r>
              <a:rPr lang="en-US" dirty="0"/>
              <a:t>Two forks and three leaves</a:t>
            </a:r>
          </a:p>
        </p:txBody>
      </p:sp>
      <p:sp>
        <p:nvSpPr>
          <p:cNvPr id="4" name="Slide Number Placeholder 3"/>
          <p:cNvSpPr>
            <a:spLocks noGrp="1"/>
          </p:cNvSpPr>
          <p:nvPr>
            <p:ph type="sldNum" sz="quarter" idx="5"/>
          </p:nvPr>
        </p:nvSpPr>
        <p:spPr/>
        <p:txBody>
          <a:bodyPr/>
          <a:lstStyle/>
          <a:p>
            <a:fld id="{75AB14E2-6B69-2645-BA91-02ADEA21C43A}" type="slidenum">
              <a:rPr lang="en-US" smtClean="0"/>
              <a:t>41</a:t>
            </a:fld>
            <a:endParaRPr lang="en-US"/>
          </a:p>
        </p:txBody>
      </p:sp>
    </p:spTree>
    <p:extLst>
      <p:ext uri="{BB962C8B-B14F-4D97-AF65-F5344CB8AC3E}">
        <p14:creationId xmlns:p14="http://schemas.microsoft.com/office/powerpoint/2010/main" val="5241494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Uh oh, my dream machine has stopped working! </a:t>
            </a:r>
            <a:r>
              <a:rPr lang="en-US" sz="1200" kern="1200" dirty="0" err="1">
                <a:solidFill>
                  <a:schemeClr val="tx1"/>
                </a:solidFill>
                <a:effectLst/>
                <a:latin typeface="+mn-lt"/>
                <a:ea typeface="+mn-ea"/>
                <a:cs typeface="+mn-cs"/>
              </a:rPr>
              <a:t>Hmmmm</a:t>
            </a:r>
            <a:r>
              <a:rPr lang="en-US" sz="1200" kern="1200" dirty="0">
                <a:solidFill>
                  <a:schemeClr val="tx1"/>
                </a:solidFill>
                <a:effectLst/>
                <a:latin typeface="+mn-lt"/>
                <a:ea typeface="+mn-ea"/>
                <a:cs typeface="+mn-cs"/>
              </a:rPr>
              <a:t>… oh I know! It looks like a piece fell out. Did you see where it went?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Ah, it was behind the cat! Let me put it back... Great! Now we can keep going! What was in my dream?</a:t>
            </a:r>
            <a:r>
              <a:rPr lang="en-US" dirty="0">
                <a:effectLst/>
              </a:rPr>
              <a:t> </a:t>
            </a:r>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42</a:t>
            </a:fld>
            <a:endParaRPr lang="en-US"/>
          </a:p>
        </p:txBody>
      </p:sp>
    </p:spTree>
    <p:extLst>
      <p:ext uri="{BB962C8B-B14F-4D97-AF65-F5344CB8AC3E}">
        <p14:creationId xmlns:p14="http://schemas.microsoft.com/office/powerpoint/2010/main" val="1263421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I’ve built this machine, and this machine is supposed to tell me***effect*** what was in my dreams last night. But it’s not finished yet! I need your help to make this dream machine work.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First, I need to make sure that my dream machine can show the pictures of my dreams. I'm going to turn the machine on, and I need you to tell me what you see in each dream cloud, okay? You can do this by saying hi to my dreams like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3</a:t>
            </a:fld>
            <a:endParaRPr lang="en-US"/>
          </a:p>
        </p:txBody>
      </p:sp>
    </p:spTree>
    <p:extLst>
      <p:ext uri="{BB962C8B-B14F-4D97-AF65-F5344CB8AC3E}">
        <p14:creationId xmlns:p14="http://schemas.microsoft.com/office/powerpoint/2010/main" val="38694784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1: IS +. IP</a:t>
            </a:r>
          </a:p>
          <a:p>
            <a:endParaRPr lang="en-US" dirty="0"/>
          </a:p>
          <a:p>
            <a:r>
              <a:rPr lang="en-US" dirty="0"/>
              <a:t>Three men and two feet</a:t>
            </a:r>
          </a:p>
        </p:txBody>
      </p:sp>
      <p:sp>
        <p:nvSpPr>
          <p:cNvPr id="4" name="Slide Number Placeholder 3"/>
          <p:cNvSpPr>
            <a:spLocks noGrp="1"/>
          </p:cNvSpPr>
          <p:nvPr>
            <p:ph type="sldNum" sz="quarter" idx="5"/>
          </p:nvPr>
        </p:nvSpPr>
        <p:spPr/>
        <p:txBody>
          <a:bodyPr/>
          <a:lstStyle/>
          <a:p>
            <a:fld id="{75AB14E2-6B69-2645-BA91-02ADEA21C43A}" type="slidenum">
              <a:rPr lang="en-US" smtClean="0"/>
              <a:t>43</a:t>
            </a:fld>
            <a:endParaRPr lang="en-US"/>
          </a:p>
        </p:txBody>
      </p:sp>
    </p:spTree>
    <p:extLst>
      <p:ext uri="{BB962C8B-B14F-4D97-AF65-F5344CB8AC3E}">
        <p14:creationId xmlns:p14="http://schemas.microsoft.com/office/powerpoint/2010/main" val="28458886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2: RP + IP</a:t>
            </a:r>
          </a:p>
          <a:p>
            <a:endParaRPr lang="en-US" dirty="0"/>
          </a:p>
          <a:p>
            <a:r>
              <a:rPr lang="en-US" dirty="0"/>
              <a:t>One spoon and three women</a:t>
            </a:r>
          </a:p>
        </p:txBody>
      </p:sp>
      <p:sp>
        <p:nvSpPr>
          <p:cNvPr id="4" name="Slide Number Placeholder 3"/>
          <p:cNvSpPr>
            <a:spLocks noGrp="1"/>
          </p:cNvSpPr>
          <p:nvPr>
            <p:ph type="sldNum" sz="quarter" idx="5"/>
          </p:nvPr>
        </p:nvSpPr>
        <p:spPr/>
        <p:txBody>
          <a:bodyPr/>
          <a:lstStyle/>
          <a:p>
            <a:fld id="{75AB14E2-6B69-2645-BA91-02ADEA21C43A}" type="slidenum">
              <a:rPr lang="en-US" smtClean="0"/>
              <a:t>44</a:t>
            </a:fld>
            <a:endParaRPr lang="en-US"/>
          </a:p>
        </p:txBody>
      </p:sp>
    </p:spTree>
    <p:extLst>
      <p:ext uri="{BB962C8B-B14F-4D97-AF65-F5344CB8AC3E}">
        <p14:creationId xmlns:p14="http://schemas.microsoft.com/office/powerpoint/2010/main" val="2170345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3: RS + RP</a:t>
            </a:r>
          </a:p>
          <a:p>
            <a:endParaRPr lang="en-US" dirty="0"/>
          </a:p>
          <a:p>
            <a:r>
              <a:rPr lang="en-US" dirty="0"/>
              <a:t>One dog and two frogs</a:t>
            </a:r>
          </a:p>
        </p:txBody>
      </p:sp>
      <p:sp>
        <p:nvSpPr>
          <p:cNvPr id="4" name="Slide Number Placeholder 3"/>
          <p:cNvSpPr>
            <a:spLocks noGrp="1"/>
          </p:cNvSpPr>
          <p:nvPr>
            <p:ph type="sldNum" sz="quarter" idx="5"/>
          </p:nvPr>
        </p:nvSpPr>
        <p:spPr/>
        <p:txBody>
          <a:bodyPr/>
          <a:lstStyle/>
          <a:p>
            <a:fld id="{75AB14E2-6B69-2645-BA91-02ADEA21C43A}" type="slidenum">
              <a:rPr lang="en-US" smtClean="0"/>
              <a:t>45</a:t>
            </a:fld>
            <a:endParaRPr lang="en-US"/>
          </a:p>
        </p:txBody>
      </p:sp>
    </p:spTree>
    <p:extLst>
      <p:ext uri="{BB962C8B-B14F-4D97-AF65-F5344CB8AC3E}">
        <p14:creationId xmlns:p14="http://schemas.microsoft.com/office/powerpoint/2010/main" val="20687459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4: RS + IP</a:t>
            </a:r>
          </a:p>
          <a:p>
            <a:endParaRPr lang="en-US" dirty="0"/>
          </a:p>
          <a:p>
            <a:r>
              <a:rPr lang="en-US" dirty="0"/>
              <a:t>One cat and two men</a:t>
            </a:r>
          </a:p>
        </p:txBody>
      </p:sp>
      <p:sp>
        <p:nvSpPr>
          <p:cNvPr id="4" name="Slide Number Placeholder 3"/>
          <p:cNvSpPr>
            <a:spLocks noGrp="1"/>
          </p:cNvSpPr>
          <p:nvPr>
            <p:ph type="sldNum" sz="quarter" idx="5"/>
          </p:nvPr>
        </p:nvSpPr>
        <p:spPr/>
        <p:txBody>
          <a:bodyPr/>
          <a:lstStyle/>
          <a:p>
            <a:fld id="{75AB14E2-6B69-2645-BA91-02ADEA21C43A}" type="slidenum">
              <a:rPr lang="en-US" smtClean="0"/>
              <a:t>46</a:t>
            </a:fld>
            <a:endParaRPr lang="en-US"/>
          </a:p>
        </p:txBody>
      </p:sp>
    </p:spTree>
    <p:extLst>
      <p:ext uri="{BB962C8B-B14F-4D97-AF65-F5344CB8AC3E}">
        <p14:creationId xmlns:p14="http://schemas.microsoft.com/office/powerpoint/2010/main" val="35115201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5: RP + IP</a:t>
            </a:r>
          </a:p>
          <a:p>
            <a:endParaRPr lang="en-US" dirty="0"/>
          </a:p>
          <a:p>
            <a:r>
              <a:rPr lang="en-US" dirty="0"/>
              <a:t>Two snakes and two leaves</a:t>
            </a:r>
          </a:p>
        </p:txBody>
      </p:sp>
      <p:sp>
        <p:nvSpPr>
          <p:cNvPr id="4" name="Slide Number Placeholder 3"/>
          <p:cNvSpPr>
            <a:spLocks noGrp="1"/>
          </p:cNvSpPr>
          <p:nvPr>
            <p:ph type="sldNum" sz="quarter" idx="5"/>
          </p:nvPr>
        </p:nvSpPr>
        <p:spPr/>
        <p:txBody>
          <a:bodyPr/>
          <a:lstStyle/>
          <a:p>
            <a:fld id="{75AB14E2-6B69-2645-BA91-02ADEA21C43A}" type="slidenum">
              <a:rPr lang="en-US" smtClean="0"/>
              <a:t>47</a:t>
            </a:fld>
            <a:endParaRPr lang="en-US"/>
          </a:p>
        </p:txBody>
      </p:sp>
    </p:spTree>
    <p:extLst>
      <p:ext uri="{BB962C8B-B14F-4D97-AF65-F5344CB8AC3E}">
        <p14:creationId xmlns:p14="http://schemas.microsoft.com/office/powerpoint/2010/main" val="41584605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6: IS + IP</a:t>
            </a:r>
          </a:p>
          <a:p>
            <a:endParaRPr lang="en-US" dirty="0"/>
          </a:p>
          <a:p>
            <a:r>
              <a:rPr lang="en-US" dirty="0"/>
              <a:t>One goose and three mice</a:t>
            </a:r>
          </a:p>
        </p:txBody>
      </p:sp>
      <p:sp>
        <p:nvSpPr>
          <p:cNvPr id="4" name="Slide Number Placeholder 3"/>
          <p:cNvSpPr>
            <a:spLocks noGrp="1"/>
          </p:cNvSpPr>
          <p:nvPr>
            <p:ph type="sldNum" sz="quarter" idx="5"/>
          </p:nvPr>
        </p:nvSpPr>
        <p:spPr/>
        <p:txBody>
          <a:bodyPr/>
          <a:lstStyle/>
          <a:p>
            <a:fld id="{75AB14E2-6B69-2645-BA91-02ADEA21C43A}" type="slidenum">
              <a:rPr lang="en-US" smtClean="0"/>
              <a:t>48</a:t>
            </a:fld>
            <a:endParaRPr lang="en-US"/>
          </a:p>
        </p:txBody>
      </p:sp>
    </p:spTree>
    <p:extLst>
      <p:ext uri="{BB962C8B-B14F-4D97-AF65-F5344CB8AC3E}">
        <p14:creationId xmlns:p14="http://schemas.microsoft.com/office/powerpoint/2010/main" val="1963627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7: RP + IP</a:t>
            </a:r>
          </a:p>
          <a:p>
            <a:endParaRPr lang="en-US" dirty="0"/>
          </a:p>
          <a:p>
            <a:r>
              <a:rPr lang="en-US" dirty="0"/>
              <a:t>Two dogs and three snowmen</a:t>
            </a:r>
          </a:p>
        </p:txBody>
      </p:sp>
      <p:sp>
        <p:nvSpPr>
          <p:cNvPr id="4" name="Slide Number Placeholder 3"/>
          <p:cNvSpPr>
            <a:spLocks noGrp="1"/>
          </p:cNvSpPr>
          <p:nvPr>
            <p:ph type="sldNum" sz="quarter" idx="5"/>
          </p:nvPr>
        </p:nvSpPr>
        <p:spPr/>
        <p:txBody>
          <a:bodyPr/>
          <a:lstStyle/>
          <a:p>
            <a:fld id="{75AB14E2-6B69-2645-BA91-02ADEA21C43A}" type="slidenum">
              <a:rPr lang="en-US" smtClean="0"/>
              <a:t>49</a:t>
            </a:fld>
            <a:endParaRPr lang="en-US"/>
          </a:p>
        </p:txBody>
      </p:sp>
    </p:spTree>
    <p:extLst>
      <p:ext uri="{BB962C8B-B14F-4D97-AF65-F5344CB8AC3E}">
        <p14:creationId xmlns:p14="http://schemas.microsoft.com/office/powerpoint/2010/main" val="34579974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8: IS + RP</a:t>
            </a:r>
          </a:p>
          <a:p>
            <a:endParaRPr lang="en-US" dirty="0"/>
          </a:p>
          <a:p>
            <a:r>
              <a:rPr lang="en-US" dirty="0"/>
              <a:t>One mouse and two forks</a:t>
            </a:r>
          </a:p>
        </p:txBody>
      </p:sp>
      <p:sp>
        <p:nvSpPr>
          <p:cNvPr id="4" name="Slide Number Placeholder 3"/>
          <p:cNvSpPr>
            <a:spLocks noGrp="1"/>
          </p:cNvSpPr>
          <p:nvPr>
            <p:ph type="sldNum" sz="quarter" idx="5"/>
          </p:nvPr>
        </p:nvSpPr>
        <p:spPr/>
        <p:txBody>
          <a:bodyPr/>
          <a:lstStyle/>
          <a:p>
            <a:fld id="{75AB14E2-6B69-2645-BA91-02ADEA21C43A}" type="slidenum">
              <a:rPr lang="en-US" smtClean="0"/>
              <a:t>50</a:t>
            </a:fld>
            <a:endParaRPr lang="en-US"/>
          </a:p>
        </p:txBody>
      </p:sp>
    </p:spTree>
    <p:extLst>
      <p:ext uri="{BB962C8B-B14F-4D97-AF65-F5344CB8AC3E}">
        <p14:creationId xmlns:p14="http://schemas.microsoft.com/office/powerpoint/2010/main" val="38977473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9: RS + IP</a:t>
            </a:r>
          </a:p>
          <a:p>
            <a:endParaRPr lang="en-US" dirty="0"/>
          </a:p>
          <a:p>
            <a:r>
              <a:rPr lang="en-US" dirty="0"/>
              <a:t>One pig and three teeth</a:t>
            </a:r>
          </a:p>
        </p:txBody>
      </p:sp>
      <p:sp>
        <p:nvSpPr>
          <p:cNvPr id="4" name="Slide Number Placeholder 3"/>
          <p:cNvSpPr>
            <a:spLocks noGrp="1"/>
          </p:cNvSpPr>
          <p:nvPr>
            <p:ph type="sldNum" sz="quarter" idx="5"/>
          </p:nvPr>
        </p:nvSpPr>
        <p:spPr/>
        <p:txBody>
          <a:bodyPr/>
          <a:lstStyle/>
          <a:p>
            <a:fld id="{75AB14E2-6B69-2645-BA91-02ADEA21C43A}" type="slidenum">
              <a:rPr lang="en-US" smtClean="0"/>
              <a:t>51</a:t>
            </a:fld>
            <a:endParaRPr lang="en-US"/>
          </a:p>
        </p:txBody>
      </p:sp>
    </p:spTree>
    <p:extLst>
      <p:ext uri="{BB962C8B-B14F-4D97-AF65-F5344CB8AC3E}">
        <p14:creationId xmlns:p14="http://schemas.microsoft.com/office/powerpoint/2010/main" val="34122381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10: RP + IP</a:t>
            </a:r>
          </a:p>
          <a:p>
            <a:endParaRPr lang="en-US" dirty="0"/>
          </a:p>
          <a:p>
            <a:r>
              <a:rPr lang="en-US" dirty="0"/>
              <a:t>Two turtles and two geese</a:t>
            </a:r>
          </a:p>
        </p:txBody>
      </p:sp>
      <p:sp>
        <p:nvSpPr>
          <p:cNvPr id="4" name="Slide Number Placeholder 3"/>
          <p:cNvSpPr>
            <a:spLocks noGrp="1"/>
          </p:cNvSpPr>
          <p:nvPr>
            <p:ph type="sldNum" sz="quarter" idx="5"/>
          </p:nvPr>
        </p:nvSpPr>
        <p:spPr/>
        <p:txBody>
          <a:bodyPr/>
          <a:lstStyle/>
          <a:p>
            <a:fld id="{75AB14E2-6B69-2645-BA91-02ADEA21C43A}" type="slidenum">
              <a:rPr lang="en-US" smtClean="0"/>
              <a:t>52</a:t>
            </a:fld>
            <a:endParaRPr lang="en-US"/>
          </a:p>
        </p:txBody>
      </p:sp>
    </p:spTree>
    <p:extLst>
      <p:ext uri="{BB962C8B-B14F-4D97-AF65-F5344CB8AC3E}">
        <p14:creationId xmlns:p14="http://schemas.microsoft.com/office/powerpoint/2010/main" val="2961112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Pigs!</a:t>
            </a:r>
          </a:p>
        </p:txBody>
      </p:sp>
      <p:sp>
        <p:nvSpPr>
          <p:cNvPr id="4" name="Slide Number Placeholder 3"/>
          <p:cNvSpPr>
            <a:spLocks noGrp="1"/>
          </p:cNvSpPr>
          <p:nvPr>
            <p:ph type="sldNum" sz="quarter" idx="5"/>
          </p:nvPr>
        </p:nvSpPr>
        <p:spPr/>
        <p:txBody>
          <a:bodyPr/>
          <a:lstStyle/>
          <a:p>
            <a:fld id="{75AB14E2-6B69-2645-BA91-02ADEA21C43A}" type="slidenum">
              <a:rPr lang="en-US" smtClean="0"/>
              <a:t>4</a:t>
            </a:fld>
            <a:endParaRPr lang="en-US"/>
          </a:p>
        </p:txBody>
      </p:sp>
    </p:spTree>
    <p:extLst>
      <p:ext uri="{BB962C8B-B14F-4D97-AF65-F5344CB8AC3E}">
        <p14:creationId xmlns:p14="http://schemas.microsoft.com/office/powerpoint/2010/main" val="34835224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Yay! The machine is fixed! Thank you so much for helping me. Before I turn it off, we need to say goodbye to everyone in my dreams okay? Like this…</a:t>
            </a:r>
          </a:p>
        </p:txBody>
      </p:sp>
      <p:sp>
        <p:nvSpPr>
          <p:cNvPr id="4" name="Slide Number Placeholder 3"/>
          <p:cNvSpPr>
            <a:spLocks noGrp="1"/>
          </p:cNvSpPr>
          <p:nvPr>
            <p:ph type="sldNum" sz="quarter" idx="5"/>
          </p:nvPr>
        </p:nvSpPr>
        <p:spPr/>
        <p:txBody>
          <a:bodyPr/>
          <a:lstStyle/>
          <a:p>
            <a:fld id="{75AB14E2-6B69-2645-BA91-02ADEA21C43A}" type="slidenum">
              <a:rPr lang="en-US" smtClean="0"/>
              <a:t>53</a:t>
            </a:fld>
            <a:endParaRPr lang="en-US"/>
          </a:p>
        </p:txBody>
      </p:sp>
    </p:spTree>
    <p:extLst>
      <p:ext uri="{BB962C8B-B14F-4D97-AF65-F5344CB8AC3E}">
        <p14:creationId xmlns:p14="http://schemas.microsoft.com/office/powerpoint/2010/main" val="24782252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Bye bye forks! Okay now you go!</a:t>
            </a:r>
          </a:p>
        </p:txBody>
      </p:sp>
      <p:sp>
        <p:nvSpPr>
          <p:cNvPr id="4" name="Slide Number Placeholder 3"/>
          <p:cNvSpPr>
            <a:spLocks noGrp="1"/>
          </p:cNvSpPr>
          <p:nvPr>
            <p:ph type="sldNum" sz="quarter" idx="5"/>
          </p:nvPr>
        </p:nvSpPr>
        <p:spPr/>
        <p:txBody>
          <a:bodyPr/>
          <a:lstStyle/>
          <a:p>
            <a:fld id="{75AB14E2-6B69-2645-BA91-02ADEA21C43A}" type="slidenum">
              <a:rPr lang="en-US" smtClean="0"/>
              <a:t>56</a:t>
            </a:fld>
            <a:endParaRPr lang="en-US"/>
          </a:p>
        </p:txBody>
      </p:sp>
    </p:spTree>
    <p:extLst>
      <p:ext uri="{BB962C8B-B14F-4D97-AF65-F5344CB8AC3E}">
        <p14:creationId xmlns:p14="http://schemas.microsoft.com/office/powerpoint/2010/main" val="4617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Frogs! Now you try!</a:t>
            </a:r>
          </a:p>
        </p:txBody>
      </p:sp>
      <p:sp>
        <p:nvSpPr>
          <p:cNvPr id="4" name="Slide Number Placeholder 3"/>
          <p:cNvSpPr>
            <a:spLocks noGrp="1"/>
          </p:cNvSpPr>
          <p:nvPr>
            <p:ph type="sldNum" sz="quarter" idx="5"/>
          </p:nvPr>
        </p:nvSpPr>
        <p:spPr/>
        <p:txBody>
          <a:bodyPr/>
          <a:lstStyle/>
          <a:p>
            <a:fld id="{75AB14E2-6B69-2645-BA91-02ADEA21C43A}" type="slidenum">
              <a:rPr lang="en-US" smtClean="0"/>
              <a:t>11</a:t>
            </a:fld>
            <a:endParaRPr lang="en-US"/>
          </a:p>
        </p:txBody>
      </p:sp>
    </p:spTree>
    <p:extLst>
      <p:ext uri="{BB962C8B-B14F-4D97-AF65-F5344CB8AC3E}">
        <p14:creationId xmlns:p14="http://schemas.microsoft.com/office/powerpoint/2010/main" val="202234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17</a:t>
            </a:fld>
            <a:endParaRPr lang="en-US"/>
          </a:p>
        </p:txBody>
      </p:sp>
    </p:spTree>
    <p:extLst>
      <p:ext uri="{BB962C8B-B14F-4D97-AF65-F5344CB8AC3E}">
        <p14:creationId xmlns:p14="http://schemas.microsoft.com/office/powerpoint/2010/main" val="4113864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Great! The dream machine does show me pictures of my dreams. But here’s another problem, the dream machine gets confused about which dream is right.</a:t>
            </a:r>
            <a:r>
              <a:rPr lang="en-US" dirty="0">
                <a:effectLst/>
              </a:rPr>
              <a:t> </a:t>
            </a:r>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20</a:t>
            </a:fld>
            <a:endParaRPr lang="en-US"/>
          </a:p>
        </p:txBody>
      </p:sp>
    </p:spTree>
    <p:extLst>
      <p:ext uri="{BB962C8B-B14F-4D97-AF65-F5344CB8AC3E}">
        <p14:creationId xmlns:p14="http://schemas.microsoft.com/office/powerpoint/2010/main" val="1977930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I ask the dream machine to read my dream, it shows me not just one, but two possible dreams that might be true. It’s not sure which one is right. This is where you can help. First, you’ll hear this beep *beep* and see the right dream blink. That means the dream machine is ready for you to count. I need you to *look* for the trail of dream bubbles to the right dream cloud and count what was in my dream. So, if we follow the bubbles, you would say one frog, and two pigs.</a:t>
            </a:r>
          </a:p>
        </p:txBody>
      </p:sp>
      <p:sp>
        <p:nvSpPr>
          <p:cNvPr id="4" name="Slide Number Placeholder 3"/>
          <p:cNvSpPr>
            <a:spLocks noGrp="1"/>
          </p:cNvSpPr>
          <p:nvPr>
            <p:ph type="sldNum" sz="quarter" idx="5"/>
          </p:nvPr>
        </p:nvSpPr>
        <p:spPr/>
        <p:txBody>
          <a:bodyPr/>
          <a:lstStyle/>
          <a:p>
            <a:fld id="{75AB14E2-6B69-2645-BA91-02ADEA21C43A}" type="slidenum">
              <a:rPr lang="en-US" smtClean="0"/>
              <a:t>21</a:t>
            </a:fld>
            <a:endParaRPr lang="en-US"/>
          </a:p>
        </p:txBody>
      </p:sp>
    </p:spTree>
    <p:extLst>
      <p:ext uri="{BB962C8B-B14F-4D97-AF65-F5344CB8AC3E}">
        <p14:creationId xmlns:p14="http://schemas.microsoft.com/office/powerpoint/2010/main" val="3149687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 me show you another one. Remember, you follow the bubbles and say what’s in that cloud. Let me show you.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“one man and one turtle.”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Now it’s your turn. Can you count what was in my dream? *response* “one man and one turtle”. Great!</a:t>
            </a:r>
          </a:p>
        </p:txBody>
      </p:sp>
      <p:sp>
        <p:nvSpPr>
          <p:cNvPr id="4" name="Slide Number Placeholder 3"/>
          <p:cNvSpPr>
            <a:spLocks noGrp="1"/>
          </p:cNvSpPr>
          <p:nvPr>
            <p:ph type="sldNum" sz="quarter" idx="5"/>
          </p:nvPr>
        </p:nvSpPr>
        <p:spPr/>
        <p:txBody>
          <a:bodyPr/>
          <a:lstStyle/>
          <a:p>
            <a:fld id="{2AA82E18-BDCE-1245-B8C9-B8BD80D8E29D}" type="slidenum">
              <a:rPr lang="en-US" smtClean="0"/>
              <a:t>22</a:t>
            </a:fld>
            <a:endParaRPr lang="en-US"/>
          </a:p>
        </p:txBody>
      </p:sp>
    </p:spTree>
    <p:extLst>
      <p:ext uri="{BB962C8B-B14F-4D97-AF65-F5344CB8AC3E}">
        <p14:creationId xmlns:p14="http://schemas.microsoft.com/office/powerpoint/2010/main" val="1226837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0227-5EBC-5445-8B94-585DCBCD1C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5E594B-3BEC-6342-8A28-FAF63EEBE8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6F70D4-52E8-4446-A04A-F2826E0A2F63}"/>
              </a:ext>
            </a:extLst>
          </p:cNvPr>
          <p:cNvSpPr>
            <a:spLocks noGrp="1"/>
          </p:cNvSpPr>
          <p:nvPr>
            <p:ph type="dt" sz="half" idx="10"/>
          </p:nvPr>
        </p:nvSpPr>
        <p:spPr/>
        <p:txBody>
          <a:bodyPr/>
          <a:lstStyle/>
          <a:p>
            <a:fld id="{B66B1CE4-CDB0-9D42-ABD8-6322152799F5}" type="datetimeFigureOut">
              <a:rPr lang="en-US" smtClean="0"/>
              <a:t>2/16/21</a:t>
            </a:fld>
            <a:endParaRPr lang="en-US"/>
          </a:p>
        </p:txBody>
      </p:sp>
      <p:sp>
        <p:nvSpPr>
          <p:cNvPr id="5" name="Footer Placeholder 4">
            <a:extLst>
              <a:ext uri="{FF2B5EF4-FFF2-40B4-BE49-F238E27FC236}">
                <a16:creationId xmlns:a16="http://schemas.microsoft.com/office/drawing/2014/main" id="{F8498EA3-9AE1-794F-82E2-EB7B05E71D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23C35-E247-D941-985D-FDDBF72E839F}"/>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130131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148-E6E3-6340-B9E3-C8730A4EC0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0294C1-D844-7A46-ADDA-2F94FFF759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65BDAC-EF1F-F648-9F12-2D6463873462}"/>
              </a:ext>
            </a:extLst>
          </p:cNvPr>
          <p:cNvSpPr>
            <a:spLocks noGrp="1"/>
          </p:cNvSpPr>
          <p:nvPr>
            <p:ph type="dt" sz="half" idx="10"/>
          </p:nvPr>
        </p:nvSpPr>
        <p:spPr/>
        <p:txBody>
          <a:bodyPr/>
          <a:lstStyle/>
          <a:p>
            <a:fld id="{B66B1CE4-CDB0-9D42-ABD8-6322152799F5}" type="datetimeFigureOut">
              <a:rPr lang="en-US" smtClean="0"/>
              <a:t>2/16/21</a:t>
            </a:fld>
            <a:endParaRPr lang="en-US"/>
          </a:p>
        </p:txBody>
      </p:sp>
      <p:sp>
        <p:nvSpPr>
          <p:cNvPr id="5" name="Footer Placeholder 4">
            <a:extLst>
              <a:ext uri="{FF2B5EF4-FFF2-40B4-BE49-F238E27FC236}">
                <a16:creationId xmlns:a16="http://schemas.microsoft.com/office/drawing/2014/main" id="{AB48CF45-B1EA-6749-9E17-BADD828363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4A4B1-890D-9347-AE08-69D9342E1636}"/>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1336228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543726-81A9-2A4A-AF8B-B8F0068102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28E392-5B1F-C349-A26E-304B804DE2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667D0-ED2D-F947-81EF-7AE11605AA7B}"/>
              </a:ext>
            </a:extLst>
          </p:cNvPr>
          <p:cNvSpPr>
            <a:spLocks noGrp="1"/>
          </p:cNvSpPr>
          <p:nvPr>
            <p:ph type="dt" sz="half" idx="10"/>
          </p:nvPr>
        </p:nvSpPr>
        <p:spPr/>
        <p:txBody>
          <a:bodyPr/>
          <a:lstStyle/>
          <a:p>
            <a:fld id="{B66B1CE4-CDB0-9D42-ABD8-6322152799F5}" type="datetimeFigureOut">
              <a:rPr lang="en-US" smtClean="0"/>
              <a:t>2/16/21</a:t>
            </a:fld>
            <a:endParaRPr lang="en-US"/>
          </a:p>
        </p:txBody>
      </p:sp>
      <p:sp>
        <p:nvSpPr>
          <p:cNvPr id="5" name="Footer Placeholder 4">
            <a:extLst>
              <a:ext uri="{FF2B5EF4-FFF2-40B4-BE49-F238E27FC236}">
                <a16:creationId xmlns:a16="http://schemas.microsoft.com/office/drawing/2014/main" id="{34F59EB5-081F-CB4D-97E0-D92BFDED75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58014-1515-C443-8864-CCF9FA31699E}"/>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263759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8CFA1-5DE6-9943-8599-EFF71CD557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111D96-6337-BC49-8BF7-B04616ADF4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3C538B-3F60-CE4F-A058-9B7ACEB0B074}"/>
              </a:ext>
            </a:extLst>
          </p:cNvPr>
          <p:cNvSpPr>
            <a:spLocks noGrp="1"/>
          </p:cNvSpPr>
          <p:nvPr>
            <p:ph type="dt" sz="half" idx="10"/>
          </p:nvPr>
        </p:nvSpPr>
        <p:spPr/>
        <p:txBody>
          <a:bodyPr/>
          <a:lstStyle/>
          <a:p>
            <a:fld id="{B66B1CE4-CDB0-9D42-ABD8-6322152799F5}" type="datetimeFigureOut">
              <a:rPr lang="en-US" smtClean="0"/>
              <a:t>2/16/21</a:t>
            </a:fld>
            <a:endParaRPr lang="en-US"/>
          </a:p>
        </p:txBody>
      </p:sp>
      <p:sp>
        <p:nvSpPr>
          <p:cNvPr id="5" name="Footer Placeholder 4">
            <a:extLst>
              <a:ext uri="{FF2B5EF4-FFF2-40B4-BE49-F238E27FC236}">
                <a16:creationId xmlns:a16="http://schemas.microsoft.com/office/drawing/2014/main" id="{CF7F54E1-B138-824D-8755-C58388A178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CA5F8C-D844-A04A-A3B9-261EFC615D3C}"/>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737360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BAE96-4279-694C-BDA9-80A1B6F5E9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70D4C4-FEFD-774D-84D6-934CF1886A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C25E61-3DC2-0048-A59D-D63AF6CF206B}"/>
              </a:ext>
            </a:extLst>
          </p:cNvPr>
          <p:cNvSpPr>
            <a:spLocks noGrp="1"/>
          </p:cNvSpPr>
          <p:nvPr>
            <p:ph type="dt" sz="half" idx="10"/>
          </p:nvPr>
        </p:nvSpPr>
        <p:spPr/>
        <p:txBody>
          <a:bodyPr/>
          <a:lstStyle/>
          <a:p>
            <a:fld id="{B66B1CE4-CDB0-9D42-ABD8-6322152799F5}" type="datetimeFigureOut">
              <a:rPr lang="en-US" smtClean="0"/>
              <a:t>2/16/21</a:t>
            </a:fld>
            <a:endParaRPr lang="en-US"/>
          </a:p>
        </p:txBody>
      </p:sp>
      <p:sp>
        <p:nvSpPr>
          <p:cNvPr id="5" name="Footer Placeholder 4">
            <a:extLst>
              <a:ext uri="{FF2B5EF4-FFF2-40B4-BE49-F238E27FC236}">
                <a16:creationId xmlns:a16="http://schemas.microsoft.com/office/drawing/2014/main" id="{BE7B8E4B-8C59-CF44-B2E0-A10E6DFF62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6CF0E-3D9F-2442-91DF-36ADADFA4311}"/>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734575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E5DB1-9D4A-F74A-B7DF-691FE73E58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A7AB17-3FD6-244D-A489-FF5A1160D1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E189C0-5B54-D74F-B0F5-B52DDCFAC2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EB893F-F7B1-FC4A-8138-E27612B84A49}"/>
              </a:ext>
            </a:extLst>
          </p:cNvPr>
          <p:cNvSpPr>
            <a:spLocks noGrp="1"/>
          </p:cNvSpPr>
          <p:nvPr>
            <p:ph type="dt" sz="half" idx="10"/>
          </p:nvPr>
        </p:nvSpPr>
        <p:spPr/>
        <p:txBody>
          <a:bodyPr/>
          <a:lstStyle/>
          <a:p>
            <a:fld id="{B66B1CE4-CDB0-9D42-ABD8-6322152799F5}" type="datetimeFigureOut">
              <a:rPr lang="en-US" smtClean="0"/>
              <a:t>2/16/21</a:t>
            </a:fld>
            <a:endParaRPr lang="en-US"/>
          </a:p>
        </p:txBody>
      </p:sp>
      <p:sp>
        <p:nvSpPr>
          <p:cNvPr id="6" name="Footer Placeholder 5">
            <a:extLst>
              <a:ext uri="{FF2B5EF4-FFF2-40B4-BE49-F238E27FC236}">
                <a16:creationId xmlns:a16="http://schemas.microsoft.com/office/drawing/2014/main" id="{9C3AF7EB-2358-F34A-849F-74913BEC93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EC21B-D932-A24E-8EC2-AE8E80A7E943}"/>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3147312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4ADF2-663E-CA45-BD9F-1C63809C13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7845F2-2AD1-2444-B5FF-2662605AFC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1BB6FE-733C-BF4B-BFFA-43E8DAAD79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D5CB84-F4B1-C94B-B46F-FF3279E7B0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4ACD87-F847-2C4D-9200-CF096C8B88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0DF1A2-0BD2-1449-8E8B-D9B19B27AC2C}"/>
              </a:ext>
            </a:extLst>
          </p:cNvPr>
          <p:cNvSpPr>
            <a:spLocks noGrp="1"/>
          </p:cNvSpPr>
          <p:nvPr>
            <p:ph type="dt" sz="half" idx="10"/>
          </p:nvPr>
        </p:nvSpPr>
        <p:spPr/>
        <p:txBody>
          <a:bodyPr/>
          <a:lstStyle/>
          <a:p>
            <a:fld id="{B66B1CE4-CDB0-9D42-ABD8-6322152799F5}" type="datetimeFigureOut">
              <a:rPr lang="en-US" smtClean="0"/>
              <a:t>2/16/21</a:t>
            </a:fld>
            <a:endParaRPr lang="en-US"/>
          </a:p>
        </p:txBody>
      </p:sp>
      <p:sp>
        <p:nvSpPr>
          <p:cNvPr id="8" name="Footer Placeholder 7">
            <a:extLst>
              <a:ext uri="{FF2B5EF4-FFF2-40B4-BE49-F238E27FC236}">
                <a16:creationId xmlns:a16="http://schemas.microsoft.com/office/drawing/2014/main" id="{89895646-6B83-0547-8F4E-A6F28ECC88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0EB547-B580-5C45-8B5C-FBABE58DB761}"/>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3515142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C7FA1-4DE7-3649-87AA-4B1084E054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D4734A-1873-4C4B-BFF6-3C3313583D38}"/>
              </a:ext>
            </a:extLst>
          </p:cNvPr>
          <p:cNvSpPr>
            <a:spLocks noGrp="1"/>
          </p:cNvSpPr>
          <p:nvPr>
            <p:ph type="dt" sz="half" idx="10"/>
          </p:nvPr>
        </p:nvSpPr>
        <p:spPr/>
        <p:txBody>
          <a:bodyPr/>
          <a:lstStyle/>
          <a:p>
            <a:fld id="{B66B1CE4-CDB0-9D42-ABD8-6322152799F5}" type="datetimeFigureOut">
              <a:rPr lang="en-US" smtClean="0"/>
              <a:t>2/16/21</a:t>
            </a:fld>
            <a:endParaRPr lang="en-US"/>
          </a:p>
        </p:txBody>
      </p:sp>
      <p:sp>
        <p:nvSpPr>
          <p:cNvPr id="4" name="Footer Placeholder 3">
            <a:extLst>
              <a:ext uri="{FF2B5EF4-FFF2-40B4-BE49-F238E27FC236}">
                <a16:creationId xmlns:a16="http://schemas.microsoft.com/office/drawing/2014/main" id="{DB60DC3B-E1D1-F24B-9CBE-5F0D570C0C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D8AA81-F950-0347-A7EB-2882167C4353}"/>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221918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3D417-3C91-FF4E-B4F9-054DBD303EE1}"/>
              </a:ext>
            </a:extLst>
          </p:cNvPr>
          <p:cNvSpPr>
            <a:spLocks noGrp="1"/>
          </p:cNvSpPr>
          <p:nvPr>
            <p:ph type="dt" sz="half" idx="10"/>
          </p:nvPr>
        </p:nvSpPr>
        <p:spPr/>
        <p:txBody>
          <a:bodyPr/>
          <a:lstStyle/>
          <a:p>
            <a:fld id="{B66B1CE4-CDB0-9D42-ABD8-6322152799F5}" type="datetimeFigureOut">
              <a:rPr lang="en-US" smtClean="0"/>
              <a:t>2/16/21</a:t>
            </a:fld>
            <a:endParaRPr lang="en-US"/>
          </a:p>
        </p:txBody>
      </p:sp>
      <p:sp>
        <p:nvSpPr>
          <p:cNvPr id="3" name="Footer Placeholder 2">
            <a:extLst>
              <a:ext uri="{FF2B5EF4-FFF2-40B4-BE49-F238E27FC236}">
                <a16:creationId xmlns:a16="http://schemas.microsoft.com/office/drawing/2014/main" id="{699BC339-506F-0647-8F4B-796F9BBBF8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D54F99-52E7-2F4C-B2C6-9A7E9AC9690C}"/>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244056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B515A-DA39-D04C-AC4B-DA6206367E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D6FAF3-8F12-984C-85F0-AB0F338008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463DEC-D685-E34B-B2C7-30934CBB37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F50573-15A2-3642-83F7-BF544C7D4C4C}"/>
              </a:ext>
            </a:extLst>
          </p:cNvPr>
          <p:cNvSpPr>
            <a:spLocks noGrp="1"/>
          </p:cNvSpPr>
          <p:nvPr>
            <p:ph type="dt" sz="half" idx="10"/>
          </p:nvPr>
        </p:nvSpPr>
        <p:spPr/>
        <p:txBody>
          <a:bodyPr/>
          <a:lstStyle/>
          <a:p>
            <a:fld id="{B66B1CE4-CDB0-9D42-ABD8-6322152799F5}" type="datetimeFigureOut">
              <a:rPr lang="en-US" smtClean="0"/>
              <a:t>2/16/21</a:t>
            </a:fld>
            <a:endParaRPr lang="en-US"/>
          </a:p>
        </p:txBody>
      </p:sp>
      <p:sp>
        <p:nvSpPr>
          <p:cNvPr id="6" name="Footer Placeholder 5">
            <a:extLst>
              <a:ext uri="{FF2B5EF4-FFF2-40B4-BE49-F238E27FC236}">
                <a16:creationId xmlns:a16="http://schemas.microsoft.com/office/drawing/2014/main" id="{B9F750C5-9935-E64B-8F38-D199676C06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2DC61-4C15-D14F-82E7-705C0AB17BDF}"/>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3489175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4AC02-63E2-424E-A121-AB453C4FC6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5BC77F-43E3-9C4E-B4BA-EA7C03E1DF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A9B487-5690-594C-9AE8-3019E88B36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891115-5523-2A4F-A313-633FCEFF036D}"/>
              </a:ext>
            </a:extLst>
          </p:cNvPr>
          <p:cNvSpPr>
            <a:spLocks noGrp="1"/>
          </p:cNvSpPr>
          <p:nvPr>
            <p:ph type="dt" sz="half" idx="10"/>
          </p:nvPr>
        </p:nvSpPr>
        <p:spPr/>
        <p:txBody>
          <a:bodyPr/>
          <a:lstStyle/>
          <a:p>
            <a:fld id="{B66B1CE4-CDB0-9D42-ABD8-6322152799F5}" type="datetimeFigureOut">
              <a:rPr lang="en-US" smtClean="0"/>
              <a:t>2/16/21</a:t>
            </a:fld>
            <a:endParaRPr lang="en-US"/>
          </a:p>
        </p:txBody>
      </p:sp>
      <p:sp>
        <p:nvSpPr>
          <p:cNvPr id="6" name="Footer Placeholder 5">
            <a:extLst>
              <a:ext uri="{FF2B5EF4-FFF2-40B4-BE49-F238E27FC236}">
                <a16:creationId xmlns:a16="http://schemas.microsoft.com/office/drawing/2014/main" id="{A6EAB673-A666-BB4E-9DF9-EFF857D7EE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7E35BF-2941-ED47-B4BC-03581422F3FF}"/>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74548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43F2C6-634C-E34E-AB9A-C602CAF2E5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F672F0-3256-AB4B-BF69-914463B1F5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EFB27-0084-3844-911D-548C89CC39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6B1CE4-CDB0-9D42-ABD8-6322152799F5}" type="datetimeFigureOut">
              <a:rPr lang="en-US" smtClean="0"/>
              <a:t>2/16/21</a:t>
            </a:fld>
            <a:endParaRPr lang="en-US"/>
          </a:p>
        </p:txBody>
      </p:sp>
      <p:sp>
        <p:nvSpPr>
          <p:cNvPr id="5" name="Footer Placeholder 4">
            <a:extLst>
              <a:ext uri="{FF2B5EF4-FFF2-40B4-BE49-F238E27FC236}">
                <a16:creationId xmlns:a16="http://schemas.microsoft.com/office/drawing/2014/main" id="{9DFAA5DE-1D23-D74A-A2FB-06B9942337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21547E-0E4B-A944-82F0-95082ED712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94D39-F52E-5B42-AADB-49D727D7161B}" type="slidenum">
              <a:rPr lang="en-US" smtClean="0"/>
              <a:t>‹#›</a:t>
            </a:fld>
            <a:endParaRPr lang="en-US"/>
          </a:p>
        </p:txBody>
      </p:sp>
    </p:spTree>
    <p:extLst>
      <p:ext uri="{BB962C8B-B14F-4D97-AF65-F5344CB8AC3E}">
        <p14:creationId xmlns:p14="http://schemas.microsoft.com/office/powerpoint/2010/main" val="1904420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tiff"/><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5.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2.png"/><Relationship Id="rId5" Type="http://schemas.openxmlformats.org/officeDocument/2006/relationships/image" Target="../media/image1.png"/><Relationship Id="rId4"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7.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6.png"/><Relationship Id="rId5" Type="http://schemas.openxmlformats.org/officeDocument/2006/relationships/image" Target="../media/image1.png"/><Relationship Id="rId4"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9.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8.jpg"/><Relationship Id="rId5" Type="http://schemas.openxmlformats.org/officeDocument/2006/relationships/image" Target="../media/image1.png"/><Relationship Id="rId4"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1.jp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8.jpeg"/><Relationship Id="rId5" Type="http://schemas.openxmlformats.org/officeDocument/2006/relationships/image" Target="../media/image1.png"/><Relationship Id="rId4"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9.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8.jpeg"/><Relationship Id="rId5" Type="http://schemas.openxmlformats.org/officeDocument/2006/relationships/image" Target="../media/image1.png"/><Relationship Id="rId4"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6.png"/><Relationship Id="rId5" Type="http://schemas.openxmlformats.org/officeDocument/2006/relationships/image" Target="../media/image13.jpg"/><Relationship Id="rId4"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6.png"/><Relationship Id="rId5" Type="http://schemas.openxmlformats.org/officeDocument/2006/relationships/image" Target="../media/image5.jpeg"/><Relationship Id="rId4"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5.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8.jpg"/><Relationship Id="rId5" Type="http://schemas.openxmlformats.org/officeDocument/2006/relationships/image" Target="../media/image1.png"/><Relationship Id="rId4"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3.jp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4.png"/><Relationship Id="rId5" Type="http://schemas.openxmlformats.org/officeDocument/2006/relationships/image" Target="../media/image1.png"/><Relationship Id="rId4" Type="http://schemas.openxmlformats.org/officeDocument/2006/relationships/notesSlide" Target="../notesSlides/notesSlide1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9.jpg"/><Relationship Id="rId5" Type="http://schemas.openxmlformats.org/officeDocument/2006/relationships/image" Target="../media/image12.png"/><Relationship Id="rId4"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5.jp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7.jpeg"/><Relationship Id="rId5" Type="http://schemas.openxmlformats.org/officeDocument/2006/relationships/image" Target="../media/image1.png"/><Relationship Id="rId4" Type="http://schemas.openxmlformats.org/officeDocument/2006/relationships/notesSlide" Target="../notesSlides/notesSlide19.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0.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9.jpeg"/><Relationship Id="rId5" Type="http://schemas.openxmlformats.org/officeDocument/2006/relationships/image" Target="../media/image1.png"/><Relationship Id="rId4" Type="http://schemas.openxmlformats.org/officeDocument/2006/relationships/notesSlide" Target="../notesSlides/notesSlide20.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6.png"/><Relationship Id="rId5" Type="http://schemas.openxmlformats.org/officeDocument/2006/relationships/image" Target="../media/image12.png"/><Relationship Id="rId4" Type="http://schemas.openxmlformats.org/officeDocument/2006/relationships/notesSlide" Target="../notesSlides/notesSlide21.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5.jpg"/><Relationship Id="rId5" Type="http://schemas.openxmlformats.org/officeDocument/2006/relationships/image" Target="../media/image7.jpeg"/><Relationship Id="rId4" Type="http://schemas.openxmlformats.org/officeDocument/2006/relationships/notesSlide" Target="../notesSlides/notesSlide2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0.jpeg"/><Relationship Id="rId5" Type="http://schemas.openxmlformats.org/officeDocument/2006/relationships/image" Target="../media/image10.png"/><Relationship Id="rId4" Type="http://schemas.openxmlformats.org/officeDocument/2006/relationships/notesSlide" Target="../notesSlides/notesSlide23.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notesSlide" Target="../notesSlides/notesSlide24.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4.png"/><Relationship Id="rId5" Type="http://schemas.openxmlformats.org/officeDocument/2006/relationships/image" Target="../media/image11.jpg"/><Relationship Id="rId4" Type="http://schemas.openxmlformats.org/officeDocument/2006/relationships/notesSlide" Target="../notesSlides/notesSlide25.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7.jpeg"/><Relationship Id="rId5" Type="http://schemas.openxmlformats.org/officeDocument/2006/relationships/image" Target="../media/image20.jpeg"/><Relationship Id="rId4" Type="http://schemas.openxmlformats.org/officeDocument/2006/relationships/notesSlide" Target="../notesSlides/notesSlide26.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8.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7.jpeg"/><Relationship Id="rId5" Type="http://schemas.openxmlformats.org/officeDocument/2006/relationships/image" Target="../media/image1.png"/><Relationship Id="rId4" Type="http://schemas.openxmlformats.org/officeDocument/2006/relationships/notesSlide" Target="../notesSlides/notesSlide27.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1.jp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notesSlide" Target="../notesSlides/notesSlide28.xml"/></Relationships>
</file>

<file path=ppt/slides/_rels/slide42.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20.jpe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5.jpeg"/><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6.png"/><Relationship Id="rId5" Type="http://schemas.openxmlformats.org/officeDocument/2006/relationships/image" Target="../media/image9.jpg"/><Relationship Id="rId4" Type="http://schemas.openxmlformats.org/officeDocument/2006/relationships/notesSlide" Target="../notesSlides/notesSlide30.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4.png"/><Relationship Id="rId5" Type="http://schemas.openxmlformats.org/officeDocument/2006/relationships/image" Target="../media/image15.jpg"/><Relationship Id="rId4" Type="http://schemas.openxmlformats.org/officeDocument/2006/relationships/notesSlide" Target="../notesSlides/notesSlide31.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2.png"/><Relationship Id="rId5" Type="http://schemas.openxmlformats.org/officeDocument/2006/relationships/image" Target="../media/image8.jpg"/><Relationship Id="rId4" Type="http://schemas.openxmlformats.org/officeDocument/2006/relationships/notesSlide" Target="../notesSlides/notesSlide3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0.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6.png"/><Relationship Id="rId5" Type="http://schemas.openxmlformats.org/officeDocument/2006/relationships/image" Target="../media/image1.png"/><Relationship Id="rId4" Type="http://schemas.openxmlformats.org/officeDocument/2006/relationships/notesSlide" Target="../notesSlides/notesSlide33.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6.png"/><Relationship Id="rId5" Type="http://schemas.openxmlformats.org/officeDocument/2006/relationships/image" Target="../media/image19.jpeg"/><Relationship Id="rId4" Type="http://schemas.openxmlformats.org/officeDocument/2006/relationships/notesSlide" Target="../notesSlides/notesSlide34.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8.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3.jpg"/><Relationship Id="rId5" Type="http://schemas.openxmlformats.org/officeDocument/2006/relationships/image" Target="../media/image1.png"/><Relationship Id="rId4" Type="http://schemas.openxmlformats.org/officeDocument/2006/relationships/notesSlide" Target="../notesSlides/notesSlide35.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0.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8.jpg"/><Relationship Id="rId5" Type="http://schemas.openxmlformats.org/officeDocument/2006/relationships/image" Target="../media/image1.png"/><Relationship Id="rId4" Type="http://schemas.openxmlformats.org/officeDocument/2006/relationships/notesSlide" Target="../notesSlides/notesSlide3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1.jpg"/><Relationship Id="rId5" Type="http://schemas.openxmlformats.org/officeDocument/2006/relationships/image" Target="../media/image18.jpeg"/><Relationship Id="rId4" Type="http://schemas.openxmlformats.org/officeDocument/2006/relationships/notesSlide" Target="../notesSlides/notesSlide37.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7.jpeg"/><Relationship Id="rId5" Type="http://schemas.openxmlformats.org/officeDocument/2006/relationships/image" Target="../media/image5.jpeg"/><Relationship Id="rId4" Type="http://schemas.openxmlformats.org/officeDocument/2006/relationships/notesSlide" Target="../notesSlides/notesSlide38.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7.jpeg"/><Relationship Id="rId5" Type="http://schemas.openxmlformats.org/officeDocument/2006/relationships/image" Target="../media/image13.jpg"/><Relationship Id="rId4" Type="http://schemas.openxmlformats.org/officeDocument/2006/relationships/notesSlide" Target="../notesSlides/notesSlide39.xml"/></Relationships>
</file>

<file path=ppt/slides/_rels/slide5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Left Arrow 8">
            <a:extLst>
              <a:ext uri="{FF2B5EF4-FFF2-40B4-BE49-F238E27FC236}">
                <a16:creationId xmlns:a16="http://schemas.microsoft.com/office/drawing/2014/main" id="{B67B6E16-87F5-D14F-B468-7BC157A5861A}"/>
              </a:ext>
            </a:extLst>
          </p:cNvPr>
          <p:cNvSpPr/>
          <p:nvPr/>
        </p:nvSpPr>
        <p:spPr>
          <a:xfrm rot="18259188">
            <a:off x="5997393" y="2476387"/>
            <a:ext cx="4073137" cy="10885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8A5E193-BA6C-4540-A115-648375C9B7C9}"/>
              </a:ext>
            </a:extLst>
          </p:cNvPr>
          <p:cNvSpPr/>
          <p:nvPr/>
        </p:nvSpPr>
        <p:spPr>
          <a:xfrm>
            <a:off x="4969328" y="5109467"/>
            <a:ext cx="2253344" cy="14334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beep-09-soft.mp3" descr="beep-09-soft.mp3">
            <a:hlinkClick r:id="" action="ppaction://media"/>
            <a:extLst>
              <a:ext uri="{FF2B5EF4-FFF2-40B4-BE49-F238E27FC236}">
                <a16:creationId xmlns:a16="http://schemas.microsoft.com/office/drawing/2014/main" id="{27DB69FD-4E98-4F46-9A91-D5A3E4CC0A9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pic>
        <p:nvPicPr>
          <p:cNvPr id="3" name="Picture 2" descr="A person taking a selfie&#10;&#10;Description automatically generated">
            <a:extLst>
              <a:ext uri="{FF2B5EF4-FFF2-40B4-BE49-F238E27FC236}">
                <a16:creationId xmlns:a16="http://schemas.microsoft.com/office/drawing/2014/main" id="{23554730-C357-F440-B39A-A5F9CDFD09CE}"/>
              </a:ext>
            </a:extLst>
          </p:cNvPr>
          <p:cNvPicPr>
            <a:picLocks noChangeAspect="1"/>
          </p:cNvPicPr>
          <p:nvPr/>
        </p:nvPicPr>
        <p:blipFill>
          <a:blip r:embed="rId6"/>
          <a:stretch>
            <a:fillRect/>
          </a:stretch>
        </p:blipFill>
        <p:spPr>
          <a:xfrm>
            <a:off x="1354015" y="909514"/>
            <a:ext cx="3386713" cy="2369305"/>
          </a:xfrm>
          <a:prstGeom prst="rect">
            <a:avLst/>
          </a:prstGeom>
        </p:spPr>
      </p:pic>
      <p:pic>
        <p:nvPicPr>
          <p:cNvPr id="5" name="Picture 4">
            <a:extLst>
              <a:ext uri="{FF2B5EF4-FFF2-40B4-BE49-F238E27FC236}">
                <a16:creationId xmlns:a16="http://schemas.microsoft.com/office/drawing/2014/main" id="{2915CFCB-8292-6842-9B48-D439B68D427F}"/>
              </a:ext>
            </a:extLst>
          </p:cNvPr>
          <p:cNvPicPr>
            <a:picLocks noChangeAspect="1"/>
          </p:cNvPicPr>
          <p:nvPr/>
        </p:nvPicPr>
        <p:blipFill>
          <a:blip r:embed="rId7"/>
          <a:stretch>
            <a:fillRect/>
          </a:stretch>
        </p:blipFill>
        <p:spPr>
          <a:xfrm>
            <a:off x="1354015" y="909514"/>
            <a:ext cx="3060700" cy="406400"/>
          </a:xfrm>
          <a:prstGeom prst="rect">
            <a:avLst/>
          </a:prstGeom>
        </p:spPr>
      </p:pic>
      <p:sp>
        <p:nvSpPr>
          <p:cNvPr id="10" name="Left Arrow 9">
            <a:extLst>
              <a:ext uri="{FF2B5EF4-FFF2-40B4-BE49-F238E27FC236}">
                <a16:creationId xmlns:a16="http://schemas.microsoft.com/office/drawing/2014/main" id="{0B9DF1CD-65AE-3A4C-A413-B315A1FF3CF2}"/>
              </a:ext>
            </a:extLst>
          </p:cNvPr>
          <p:cNvSpPr/>
          <p:nvPr/>
        </p:nvSpPr>
        <p:spPr>
          <a:xfrm rot="16200000">
            <a:off x="1609803" y="291290"/>
            <a:ext cx="716083" cy="59460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5991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D79615CC-7E21-E542-9550-B92111EB8210}"/>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indoor, table, sitting, wooden&#10;&#10;Description automatically generated">
            <a:extLst>
              <a:ext uri="{FF2B5EF4-FFF2-40B4-BE49-F238E27FC236}">
                <a16:creationId xmlns:a16="http://schemas.microsoft.com/office/drawing/2014/main" id="{CC9DF395-CA04-AA4A-BF2E-FA05DF752753}"/>
              </a:ext>
            </a:extLst>
          </p:cNvPr>
          <p:cNvPicPr>
            <a:picLocks noChangeAspect="1"/>
          </p:cNvPicPr>
          <p:nvPr/>
        </p:nvPicPr>
        <p:blipFill rotWithShape="1">
          <a:blip r:embed="rId2"/>
          <a:srcRect l="40852" r="43121"/>
          <a:stretch/>
        </p:blipFill>
        <p:spPr>
          <a:xfrm>
            <a:off x="5261366" y="1320970"/>
            <a:ext cx="530014" cy="2307763"/>
          </a:xfrm>
          <a:prstGeom prst="rect">
            <a:avLst/>
          </a:prstGeom>
        </p:spPr>
      </p:pic>
      <p:pic>
        <p:nvPicPr>
          <p:cNvPr id="5" name="Picture 4" descr="A picture containing indoor, table, sitting, wooden&#10;&#10;Description automatically generated">
            <a:extLst>
              <a:ext uri="{FF2B5EF4-FFF2-40B4-BE49-F238E27FC236}">
                <a16:creationId xmlns:a16="http://schemas.microsoft.com/office/drawing/2014/main" id="{9B7C3BCE-0A12-7042-9409-5A0CABDF79F5}"/>
              </a:ext>
            </a:extLst>
          </p:cNvPr>
          <p:cNvPicPr>
            <a:picLocks noChangeAspect="1"/>
          </p:cNvPicPr>
          <p:nvPr/>
        </p:nvPicPr>
        <p:blipFill rotWithShape="1">
          <a:blip r:embed="rId2"/>
          <a:srcRect l="40852" r="43121"/>
          <a:stretch/>
        </p:blipFill>
        <p:spPr>
          <a:xfrm>
            <a:off x="6096000" y="1320969"/>
            <a:ext cx="530014" cy="2307763"/>
          </a:xfrm>
          <a:prstGeom prst="rect">
            <a:avLst/>
          </a:prstGeom>
        </p:spPr>
      </p:pic>
    </p:spTree>
    <p:extLst>
      <p:ext uri="{BB962C8B-B14F-4D97-AF65-F5344CB8AC3E}">
        <p14:creationId xmlns:p14="http://schemas.microsoft.com/office/powerpoint/2010/main" val="1775230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E8AE5C23-2FD6-164B-8342-8C064E6022E1}"/>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con&#10;&#10;Description automatically generated">
            <a:extLst>
              <a:ext uri="{FF2B5EF4-FFF2-40B4-BE49-F238E27FC236}">
                <a16:creationId xmlns:a16="http://schemas.microsoft.com/office/drawing/2014/main" id="{1CC2C425-FE44-6242-91B9-00733BE2ECB2}"/>
              </a:ext>
            </a:extLst>
          </p:cNvPr>
          <p:cNvPicPr>
            <a:picLocks noChangeAspect="1"/>
          </p:cNvPicPr>
          <p:nvPr/>
        </p:nvPicPr>
        <p:blipFill rotWithShape="1">
          <a:blip r:embed="rId3"/>
          <a:srcRect l="22625" r="21941"/>
          <a:stretch/>
        </p:blipFill>
        <p:spPr>
          <a:xfrm>
            <a:off x="4790601" y="1461655"/>
            <a:ext cx="1411577" cy="1816527"/>
          </a:xfrm>
          <a:prstGeom prst="rect">
            <a:avLst/>
          </a:prstGeom>
        </p:spPr>
      </p:pic>
      <p:pic>
        <p:nvPicPr>
          <p:cNvPr id="5" name="Picture 4" descr="Icon&#10;&#10;Description automatically generated">
            <a:extLst>
              <a:ext uri="{FF2B5EF4-FFF2-40B4-BE49-F238E27FC236}">
                <a16:creationId xmlns:a16="http://schemas.microsoft.com/office/drawing/2014/main" id="{47F6F20A-1FDA-4040-A718-437548BE1DB6}"/>
              </a:ext>
            </a:extLst>
          </p:cNvPr>
          <p:cNvPicPr>
            <a:picLocks noChangeAspect="1"/>
          </p:cNvPicPr>
          <p:nvPr/>
        </p:nvPicPr>
        <p:blipFill rotWithShape="1">
          <a:blip r:embed="rId3"/>
          <a:srcRect l="22625" r="21941"/>
          <a:stretch/>
        </p:blipFill>
        <p:spPr>
          <a:xfrm>
            <a:off x="6096000" y="1461654"/>
            <a:ext cx="1411577" cy="1816527"/>
          </a:xfrm>
          <a:prstGeom prst="rect">
            <a:avLst/>
          </a:prstGeom>
        </p:spPr>
      </p:pic>
    </p:spTree>
    <p:extLst>
      <p:ext uri="{BB962C8B-B14F-4D97-AF65-F5344CB8AC3E}">
        <p14:creationId xmlns:p14="http://schemas.microsoft.com/office/powerpoint/2010/main" val="2248733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9E7DE30F-3575-B147-95F3-67AC01D06E50}"/>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con&#10;&#10;Description automatically generated">
            <a:extLst>
              <a:ext uri="{FF2B5EF4-FFF2-40B4-BE49-F238E27FC236}">
                <a16:creationId xmlns:a16="http://schemas.microsoft.com/office/drawing/2014/main" id="{71DB3B87-FE91-1345-83EC-E0584E7FB611}"/>
              </a:ext>
            </a:extLst>
          </p:cNvPr>
          <p:cNvPicPr>
            <a:picLocks noChangeAspect="1"/>
          </p:cNvPicPr>
          <p:nvPr/>
        </p:nvPicPr>
        <p:blipFill>
          <a:blip r:embed="rId2"/>
          <a:stretch>
            <a:fillRect/>
          </a:stretch>
        </p:blipFill>
        <p:spPr>
          <a:xfrm>
            <a:off x="4791704" y="1514006"/>
            <a:ext cx="1304296" cy="1794925"/>
          </a:xfrm>
          <a:prstGeom prst="rect">
            <a:avLst/>
          </a:prstGeom>
        </p:spPr>
      </p:pic>
      <p:pic>
        <p:nvPicPr>
          <p:cNvPr id="4" name="Picture 3" descr="Icon&#10;&#10;Description automatically generated">
            <a:extLst>
              <a:ext uri="{FF2B5EF4-FFF2-40B4-BE49-F238E27FC236}">
                <a16:creationId xmlns:a16="http://schemas.microsoft.com/office/drawing/2014/main" id="{123B2F0E-40AB-AD41-A00E-7FC60C60C82E}"/>
              </a:ext>
            </a:extLst>
          </p:cNvPr>
          <p:cNvPicPr>
            <a:picLocks noChangeAspect="1"/>
          </p:cNvPicPr>
          <p:nvPr/>
        </p:nvPicPr>
        <p:blipFill>
          <a:blip r:embed="rId2"/>
          <a:stretch>
            <a:fillRect/>
          </a:stretch>
        </p:blipFill>
        <p:spPr>
          <a:xfrm>
            <a:off x="6096000" y="1163018"/>
            <a:ext cx="1304296" cy="1794925"/>
          </a:xfrm>
          <a:prstGeom prst="rect">
            <a:avLst/>
          </a:prstGeom>
        </p:spPr>
      </p:pic>
    </p:spTree>
    <p:extLst>
      <p:ext uri="{BB962C8B-B14F-4D97-AF65-F5344CB8AC3E}">
        <p14:creationId xmlns:p14="http://schemas.microsoft.com/office/powerpoint/2010/main" val="2111012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557B2A0F-A2AF-814C-A51C-696AFF4AF1A8}"/>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ape&#10;&#10;Description automatically generated">
            <a:extLst>
              <a:ext uri="{FF2B5EF4-FFF2-40B4-BE49-F238E27FC236}">
                <a16:creationId xmlns:a16="http://schemas.microsoft.com/office/drawing/2014/main" id="{6DBD53CE-5AA6-9B40-8C7A-3A673E055104}"/>
              </a:ext>
            </a:extLst>
          </p:cNvPr>
          <p:cNvPicPr>
            <a:picLocks noChangeAspect="1"/>
          </p:cNvPicPr>
          <p:nvPr/>
        </p:nvPicPr>
        <p:blipFill>
          <a:blip r:embed="rId2"/>
          <a:stretch>
            <a:fillRect/>
          </a:stretch>
        </p:blipFill>
        <p:spPr>
          <a:xfrm>
            <a:off x="5001331" y="1274164"/>
            <a:ext cx="1203401" cy="2308684"/>
          </a:xfrm>
          <a:prstGeom prst="rect">
            <a:avLst/>
          </a:prstGeom>
        </p:spPr>
      </p:pic>
      <p:pic>
        <p:nvPicPr>
          <p:cNvPr id="6" name="Picture 5" descr="Shape&#10;&#10;Description automatically generated">
            <a:extLst>
              <a:ext uri="{FF2B5EF4-FFF2-40B4-BE49-F238E27FC236}">
                <a16:creationId xmlns:a16="http://schemas.microsoft.com/office/drawing/2014/main" id="{F1BB4475-F645-8C40-A9E8-730A698DBDA6}"/>
              </a:ext>
            </a:extLst>
          </p:cNvPr>
          <p:cNvPicPr>
            <a:picLocks noChangeAspect="1"/>
          </p:cNvPicPr>
          <p:nvPr/>
        </p:nvPicPr>
        <p:blipFill>
          <a:blip r:embed="rId2"/>
          <a:stretch>
            <a:fillRect/>
          </a:stretch>
        </p:blipFill>
        <p:spPr>
          <a:xfrm>
            <a:off x="6098768" y="1120316"/>
            <a:ext cx="1203401" cy="2308684"/>
          </a:xfrm>
          <a:prstGeom prst="rect">
            <a:avLst/>
          </a:prstGeom>
        </p:spPr>
      </p:pic>
    </p:spTree>
    <p:extLst>
      <p:ext uri="{BB962C8B-B14F-4D97-AF65-F5344CB8AC3E}">
        <p14:creationId xmlns:p14="http://schemas.microsoft.com/office/powerpoint/2010/main" val="2327819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1BAF1292-9DEC-AF47-89BF-D75DF475D409}"/>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wine, sitting, table, knife&#10;&#10;Description automatically generated">
            <a:extLst>
              <a:ext uri="{FF2B5EF4-FFF2-40B4-BE49-F238E27FC236}">
                <a16:creationId xmlns:a16="http://schemas.microsoft.com/office/drawing/2014/main" id="{6EEE4932-EC4A-1046-8289-BE301208C725}"/>
              </a:ext>
            </a:extLst>
          </p:cNvPr>
          <p:cNvPicPr>
            <a:picLocks noChangeAspect="1"/>
          </p:cNvPicPr>
          <p:nvPr/>
        </p:nvPicPr>
        <p:blipFill rotWithShape="1">
          <a:blip r:embed="rId2"/>
          <a:srcRect l="30457" r="30393"/>
          <a:stretch/>
        </p:blipFill>
        <p:spPr>
          <a:xfrm>
            <a:off x="5071324" y="1289154"/>
            <a:ext cx="908518" cy="2375282"/>
          </a:xfrm>
          <a:prstGeom prst="rect">
            <a:avLst/>
          </a:prstGeom>
        </p:spPr>
      </p:pic>
      <p:pic>
        <p:nvPicPr>
          <p:cNvPr id="6" name="Picture 5" descr="A picture containing wine, sitting, table, knife&#10;&#10;Description automatically generated">
            <a:extLst>
              <a:ext uri="{FF2B5EF4-FFF2-40B4-BE49-F238E27FC236}">
                <a16:creationId xmlns:a16="http://schemas.microsoft.com/office/drawing/2014/main" id="{7B1BCC76-DB5C-FA41-B3DA-40EDFFD2EA2F}"/>
              </a:ext>
            </a:extLst>
          </p:cNvPr>
          <p:cNvPicPr>
            <a:picLocks noChangeAspect="1"/>
          </p:cNvPicPr>
          <p:nvPr/>
        </p:nvPicPr>
        <p:blipFill rotWithShape="1">
          <a:blip r:embed="rId2"/>
          <a:srcRect l="30457" r="30393"/>
          <a:stretch/>
        </p:blipFill>
        <p:spPr>
          <a:xfrm>
            <a:off x="5979842" y="1207678"/>
            <a:ext cx="908518" cy="2375282"/>
          </a:xfrm>
          <a:prstGeom prst="rect">
            <a:avLst/>
          </a:prstGeom>
        </p:spPr>
      </p:pic>
    </p:spTree>
    <p:extLst>
      <p:ext uri="{BB962C8B-B14F-4D97-AF65-F5344CB8AC3E}">
        <p14:creationId xmlns:p14="http://schemas.microsoft.com/office/powerpoint/2010/main" val="1639035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4">
            <a:extLst>
              <a:ext uri="{FF2B5EF4-FFF2-40B4-BE49-F238E27FC236}">
                <a16:creationId xmlns:a16="http://schemas.microsoft.com/office/drawing/2014/main" id="{5D2D243E-EF37-224C-92D4-4CBAB4B0D1CD}"/>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icon&#10;&#10;Description automatically generated">
            <a:extLst>
              <a:ext uri="{FF2B5EF4-FFF2-40B4-BE49-F238E27FC236}">
                <a16:creationId xmlns:a16="http://schemas.microsoft.com/office/drawing/2014/main" id="{48044290-7498-A445-9929-79A3CF10B60A}"/>
              </a:ext>
            </a:extLst>
          </p:cNvPr>
          <p:cNvPicPr>
            <a:picLocks noChangeAspect="1"/>
          </p:cNvPicPr>
          <p:nvPr/>
        </p:nvPicPr>
        <p:blipFill>
          <a:blip r:embed="rId2"/>
          <a:stretch>
            <a:fillRect/>
          </a:stretch>
        </p:blipFill>
        <p:spPr>
          <a:xfrm>
            <a:off x="5216404" y="1317489"/>
            <a:ext cx="879596" cy="2314726"/>
          </a:xfrm>
          <a:prstGeom prst="rect">
            <a:avLst/>
          </a:prstGeom>
        </p:spPr>
      </p:pic>
      <p:pic>
        <p:nvPicPr>
          <p:cNvPr id="6" name="Picture 5" descr="A picture containing icon&#10;&#10;Description automatically generated">
            <a:extLst>
              <a:ext uri="{FF2B5EF4-FFF2-40B4-BE49-F238E27FC236}">
                <a16:creationId xmlns:a16="http://schemas.microsoft.com/office/drawing/2014/main" id="{96FE5B97-C36C-9247-8E42-4EC3E3E0EE78}"/>
              </a:ext>
            </a:extLst>
          </p:cNvPr>
          <p:cNvPicPr>
            <a:picLocks noChangeAspect="1"/>
          </p:cNvPicPr>
          <p:nvPr/>
        </p:nvPicPr>
        <p:blipFill>
          <a:blip r:embed="rId2"/>
          <a:stretch>
            <a:fillRect/>
          </a:stretch>
        </p:blipFill>
        <p:spPr>
          <a:xfrm>
            <a:off x="6175861" y="1317489"/>
            <a:ext cx="879596" cy="2314726"/>
          </a:xfrm>
          <a:prstGeom prst="rect">
            <a:avLst/>
          </a:prstGeom>
        </p:spPr>
      </p:pic>
    </p:spTree>
    <p:extLst>
      <p:ext uri="{BB962C8B-B14F-4D97-AF65-F5344CB8AC3E}">
        <p14:creationId xmlns:p14="http://schemas.microsoft.com/office/powerpoint/2010/main" val="3274672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CAD353EA-60D2-F745-8A47-E5D665B6FEA4}"/>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id="{17902F6D-7C61-644E-B0AB-CB4E53267C17}"/>
              </a:ext>
            </a:extLst>
          </p:cNvPr>
          <p:cNvPicPr>
            <a:picLocks noChangeAspect="1"/>
          </p:cNvPicPr>
          <p:nvPr/>
        </p:nvPicPr>
        <p:blipFill rotWithShape="1">
          <a:blip r:embed="rId2"/>
          <a:srcRect b="7421"/>
          <a:stretch/>
        </p:blipFill>
        <p:spPr>
          <a:xfrm>
            <a:off x="4770522" y="1721571"/>
            <a:ext cx="1325478" cy="1506561"/>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4D444315-1E45-4D48-B79F-1BDCCB2198DB}"/>
              </a:ext>
            </a:extLst>
          </p:cNvPr>
          <p:cNvPicPr>
            <a:picLocks noChangeAspect="1"/>
          </p:cNvPicPr>
          <p:nvPr/>
        </p:nvPicPr>
        <p:blipFill rotWithShape="1">
          <a:blip r:embed="rId2"/>
          <a:srcRect b="7421"/>
          <a:stretch/>
        </p:blipFill>
        <p:spPr>
          <a:xfrm>
            <a:off x="6096000" y="1259375"/>
            <a:ext cx="1325478" cy="1506561"/>
          </a:xfrm>
          <a:prstGeom prst="rect">
            <a:avLst/>
          </a:prstGeom>
        </p:spPr>
      </p:pic>
    </p:spTree>
    <p:extLst>
      <p:ext uri="{BB962C8B-B14F-4D97-AF65-F5344CB8AC3E}">
        <p14:creationId xmlns:p14="http://schemas.microsoft.com/office/powerpoint/2010/main" val="1335763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A18DD38E-DA3D-BC40-8902-72C7CD56C520}"/>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icon&#10;&#10;Description automatically generated">
            <a:extLst>
              <a:ext uri="{FF2B5EF4-FFF2-40B4-BE49-F238E27FC236}">
                <a16:creationId xmlns:a16="http://schemas.microsoft.com/office/drawing/2014/main" id="{FCC45FD9-F178-4240-BFE1-0206EE3DB342}"/>
              </a:ext>
            </a:extLst>
          </p:cNvPr>
          <p:cNvPicPr>
            <a:picLocks noChangeAspect="1"/>
          </p:cNvPicPr>
          <p:nvPr/>
        </p:nvPicPr>
        <p:blipFill rotWithShape="1">
          <a:blip r:embed="rId3"/>
          <a:srcRect b="6797"/>
          <a:stretch/>
        </p:blipFill>
        <p:spPr>
          <a:xfrm>
            <a:off x="4707571" y="1828800"/>
            <a:ext cx="1540998" cy="1503339"/>
          </a:xfrm>
          <a:prstGeom prst="rect">
            <a:avLst/>
          </a:prstGeom>
        </p:spPr>
      </p:pic>
      <p:pic>
        <p:nvPicPr>
          <p:cNvPr id="5" name="Picture 4" descr="A picture containing icon&#10;&#10;Description automatically generated">
            <a:extLst>
              <a:ext uri="{FF2B5EF4-FFF2-40B4-BE49-F238E27FC236}">
                <a16:creationId xmlns:a16="http://schemas.microsoft.com/office/drawing/2014/main" id="{C099F9FF-F2AF-7A44-87D2-3E3F2549A89F}"/>
              </a:ext>
            </a:extLst>
          </p:cNvPr>
          <p:cNvPicPr>
            <a:picLocks noChangeAspect="1"/>
          </p:cNvPicPr>
          <p:nvPr/>
        </p:nvPicPr>
        <p:blipFill rotWithShape="1">
          <a:blip r:embed="rId3"/>
          <a:srcRect b="6797"/>
          <a:stretch/>
        </p:blipFill>
        <p:spPr>
          <a:xfrm>
            <a:off x="6096000" y="1201712"/>
            <a:ext cx="1540998" cy="1503339"/>
          </a:xfrm>
          <a:prstGeom prst="rect">
            <a:avLst/>
          </a:prstGeom>
        </p:spPr>
      </p:pic>
    </p:spTree>
    <p:extLst>
      <p:ext uri="{BB962C8B-B14F-4D97-AF65-F5344CB8AC3E}">
        <p14:creationId xmlns:p14="http://schemas.microsoft.com/office/powerpoint/2010/main" val="2831836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9C964FD2-1D9F-544D-B95D-089CA1E10538}"/>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id="{1C7503AA-C08F-9346-8E40-5668BE57D555}"/>
              </a:ext>
            </a:extLst>
          </p:cNvPr>
          <p:cNvPicPr>
            <a:picLocks noChangeAspect="1"/>
          </p:cNvPicPr>
          <p:nvPr/>
        </p:nvPicPr>
        <p:blipFill rotWithShape="1">
          <a:blip r:embed="rId2"/>
          <a:srcRect b="11283"/>
          <a:stretch/>
        </p:blipFill>
        <p:spPr>
          <a:xfrm>
            <a:off x="4822659" y="1619077"/>
            <a:ext cx="1273341" cy="1449173"/>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0A9F5269-72A7-CF42-9480-9DEE7AA5C762}"/>
              </a:ext>
            </a:extLst>
          </p:cNvPr>
          <p:cNvPicPr>
            <a:picLocks noChangeAspect="1"/>
          </p:cNvPicPr>
          <p:nvPr/>
        </p:nvPicPr>
        <p:blipFill rotWithShape="1">
          <a:blip r:embed="rId2"/>
          <a:srcRect b="11283"/>
          <a:stretch/>
        </p:blipFill>
        <p:spPr>
          <a:xfrm>
            <a:off x="6096000" y="1396723"/>
            <a:ext cx="1273341" cy="1449173"/>
          </a:xfrm>
          <a:prstGeom prst="rect">
            <a:avLst/>
          </a:prstGeom>
        </p:spPr>
      </p:pic>
    </p:spTree>
    <p:extLst>
      <p:ext uri="{BB962C8B-B14F-4D97-AF65-F5344CB8AC3E}">
        <p14:creationId xmlns:p14="http://schemas.microsoft.com/office/powerpoint/2010/main" val="3581852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F3B8B219-9D77-6E4A-9272-486C75879832}"/>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rawing of a cartoon character&#10;&#10;Description automatically generated">
            <a:extLst>
              <a:ext uri="{FF2B5EF4-FFF2-40B4-BE49-F238E27FC236}">
                <a16:creationId xmlns:a16="http://schemas.microsoft.com/office/drawing/2014/main" id="{8E967F9F-ECC2-9C48-B1B8-24A5D7ED77CB}"/>
              </a:ext>
            </a:extLst>
          </p:cNvPr>
          <p:cNvPicPr>
            <a:picLocks noChangeAspect="1"/>
          </p:cNvPicPr>
          <p:nvPr/>
        </p:nvPicPr>
        <p:blipFill rotWithShape="1">
          <a:blip r:embed="rId2"/>
          <a:srcRect r="13940" b="9248"/>
          <a:stretch/>
        </p:blipFill>
        <p:spPr>
          <a:xfrm rot="21388990">
            <a:off x="5830211" y="1132399"/>
            <a:ext cx="1543970" cy="1789970"/>
          </a:xfrm>
          <a:prstGeom prst="rect">
            <a:avLst/>
          </a:prstGeom>
        </p:spPr>
      </p:pic>
      <p:pic>
        <p:nvPicPr>
          <p:cNvPr id="4" name="Picture 3" descr="A drawing of a cartoon character&#10;&#10;Description automatically generated">
            <a:extLst>
              <a:ext uri="{FF2B5EF4-FFF2-40B4-BE49-F238E27FC236}">
                <a16:creationId xmlns:a16="http://schemas.microsoft.com/office/drawing/2014/main" id="{CFB9587A-4EB1-674E-8298-D38C05A3877E}"/>
              </a:ext>
            </a:extLst>
          </p:cNvPr>
          <p:cNvPicPr>
            <a:picLocks noChangeAspect="1"/>
          </p:cNvPicPr>
          <p:nvPr/>
        </p:nvPicPr>
        <p:blipFill rotWithShape="1">
          <a:blip r:embed="rId2"/>
          <a:srcRect r="13940" b="9248"/>
          <a:stretch/>
        </p:blipFill>
        <p:spPr>
          <a:xfrm rot="21388990">
            <a:off x="4553548" y="1579866"/>
            <a:ext cx="1543970" cy="1789970"/>
          </a:xfrm>
          <a:prstGeom prst="rect">
            <a:avLst/>
          </a:prstGeom>
        </p:spPr>
      </p:pic>
    </p:spTree>
    <p:extLst>
      <p:ext uri="{BB962C8B-B14F-4D97-AF65-F5344CB8AC3E}">
        <p14:creationId xmlns:p14="http://schemas.microsoft.com/office/powerpoint/2010/main" val="611869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2C2DBEE-6E1C-AA4D-82CE-C0F77161D365}"/>
              </a:ext>
            </a:extLst>
          </p:cNvPr>
          <p:cNvSpPr/>
          <p:nvPr/>
        </p:nvSpPr>
        <p:spPr>
          <a:xfrm>
            <a:off x="4969328" y="5109467"/>
            <a:ext cx="2253344" cy="14334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8037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1679CAD-9FC0-1044-8191-5BC2FFD1EABD}"/>
              </a:ext>
            </a:extLst>
          </p:cNvPr>
          <p:cNvSpPr/>
          <p:nvPr/>
        </p:nvSpPr>
        <p:spPr>
          <a:xfrm>
            <a:off x="4969328" y="5109467"/>
            <a:ext cx="2253344" cy="14334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graphical user interface&#10;&#10;Description automatically generated">
            <a:extLst>
              <a:ext uri="{FF2B5EF4-FFF2-40B4-BE49-F238E27FC236}">
                <a16:creationId xmlns:a16="http://schemas.microsoft.com/office/drawing/2014/main" id="{548DEEA1-E257-3E48-9D0C-B5A26769530C}"/>
              </a:ext>
            </a:extLst>
          </p:cNvPr>
          <p:cNvPicPr>
            <a:picLocks noChangeAspect="1"/>
          </p:cNvPicPr>
          <p:nvPr/>
        </p:nvPicPr>
        <p:blipFill rotWithShape="1">
          <a:blip r:embed="rId3"/>
          <a:srcRect b="13571"/>
          <a:stretch/>
        </p:blipFill>
        <p:spPr>
          <a:xfrm>
            <a:off x="1150167" y="4251880"/>
            <a:ext cx="3222428" cy="2438032"/>
          </a:xfrm>
          <a:prstGeom prst="rect">
            <a:avLst/>
          </a:prstGeom>
          <a:ln w="19050">
            <a:solidFill>
              <a:schemeClr val="tx1"/>
            </a:solidFill>
          </a:ln>
        </p:spPr>
      </p:pic>
      <p:sp>
        <p:nvSpPr>
          <p:cNvPr id="5" name="Arc 4">
            <a:extLst>
              <a:ext uri="{FF2B5EF4-FFF2-40B4-BE49-F238E27FC236}">
                <a16:creationId xmlns:a16="http://schemas.microsoft.com/office/drawing/2014/main" id="{4317ED5B-BF3C-614A-8182-D285AEAD3155}"/>
              </a:ext>
            </a:extLst>
          </p:cNvPr>
          <p:cNvSpPr/>
          <p:nvPr/>
        </p:nvSpPr>
        <p:spPr>
          <a:xfrm rot="18866057">
            <a:off x="3613444" y="4528375"/>
            <a:ext cx="2235200" cy="2293092"/>
          </a:xfrm>
          <a:prstGeom prst="arc">
            <a:avLst>
              <a:gd name="adj1" fmla="val 14100244"/>
              <a:gd name="adj2" fmla="val 86470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24521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30F6331-330E-F449-A276-F30D768A679F}"/>
              </a:ext>
            </a:extLst>
          </p:cNvPr>
          <p:cNvGrpSpPr/>
          <p:nvPr/>
        </p:nvGrpSpPr>
        <p:grpSpPr>
          <a:xfrm rot="3254377" flipH="1">
            <a:off x="6789408" y="3312865"/>
            <a:ext cx="505007" cy="1455096"/>
            <a:chOff x="5734050" y="3300585"/>
            <a:chExt cx="514350" cy="1455096"/>
          </a:xfrm>
          <a:solidFill>
            <a:schemeClr val="bg1"/>
          </a:solidFill>
        </p:grpSpPr>
        <p:sp>
          <p:nvSpPr>
            <p:cNvPr id="16" name="Oval 15">
              <a:extLst>
                <a:ext uri="{FF2B5EF4-FFF2-40B4-BE49-F238E27FC236}">
                  <a16:creationId xmlns:a16="http://schemas.microsoft.com/office/drawing/2014/main" id="{9647F398-C2FA-144D-BBC6-9CCE5B242AA0}"/>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1F86824-41B4-9346-9C88-7521E64F6729}"/>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2628EA7-1A2A-0642-ACA3-1AFF97C07084}"/>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beep-09-soft.mp3" descr="beep-09-soft.mp3">
            <a:hlinkClick r:id="" action="ppaction://media"/>
            <a:extLst>
              <a:ext uri="{FF2B5EF4-FFF2-40B4-BE49-F238E27FC236}">
                <a16:creationId xmlns:a16="http://schemas.microsoft.com/office/drawing/2014/main" id="{4B6AF45B-3B64-884C-AEBD-B85F62BA25A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3" name="Group 2">
            <a:extLst>
              <a:ext uri="{FF2B5EF4-FFF2-40B4-BE49-F238E27FC236}">
                <a16:creationId xmlns:a16="http://schemas.microsoft.com/office/drawing/2014/main" id="{AF4F4AB2-2FE2-C149-A597-9B4C173C1407}"/>
              </a:ext>
            </a:extLst>
          </p:cNvPr>
          <p:cNvGrpSpPr/>
          <p:nvPr/>
        </p:nvGrpSpPr>
        <p:grpSpPr>
          <a:xfrm>
            <a:off x="7789754" y="1485666"/>
            <a:ext cx="3780375" cy="3130239"/>
            <a:chOff x="4313290" y="520700"/>
            <a:chExt cx="3076472" cy="2501900"/>
          </a:xfrm>
        </p:grpSpPr>
        <p:sp>
          <p:nvSpPr>
            <p:cNvPr id="13" name="Cloud 12">
              <a:extLst>
                <a:ext uri="{FF2B5EF4-FFF2-40B4-BE49-F238E27FC236}">
                  <a16:creationId xmlns:a16="http://schemas.microsoft.com/office/drawing/2014/main" id="{D2104CC3-8B38-CF42-B68F-50D9307F6FBD}"/>
                </a:ext>
              </a:extLst>
            </p:cNvPr>
            <p:cNvSpPr/>
            <p:nvPr/>
          </p:nvSpPr>
          <p:spPr>
            <a:xfrm>
              <a:off x="4313290" y="520700"/>
              <a:ext cx="3076472" cy="2501900"/>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B7E87EEC-DDB6-E54B-ABF1-9AF1E6DBF1C6}"/>
                </a:ext>
              </a:extLst>
            </p:cNvPr>
            <p:cNvGrpSpPr/>
            <p:nvPr/>
          </p:nvGrpSpPr>
          <p:grpSpPr>
            <a:xfrm>
              <a:off x="4956322" y="780137"/>
              <a:ext cx="1704682" cy="1740336"/>
              <a:chOff x="4956322" y="780137"/>
              <a:chExt cx="1704682" cy="1740336"/>
            </a:xfrm>
          </p:grpSpPr>
          <p:pic>
            <p:nvPicPr>
              <p:cNvPr id="47" name="Picture 46" descr="Icon&#10;&#10;Description automatically generated">
                <a:extLst>
                  <a:ext uri="{FF2B5EF4-FFF2-40B4-BE49-F238E27FC236}">
                    <a16:creationId xmlns:a16="http://schemas.microsoft.com/office/drawing/2014/main" id="{2BED2FD3-F23F-564E-AAA5-1D1F66F703EC}"/>
                  </a:ext>
                </a:extLst>
              </p:cNvPr>
              <p:cNvPicPr>
                <a:picLocks noChangeAspect="1"/>
              </p:cNvPicPr>
              <p:nvPr/>
            </p:nvPicPr>
            <p:blipFill rotWithShape="1">
              <a:blip r:embed="rId6"/>
              <a:srcRect l="22625" r="21941"/>
              <a:stretch/>
            </p:blipFill>
            <p:spPr>
              <a:xfrm>
                <a:off x="4956322" y="1478774"/>
                <a:ext cx="809478" cy="1041699"/>
              </a:xfrm>
              <a:prstGeom prst="rect">
                <a:avLst/>
              </a:prstGeom>
            </p:spPr>
          </p:pic>
          <p:pic>
            <p:nvPicPr>
              <p:cNvPr id="48" name="Picture 47" descr="A picture containing drawing&#10;&#10;Description automatically generated">
                <a:extLst>
                  <a:ext uri="{FF2B5EF4-FFF2-40B4-BE49-F238E27FC236}">
                    <a16:creationId xmlns:a16="http://schemas.microsoft.com/office/drawing/2014/main" id="{F57ABBB8-5D77-724B-ADF7-31EBA6D49BAD}"/>
                  </a:ext>
                </a:extLst>
              </p:cNvPr>
              <p:cNvPicPr>
                <a:picLocks noChangeAspect="1"/>
              </p:cNvPicPr>
              <p:nvPr/>
            </p:nvPicPr>
            <p:blipFill>
              <a:blip r:embed="rId7"/>
              <a:stretch>
                <a:fillRect/>
              </a:stretch>
            </p:blipFill>
            <p:spPr>
              <a:xfrm>
                <a:off x="5570611" y="780137"/>
                <a:ext cx="809478" cy="836258"/>
              </a:xfrm>
              <a:prstGeom prst="rect">
                <a:avLst/>
              </a:prstGeom>
            </p:spPr>
          </p:pic>
          <p:pic>
            <p:nvPicPr>
              <p:cNvPr id="49" name="Picture 48" descr="A picture containing drawing&#10;&#10;Description automatically generated">
                <a:extLst>
                  <a:ext uri="{FF2B5EF4-FFF2-40B4-BE49-F238E27FC236}">
                    <a16:creationId xmlns:a16="http://schemas.microsoft.com/office/drawing/2014/main" id="{0C2B20C1-ECD4-5C4C-B50F-713F1E5F741E}"/>
                  </a:ext>
                </a:extLst>
              </p:cNvPr>
              <p:cNvPicPr>
                <a:picLocks noChangeAspect="1"/>
              </p:cNvPicPr>
              <p:nvPr/>
            </p:nvPicPr>
            <p:blipFill>
              <a:blip r:embed="rId7"/>
              <a:stretch>
                <a:fillRect/>
              </a:stretch>
            </p:blipFill>
            <p:spPr>
              <a:xfrm>
                <a:off x="5851526" y="1656142"/>
                <a:ext cx="809478" cy="836258"/>
              </a:xfrm>
              <a:prstGeom prst="rect">
                <a:avLst/>
              </a:prstGeom>
            </p:spPr>
          </p:pic>
        </p:grpSp>
      </p:grpSp>
      <p:grpSp>
        <p:nvGrpSpPr>
          <p:cNvPr id="5" name="Group 4">
            <a:extLst>
              <a:ext uri="{FF2B5EF4-FFF2-40B4-BE49-F238E27FC236}">
                <a16:creationId xmlns:a16="http://schemas.microsoft.com/office/drawing/2014/main" id="{E929DF11-5847-AC4E-B126-B98BE8083945}"/>
              </a:ext>
            </a:extLst>
          </p:cNvPr>
          <p:cNvGrpSpPr/>
          <p:nvPr/>
        </p:nvGrpSpPr>
        <p:grpSpPr>
          <a:xfrm>
            <a:off x="1109581" y="1810148"/>
            <a:ext cx="3911896" cy="3130239"/>
            <a:chOff x="996402" y="3240904"/>
            <a:chExt cx="3316887" cy="2680877"/>
          </a:xfrm>
        </p:grpSpPr>
        <p:grpSp>
          <p:nvGrpSpPr>
            <p:cNvPr id="2" name="Group 1">
              <a:extLst>
                <a:ext uri="{FF2B5EF4-FFF2-40B4-BE49-F238E27FC236}">
                  <a16:creationId xmlns:a16="http://schemas.microsoft.com/office/drawing/2014/main" id="{5E7B7E69-C75A-2847-B3D5-C388E0198CDD}"/>
                </a:ext>
              </a:extLst>
            </p:cNvPr>
            <p:cNvGrpSpPr/>
            <p:nvPr/>
          </p:nvGrpSpPr>
          <p:grpSpPr>
            <a:xfrm>
              <a:off x="996402" y="3240904"/>
              <a:ext cx="3316887" cy="2680877"/>
              <a:chOff x="996402" y="3240904"/>
              <a:chExt cx="3316887" cy="2680877"/>
            </a:xfrm>
          </p:grpSpPr>
          <p:sp>
            <p:nvSpPr>
              <p:cNvPr id="14" name="Cloud 13">
                <a:extLst>
                  <a:ext uri="{FF2B5EF4-FFF2-40B4-BE49-F238E27FC236}">
                    <a16:creationId xmlns:a16="http://schemas.microsoft.com/office/drawing/2014/main" id="{FCB4DA32-8DA5-4F43-AE4E-6E67C1FE0E55}"/>
                  </a:ext>
                </a:extLst>
              </p:cNvPr>
              <p:cNvSpPr/>
              <p:nvPr/>
            </p:nvSpPr>
            <p:spPr>
              <a:xfrm>
                <a:off x="996402" y="3240904"/>
                <a:ext cx="3316887" cy="2680877"/>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descr="A picture containing drawing&#10;&#10;Description automatically generated">
                <a:extLst>
                  <a:ext uri="{FF2B5EF4-FFF2-40B4-BE49-F238E27FC236}">
                    <a16:creationId xmlns:a16="http://schemas.microsoft.com/office/drawing/2014/main" id="{DE1ABC15-99D7-9141-AE2C-BF7799CFAE96}"/>
                  </a:ext>
                </a:extLst>
              </p:cNvPr>
              <p:cNvPicPr>
                <a:picLocks noChangeAspect="1"/>
              </p:cNvPicPr>
              <p:nvPr/>
            </p:nvPicPr>
            <p:blipFill>
              <a:blip r:embed="rId7"/>
              <a:stretch>
                <a:fillRect/>
              </a:stretch>
            </p:blipFill>
            <p:spPr>
              <a:xfrm>
                <a:off x="1869702" y="3683240"/>
                <a:ext cx="809478" cy="836258"/>
              </a:xfrm>
              <a:prstGeom prst="rect">
                <a:avLst/>
              </a:prstGeom>
            </p:spPr>
          </p:pic>
          <p:pic>
            <p:nvPicPr>
              <p:cNvPr id="44" name="Picture 43" descr="Icon&#10;&#10;Description automatically generated">
                <a:extLst>
                  <a:ext uri="{FF2B5EF4-FFF2-40B4-BE49-F238E27FC236}">
                    <a16:creationId xmlns:a16="http://schemas.microsoft.com/office/drawing/2014/main" id="{4BEB4965-70FE-5643-8002-E398E37B187B}"/>
                  </a:ext>
                </a:extLst>
              </p:cNvPr>
              <p:cNvPicPr>
                <a:picLocks noChangeAspect="1"/>
              </p:cNvPicPr>
              <p:nvPr/>
            </p:nvPicPr>
            <p:blipFill rotWithShape="1">
              <a:blip r:embed="rId6"/>
              <a:srcRect l="22625" r="21941"/>
              <a:stretch/>
            </p:blipFill>
            <p:spPr>
              <a:xfrm>
                <a:off x="2895489" y="3429000"/>
                <a:ext cx="809478" cy="1041699"/>
              </a:xfrm>
              <a:prstGeom prst="rect">
                <a:avLst/>
              </a:prstGeom>
            </p:spPr>
          </p:pic>
          <p:pic>
            <p:nvPicPr>
              <p:cNvPr id="45" name="Picture 44" descr="A picture containing drawing&#10;&#10;Description automatically generated">
                <a:extLst>
                  <a:ext uri="{FF2B5EF4-FFF2-40B4-BE49-F238E27FC236}">
                    <a16:creationId xmlns:a16="http://schemas.microsoft.com/office/drawing/2014/main" id="{7B304E6C-4250-0E40-9854-6D0BAFFDCCEA}"/>
                  </a:ext>
                </a:extLst>
              </p:cNvPr>
              <p:cNvPicPr>
                <a:picLocks noChangeAspect="1"/>
              </p:cNvPicPr>
              <p:nvPr/>
            </p:nvPicPr>
            <p:blipFill>
              <a:blip r:embed="rId7"/>
              <a:stretch>
                <a:fillRect/>
              </a:stretch>
            </p:blipFill>
            <p:spPr>
              <a:xfrm>
                <a:off x="1451537" y="4519498"/>
                <a:ext cx="910045" cy="940152"/>
              </a:xfrm>
              <a:prstGeom prst="rect">
                <a:avLst/>
              </a:prstGeom>
            </p:spPr>
          </p:pic>
        </p:grpSp>
        <p:pic>
          <p:nvPicPr>
            <p:cNvPr id="24" name="Picture 23" descr="A picture containing drawing&#10;&#10;Description automatically generated">
              <a:extLst>
                <a:ext uri="{FF2B5EF4-FFF2-40B4-BE49-F238E27FC236}">
                  <a16:creationId xmlns:a16="http://schemas.microsoft.com/office/drawing/2014/main" id="{3DD54D8C-4170-234F-A2F4-286808AEE8F0}"/>
                </a:ext>
              </a:extLst>
            </p:cNvPr>
            <p:cNvPicPr>
              <a:picLocks noChangeAspect="1"/>
            </p:cNvPicPr>
            <p:nvPr/>
          </p:nvPicPr>
          <p:blipFill>
            <a:blip r:embed="rId7"/>
            <a:stretch>
              <a:fillRect/>
            </a:stretch>
          </p:blipFill>
          <p:spPr>
            <a:xfrm>
              <a:off x="2490750" y="4519498"/>
              <a:ext cx="809478" cy="836258"/>
            </a:xfrm>
            <a:prstGeom prst="rect">
              <a:avLst/>
            </a:prstGeom>
          </p:spPr>
        </p:pic>
      </p:grpSp>
    </p:spTree>
    <p:extLst>
      <p:ext uri="{BB962C8B-B14F-4D97-AF65-F5344CB8AC3E}">
        <p14:creationId xmlns:p14="http://schemas.microsoft.com/office/powerpoint/2010/main" val="268421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mediacall" presetSubtype="0" fill="hold" nodeType="clickEffect">
                                  <p:stCondLst>
                                    <p:cond delay="0"/>
                                  </p:stCondLst>
                                  <p:childTnLst>
                                    <p:cmd type="call" cmd="playFrom(0.0)">
                                      <p:cBhvr>
                                        <p:cTn id="16" dur="339" fill="hold"/>
                                        <p:tgtEl>
                                          <p:spTgt spid="25"/>
                                        </p:tgtEl>
                                      </p:cBhvr>
                                    </p:cmd>
                                  </p:childTnLst>
                                </p:cTn>
                              </p:par>
                            </p:childTnLst>
                          </p:cTn>
                        </p:par>
                      </p:childTnLst>
                    </p:cTn>
                  </p:par>
                  <p:par>
                    <p:cTn id="17" fill="hold">
                      <p:stCondLst>
                        <p:cond delay="indefinite"/>
                      </p:stCondLst>
                      <p:childTnLst>
                        <p:par>
                          <p:cTn id="18" fill="hold">
                            <p:stCondLst>
                              <p:cond delay="0"/>
                            </p:stCondLst>
                            <p:childTnLst>
                              <p:par>
                                <p:cTn id="19" presetID="35" presetClass="emph" presetSubtype="0" fill="hold" nodeType="clickEffect">
                                  <p:stCondLst>
                                    <p:cond delay="0"/>
                                  </p:stCondLst>
                                  <p:childTnLst>
                                    <p:anim calcmode="discrete" valueType="str">
                                      <p:cBhvr>
                                        <p:cTn id="20" dur="500" fill="hold"/>
                                        <p:tgtEl>
                                          <p:spTgt spid="3"/>
                                        </p:tgtEl>
                                        <p:attrNameLst>
                                          <p:attrName>style.visibility</p:attrName>
                                        </p:attrNameLst>
                                      </p:cBhvr>
                                      <p:tavLst>
                                        <p:tav tm="0">
                                          <p:val>
                                            <p:strVal val="hidden"/>
                                          </p:val>
                                        </p:tav>
                                        <p:tav tm="50000">
                                          <p:val>
                                            <p:strVal val="visible"/>
                                          </p:val>
                                        </p:tav>
                                      </p:tavLst>
                                    </p:anim>
                                  </p:childTnLst>
                                </p:cTn>
                              </p:par>
                              <p:par>
                                <p:cTn id="21" presetID="35" presetClass="emph" presetSubtype="0" fill="hold" nodeType="withEffect">
                                  <p:stCondLst>
                                    <p:cond delay="0"/>
                                  </p:stCondLst>
                                  <p:childTnLst>
                                    <p:anim calcmode="discrete" valueType="str">
                                      <p:cBhvr>
                                        <p:cTn id="22" dur="500" fill="hold"/>
                                        <p:tgtEl>
                                          <p:spTgt spid="1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23" fill="hold" display="0">
                  <p:stCondLst>
                    <p:cond delay="indefinite"/>
                  </p:stCondLst>
                  <p:endCondLst>
                    <p:cond evt="onStopAudio" delay="0">
                      <p:tgtEl>
                        <p:sldTgt/>
                      </p:tgtEl>
                    </p:cond>
                  </p:endCondLst>
                </p:cTn>
                <p:tgtEl>
                  <p:spTgt spid="25"/>
                </p:tgtEl>
              </p:cMediaNode>
            </p:audi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beep-09-soft.mp3" descr="beep-09-soft.mp3">
            <a:hlinkClick r:id="" action="ppaction://media"/>
            <a:extLst>
              <a:ext uri="{FF2B5EF4-FFF2-40B4-BE49-F238E27FC236}">
                <a16:creationId xmlns:a16="http://schemas.microsoft.com/office/drawing/2014/main" id="{0EA255EE-EF83-A442-BDE6-123CFD3A0B4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4" name="Group 3">
            <a:extLst>
              <a:ext uri="{FF2B5EF4-FFF2-40B4-BE49-F238E27FC236}">
                <a16:creationId xmlns:a16="http://schemas.microsoft.com/office/drawing/2014/main" id="{50C18F78-893D-9240-B2C9-E04E4F444A89}"/>
              </a:ext>
            </a:extLst>
          </p:cNvPr>
          <p:cNvGrpSpPr/>
          <p:nvPr/>
        </p:nvGrpSpPr>
        <p:grpSpPr>
          <a:xfrm>
            <a:off x="755992" y="1453649"/>
            <a:ext cx="4750825" cy="3381822"/>
            <a:chOff x="296614" y="2711930"/>
            <a:chExt cx="4750825" cy="3381822"/>
          </a:xfrm>
        </p:grpSpPr>
        <p:sp>
          <p:nvSpPr>
            <p:cNvPr id="33" name="Cloud 32">
              <a:extLst>
                <a:ext uri="{FF2B5EF4-FFF2-40B4-BE49-F238E27FC236}">
                  <a16:creationId xmlns:a16="http://schemas.microsoft.com/office/drawing/2014/main" id="{8EFF7C5C-DEA2-A747-AE00-9D2C5B52E3F4}"/>
                </a:ext>
              </a:extLst>
            </p:cNvPr>
            <p:cNvSpPr/>
            <p:nvPr/>
          </p:nvSpPr>
          <p:spPr>
            <a:xfrm>
              <a:off x="296614" y="2711930"/>
              <a:ext cx="3536226" cy="3117756"/>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A6F3D4FE-760A-4F4A-9949-C50D3407626A}"/>
                </a:ext>
              </a:extLst>
            </p:cNvPr>
            <p:cNvGrpSpPr/>
            <p:nvPr/>
          </p:nvGrpSpPr>
          <p:grpSpPr>
            <a:xfrm>
              <a:off x="1131454" y="3324536"/>
              <a:ext cx="3915985" cy="2769216"/>
              <a:chOff x="1228204" y="3285309"/>
              <a:chExt cx="3915985" cy="2769216"/>
            </a:xfrm>
          </p:grpSpPr>
          <p:grpSp>
            <p:nvGrpSpPr>
              <p:cNvPr id="2" name="Group 1">
                <a:extLst>
                  <a:ext uri="{FF2B5EF4-FFF2-40B4-BE49-F238E27FC236}">
                    <a16:creationId xmlns:a16="http://schemas.microsoft.com/office/drawing/2014/main" id="{8D771FD7-B671-F344-8C56-F18A91ADBD79}"/>
                  </a:ext>
                </a:extLst>
              </p:cNvPr>
              <p:cNvGrpSpPr/>
              <p:nvPr/>
            </p:nvGrpSpPr>
            <p:grpSpPr>
              <a:xfrm>
                <a:off x="3733678" y="5123047"/>
                <a:ext cx="1410511" cy="931478"/>
                <a:chOff x="3728129" y="5112415"/>
                <a:chExt cx="1410511" cy="931478"/>
              </a:xfrm>
              <a:solidFill>
                <a:schemeClr val="bg1"/>
              </a:solidFill>
            </p:grpSpPr>
            <p:sp>
              <p:nvSpPr>
                <p:cNvPr id="22" name="Oval 21">
                  <a:extLst>
                    <a:ext uri="{FF2B5EF4-FFF2-40B4-BE49-F238E27FC236}">
                      <a16:creationId xmlns:a16="http://schemas.microsoft.com/office/drawing/2014/main" id="{74C86F4F-27E6-B743-8E3C-D198A22011F5}"/>
                    </a:ext>
                  </a:extLst>
                </p:cNvPr>
                <p:cNvSpPr/>
                <p:nvPr/>
              </p:nvSpPr>
              <p:spPr>
                <a:xfrm>
                  <a:off x="3728129" y="5112415"/>
                  <a:ext cx="510334" cy="48092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7791312F-6E85-8C45-BB88-850CF4768444}"/>
                    </a:ext>
                  </a:extLst>
                </p:cNvPr>
                <p:cNvSpPr/>
                <p:nvPr/>
              </p:nvSpPr>
              <p:spPr>
                <a:xfrm>
                  <a:off x="4431777" y="5352875"/>
                  <a:ext cx="394881" cy="37376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D5BBC9A-128A-9049-83F2-0C1422E79FD5}"/>
                    </a:ext>
                  </a:extLst>
                </p:cNvPr>
                <p:cNvSpPr/>
                <p:nvPr/>
              </p:nvSpPr>
              <p:spPr>
                <a:xfrm>
                  <a:off x="4885625" y="5779827"/>
                  <a:ext cx="253015" cy="264066"/>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97CC3BAD-E958-7041-936B-B1F077D26AA7}"/>
                  </a:ext>
                </a:extLst>
              </p:cNvPr>
              <p:cNvGrpSpPr/>
              <p:nvPr/>
            </p:nvGrpSpPr>
            <p:grpSpPr>
              <a:xfrm>
                <a:off x="1228204" y="3285309"/>
                <a:ext cx="1807596" cy="1837738"/>
                <a:chOff x="1228204" y="3285309"/>
                <a:chExt cx="1807596" cy="1837738"/>
              </a:xfrm>
            </p:grpSpPr>
            <p:pic>
              <p:nvPicPr>
                <p:cNvPr id="30" name="Picture 29" descr="A picture containing icon&#10;&#10;Description automatically generated">
                  <a:extLst>
                    <a:ext uri="{FF2B5EF4-FFF2-40B4-BE49-F238E27FC236}">
                      <a16:creationId xmlns:a16="http://schemas.microsoft.com/office/drawing/2014/main" id="{4FC717E9-FF0D-B742-BBB5-2ECD550503D5}"/>
                    </a:ext>
                  </a:extLst>
                </p:cNvPr>
                <p:cNvPicPr>
                  <a:picLocks noChangeAspect="1"/>
                </p:cNvPicPr>
                <p:nvPr/>
              </p:nvPicPr>
              <p:blipFill>
                <a:blip r:embed="rId6"/>
                <a:stretch>
                  <a:fillRect/>
                </a:stretch>
              </p:blipFill>
              <p:spPr>
                <a:xfrm>
                  <a:off x="1228204" y="3285309"/>
                  <a:ext cx="698340" cy="1837738"/>
                </a:xfrm>
                <a:prstGeom prst="rect">
                  <a:avLst/>
                </a:prstGeom>
              </p:spPr>
            </p:pic>
            <p:pic>
              <p:nvPicPr>
                <p:cNvPr id="31" name="Picture 30" descr="A picture containing drawing&#10;&#10;Description automatically generated">
                  <a:extLst>
                    <a:ext uri="{FF2B5EF4-FFF2-40B4-BE49-F238E27FC236}">
                      <a16:creationId xmlns:a16="http://schemas.microsoft.com/office/drawing/2014/main" id="{C5C04E39-EC81-474F-88E2-B10AB08F00BF}"/>
                    </a:ext>
                  </a:extLst>
                </p:cNvPr>
                <p:cNvPicPr>
                  <a:picLocks noChangeAspect="1"/>
                </p:cNvPicPr>
                <p:nvPr/>
              </p:nvPicPr>
              <p:blipFill rotWithShape="1">
                <a:blip r:embed="rId7"/>
                <a:srcRect b="7421"/>
                <a:stretch/>
              </p:blipFill>
              <p:spPr>
                <a:xfrm>
                  <a:off x="2030241" y="3449680"/>
                  <a:ext cx="1005559" cy="1142937"/>
                </a:xfrm>
                <a:prstGeom prst="rect">
                  <a:avLst/>
                </a:prstGeom>
              </p:spPr>
            </p:pic>
          </p:grpSp>
        </p:grpSp>
      </p:grpSp>
      <p:grpSp>
        <p:nvGrpSpPr>
          <p:cNvPr id="6" name="Group 5">
            <a:extLst>
              <a:ext uri="{FF2B5EF4-FFF2-40B4-BE49-F238E27FC236}">
                <a16:creationId xmlns:a16="http://schemas.microsoft.com/office/drawing/2014/main" id="{9FD4E636-F472-2F42-8155-8FA8DC899B32}"/>
              </a:ext>
            </a:extLst>
          </p:cNvPr>
          <p:cNvGrpSpPr/>
          <p:nvPr/>
        </p:nvGrpSpPr>
        <p:grpSpPr>
          <a:xfrm>
            <a:off x="7335604" y="1370617"/>
            <a:ext cx="3836435" cy="3229013"/>
            <a:chOff x="7822435" y="2589671"/>
            <a:chExt cx="3836435" cy="3229013"/>
          </a:xfrm>
        </p:grpSpPr>
        <p:grpSp>
          <p:nvGrpSpPr>
            <p:cNvPr id="43" name="Group 42">
              <a:extLst>
                <a:ext uri="{FF2B5EF4-FFF2-40B4-BE49-F238E27FC236}">
                  <a16:creationId xmlns:a16="http://schemas.microsoft.com/office/drawing/2014/main" id="{EBB810C8-FD7D-EA4F-8743-9280E6DC61C5}"/>
                </a:ext>
              </a:extLst>
            </p:cNvPr>
            <p:cNvGrpSpPr/>
            <p:nvPr/>
          </p:nvGrpSpPr>
          <p:grpSpPr>
            <a:xfrm>
              <a:off x="7822435" y="2589671"/>
              <a:ext cx="3836435" cy="3229013"/>
              <a:chOff x="7860265" y="2626462"/>
              <a:chExt cx="3836435" cy="3229013"/>
            </a:xfrm>
          </p:grpSpPr>
          <p:sp>
            <p:nvSpPr>
              <p:cNvPr id="44" name="Cloud 43">
                <a:extLst>
                  <a:ext uri="{FF2B5EF4-FFF2-40B4-BE49-F238E27FC236}">
                    <a16:creationId xmlns:a16="http://schemas.microsoft.com/office/drawing/2014/main" id="{04466F8D-976F-704B-9AEF-56B80B74FB39}"/>
                  </a:ext>
                </a:extLst>
              </p:cNvPr>
              <p:cNvSpPr/>
              <p:nvPr/>
            </p:nvSpPr>
            <p:spPr>
              <a:xfrm>
                <a:off x="7860265" y="2626462"/>
                <a:ext cx="3836435" cy="3229013"/>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descr="A picture containing icon&#10;&#10;Description automatically generated">
                <a:extLst>
                  <a:ext uri="{FF2B5EF4-FFF2-40B4-BE49-F238E27FC236}">
                    <a16:creationId xmlns:a16="http://schemas.microsoft.com/office/drawing/2014/main" id="{EC91D479-6FDC-7F4D-8A44-52A43308C2F5}"/>
                  </a:ext>
                </a:extLst>
              </p:cNvPr>
              <p:cNvPicPr>
                <a:picLocks noChangeAspect="1"/>
              </p:cNvPicPr>
              <p:nvPr/>
            </p:nvPicPr>
            <p:blipFill>
              <a:blip r:embed="rId6"/>
              <a:stretch>
                <a:fillRect/>
              </a:stretch>
            </p:blipFill>
            <p:spPr>
              <a:xfrm>
                <a:off x="8540789" y="3454789"/>
                <a:ext cx="698340" cy="1837738"/>
              </a:xfrm>
              <a:prstGeom prst="rect">
                <a:avLst/>
              </a:prstGeom>
            </p:spPr>
          </p:pic>
          <p:pic>
            <p:nvPicPr>
              <p:cNvPr id="47" name="Picture 46" descr="A picture containing drawing&#10;&#10;Description automatically generated">
                <a:extLst>
                  <a:ext uri="{FF2B5EF4-FFF2-40B4-BE49-F238E27FC236}">
                    <a16:creationId xmlns:a16="http://schemas.microsoft.com/office/drawing/2014/main" id="{02196F14-4C09-C54C-B59A-B962617C1471}"/>
                  </a:ext>
                </a:extLst>
              </p:cNvPr>
              <p:cNvPicPr>
                <a:picLocks noChangeAspect="1"/>
              </p:cNvPicPr>
              <p:nvPr/>
            </p:nvPicPr>
            <p:blipFill rotWithShape="1">
              <a:blip r:embed="rId7"/>
              <a:srcRect b="7421"/>
              <a:stretch/>
            </p:blipFill>
            <p:spPr>
              <a:xfrm>
                <a:off x="10077959" y="3947947"/>
                <a:ext cx="912294" cy="1036929"/>
              </a:xfrm>
              <a:prstGeom prst="rect">
                <a:avLst/>
              </a:prstGeom>
            </p:spPr>
          </p:pic>
        </p:grpSp>
        <p:pic>
          <p:nvPicPr>
            <p:cNvPr id="25" name="Picture 24" descr="A picture containing icon&#10;&#10;Description automatically generated">
              <a:extLst>
                <a:ext uri="{FF2B5EF4-FFF2-40B4-BE49-F238E27FC236}">
                  <a16:creationId xmlns:a16="http://schemas.microsoft.com/office/drawing/2014/main" id="{8D220469-D467-6846-9A55-6D79549D2A4C}"/>
                </a:ext>
              </a:extLst>
            </p:cNvPr>
            <p:cNvPicPr>
              <a:picLocks noChangeAspect="1"/>
            </p:cNvPicPr>
            <p:nvPr/>
          </p:nvPicPr>
          <p:blipFill>
            <a:blip r:embed="rId6"/>
            <a:stretch>
              <a:fillRect/>
            </a:stretch>
          </p:blipFill>
          <p:spPr>
            <a:xfrm>
              <a:off x="9281946" y="2992287"/>
              <a:ext cx="698340" cy="1837738"/>
            </a:xfrm>
            <a:prstGeom prst="rect">
              <a:avLst/>
            </a:prstGeom>
          </p:spPr>
        </p:pic>
      </p:grpSp>
    </p:spTree>
    <p:extLst>
      <p:ext uri="{BB962C8B-B14F-4D97-AF65-F5344CB8AC3E}">
        <p14:creationId xmlns:p14="http://schemas.microsoft.com/office/powerpoint/2010/main" val="3228231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9"/>
                                        </p:tgtEl>
                                      </p:cBhvr>
                                    </p:cmd>
                                  </p:childTnLst>
                                </p:cTn>
                              </p:par>
                            </p:childTnLst>
                          </p:cTn>
                        </p:par>
                        <p:par>
                          <p:cTn id="12" fill="hold">
                            <p:stCondLst>
                              <p:cond delay="839"/>
                            </p:stCondLst>
                            <p:childTnLst>
                              <p:par>
                                <p:cTn id="13" presetID="35" presetClass="emph" presetSubtype="0" fill="remove" nodeType="afterEffect">
                                  <p:stCondLst>
                                    <p:cond delay="0"/>
                                  </p:stCondLst>
                                  <p:childTnLst>
                                    <p:anim calcmode="discrete" valueType="str">
                                      <p:cBhvr>
                                        <p:cTn id="14" dur="5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7879" showWhenStopped="0">
                <p:cTn id="15" fill="hold" display="0">
                  <p:stCondLst>
                    <p:cond delay="indefinite"/>
                  </p:stCondLst>
                  <p:endCondLst>
                    <p:cond evt="onStopAudio" delay="0">
                      <p:tgtEl>
                        <p:sldTgt/>
                      </p:tgtEl>
                    </p:cond>
                  </p:endCondLst>
                </p:cTn>
                <p:tgtEl>
                  <p:spTgt spid="29"/>
                </p:tgtEl>
              </p:cMediaNode>
            </p:audi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eep-09-soft.mp3" descr="beep-09-soft.mp3">
            <a:hlinkClick r:id="" action="ppaction://media"/>
            <a:extLst>
              <a:ext uri="{FF2B5EF4-FFF2-40B4-BE49-F238E27FC236}">
                <a16:creationId xmlns:a16="http://schemas.microsoft.com/office/drawing/2014/main" id="{7B45C411-A094-6A4C-BA17-8D05A370A1D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6" name="Group 5">
            <a:extLst>
              <a:ext uri="{FF2B5EF4-FFF2-40B4-BE49-F238E27FC236}">
                <a16:creationId xmlns:a16="http://schemas.microsoft.com/office/drawing/2014/main" id="{3C9887EE-2343-A246-9ECE-DD93B6E5EA58}"/>
              </a:ext>
            </a:extLst>
          </p:cNvPr>
          <p:cNvGrpSpPr/>
          <p:nvPr/>
        </p:nvGrpSpPr>
        <p:grpSpPr>
          <a:xfrm>
            <a:off x="6159552" y="1412823"/>
            <a:ext cx="5825287" cy="4032354"/>
            <a:chOff x="6569956" y="2623279"/>
            <a:chExt cx="5825287" cy="4032354"/>
          </a:xfrm>
        </p:grpSpPr>
        <p:grpSp>
          <p:nvGrpSpPr>
            <p:cNvPr id="5" name="Group 4">
              <a:extLst>
                <a:ext uri="{FF2B5EF4-FFF2-40B4-BE49-F238E27FC236}">
                  <a16:creationId xmlns:a16="http://schemas.microsoft.com/office/drawing/2014/main" id="{08AFC444-49FD-0B4A-ABBA-D7DC0DB75F3A}"/>
                </a:ext>
              </a:extLst>
            </p:cNvPr>
            <p:cNvGrpSpPr/>
            <p:nvPr/>
          </p:nvGrpSpPr>
          <p:grpSpPr>
            <a:xfrm>
              <a:off x="6569956" y="2623279"/>
              <a:ext cx="5825287" cy="4032354"/>
              <a:chOff x="6569956" y="2623279"/>
              <a:chExt cx="5825287" cy="4032354"/>
            </a:xfrm>
          </p:grpSpPr>
          <p:sp>
            <p:nvSpPr>
              <p:cNvPr id="44" name="Cloud 43">
                <a:extLst>
                  <a:ext uri="{FF2B5EF4-FFF2-40B4-BE49-F238E27FC236}">
                    <a16:creationId xmlns:a16="http://schemas.microsoft.com/office/drawing/2014/main" id="{9D2B9BDD-7143-744F-916E-D5BC657674C4}"/>
                  </a:ext>
                </a:extLst>
              </p:cNvPr>
              <p:cNvSpPr/>
              <p:nvPr/>
            </p:nvSpPr>
            <p:spPr>
              <a:xfrm>
                <a:off x="8209567" y="2623279"/>
                <a:ext cx="4185676" cy="4032354"/>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150986C6-DD56-104D-8D13-FB602A42C5CC}"/>
                  </a:ext>
                </a:extLst>
              </p:cNvPr>
              <p:cNvGrpSpPr/>
              <p:nvPr/>
            </p:nvGrpSpPr>
            <p:grpSpPr>
              <a:xfrm>
                <a:off x="6569956" y="3370012"/>
                <a:ext cx="5242032" cy="2648435"/>
                <a:chOff x="6607912" y="3369136"/>
                <a:chExt cx="5242032" cy="2648435"/>
              </a:xfrm>
              <a:solidFill>
                <a:schemeClr val="bg1"/>
              </a:solidFill>
            </p:grpSpPr>
            <p:pic>
              <p:nvPicPr>
                <p:cNvPr id="29" name="Picture 28" descr="A picture containing drawing&#10;&#10;Description automatically generated">
                  <a:extLst>
                    <a:ext uri="{FF2B5EF4-FFF2-40B4-BE49-F238E27FC236}">
                      <a16:creationId xmlns:a16="http://schemas.microsoft.com/office/drawing/2014/main" id="{11A01B1B-B349-7447-963C-BF5173DA7277}"/>
                    </a:ext>
                  </a:extLst>
                </p:cNvPr>
                <p:cNvPicPr>
                  <a:picLocks noChangeAspect="1"/>
                </p:cNvPicPr>
                <p:nvPr/>
              </p:nvPicPr>
              <p:blipFill>
                <a:blip r:embed="rId6"/>
                <a:stretch>
                  <a:fillRect/>
                </a:stretch>
              </p:blipFill>
              <p:spPr>
                <a:xfrm>
                  <a:off x="9135793" y="4712333"/>
                  <a:ext cx="1001739" cy="1244879"/>
                </a:xfrm>
                <a:prstGeom prst="rect">
                  <a:avLst/>
                </a:prstGeom>
                <a:grpFill/>
              </p:spPr>
            </p:pic>
            <p:pic>
              <p:nvPicPr>
                <p:cNvPr id="30" name="Picture 29" descr="A picture containing drawing&#10;&#10;Description automatically generated">
                  <a:extLst>
                    <a:ext uri="{FF2B5EF4-FFF2-40B4-BE49-F238E27FC236}">
                      <a16:creationId xmlns:a16="http://schemas.microsoft.com/office/drawing/2014/main" id="{B2B7239A-BB00-CC4A-971D-F8E18C08EF15}"/>
                    </a:ext>
                  </a:extLst>
                </p:cNvPr>
                <p:cNvPicPr>
                  <a:picLocks noChangeAspect="1"/>
                </p:cNvPicPr>
                <p:nvPr/>
              </p:nvPicPr>
              <p:blipFill>
                <a:blip r:embed="rId6"/>
                <a:stretch>
                  <a:fillRect/>
                </a:stretch>
              </p:blipFill>
              <p:spPr>
                <a:xfrm>
                  <a:off x="9803870" y="3369136"/>
                  <a:ext cx="1001739" cy="1244879"/>
                </a:xfrm>
                <a:prstGeom prst="rect">
                  <a:avLst/>
                </a:prstGeom>
                <a:grpFill/>
              </p:spPr>
            </p:pic>
            <p:pic>
              <p:nvPicPr>
                <p:cNvPr id="31" name="Picture 30" descr="A picture containing drawing&#10;&#10;Description automatically generated">
                  <a:extLst>
                    <a:ext uri="{FF2B5EF4-FFF2-40B4-BE49-F238E27FC236}">
                      <a16:creationId xmlns:a16="http://schemas.microsoft.com/office/drawing/2014/main" id="{282E4964-4E16-D040-A5FA-51EA3634F5FB}"/>
                    </a:ext>
                  </a:extLst>
                </p:cNvPr>
                <p:cNvPicPr>
                  <a:picLocks noChangeAspect="1"/>
                </p:cNvPicPr>
                <p:nvPr/>
              </p:nvPicPr>
              <p:blipFill rotWithShape="1">
                <a:blip r:embed="rId7"/>
                <a:srcRect b="11283"/>
                <a:stretch/>
              </p:blipFill>
              <p:spPr>
                <a:xfrm>
                  <a:off x="10296731" y="4877505"/>
                  <a:ext cx="1001739" cy="1140066"/>
                </a:xfrm>
                <a:prstGeom prst="rect">
                  <a:avLst/>
                </a:prstGeom>
                <a:grpFill/>
              </p:spPr>
            </p:pic>
            <p:pic>
              <p:nvPicPr>
                <p:cNvPr id="32" name="Picture 31" descr="A picture containing drawing&#10;&#10;Description automatically generated">
                  <a:extLst>
                    <a:ext uri="{FF2B5EF4-FFF2-40B4-BE49-F238E27FC236}">
                      <a16:creationId xmlns:a16="http://schemas.microsoft.com/office/drawing/2014/main" id="{F0F30C8B-A905-9545-A570-DF490A68CD56}"/>
                    </a:ext>
                  </a:extLst>
                </p:cNvPr>
                <p:cNvPicPr>
                  <a:picLocks noChangeAspect="1"/>
                </p:cNvPicPr>
                <p:nvPr/>
              </p:nvPicPr>
              <p:blipFill rotWithShape="1">
                <a:blip r:embed="rId7"/>
                <a:srcRect b="11283"/>
                <a:stretch/>
              </p:blipFill>
              <p:spPr>
                <a:xfrm>
                  <a:off x="10848205" y="3510279"/>
                  <a:ext cx="1001739" cy="1140066"/>
                </a:xfrm>
                <a:prstGeom prst="rect">
                  <a:avLst/>
                </a:prstGeom>
                <a:grpFill/>
              </p:spPr>
            </p:pic>
            <p:grpSp>
              <p:nvGrpSpPr>
                <p:cNvPr id="33" name="Group 32">
                  <a:extLst>
                    <a:ext uri="{FF2B5EF4-FFF2-40B4-BE49-F238E27FC236}">
                      <a16:creationId xmlns:a16="http://schemas.microsoft.com/office/drawing/2014/main" id="{B8697CB5-0963-7843-A5CC-5E7A16AA905E}"/>
                    </a:ext>
                  </a:extLst>
                </p:cNvPr>
                <p:cNvGrpSpPr/>
                <p:nvPr/>
              </p:nvGrpSpPr>
              <p:grpSpPr>
                <a:xfrm rot="4140765" flipH="1">
                  <a:off x="7069801" y="4358375"/>
                  <a:ext cx="674118" cy="1597896"/>
                  <a:chOff x="5171476" y="3396061"/>
                  <a:chExt cx="674135" cy="1401090"/>
                </a:xfrm>
                <a:grpFill/>
              </p:grpSpPr>
              <p:sp>
                <p:nvSpPr>
                  <p:cNvPr id="34" name="Oval 33">
                    <a:extLst>
                      <a:ext uri="{FF2B5EF4-FFF2-40B4-BE49-F238E27FC236}">
                        <a16:creationId xmlns:a16="http://schemas.microsoft.com/office/drawing/2014/main" id="{1786D705-9446-8145-A1EC-33E999F52B68}"/>
                      </a:ext>
                    </a:extLst>
                  </p:cNvPr>
                  <p:cNvSpPr/>
                  <p:nvPr/>
                </p:nvSpPr>
                <p:spPr>
                  <a:xfrm>
                    <a:off x="5363011" y="3396061"/>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BC7D6DB8-1235-9543-881F-5DFF59E5FD99}"/>
                      </a:ext>
                    </a:extLst>
                  </p:cNvPr>
                  <p:cNvSpPr/>
                  <p:nvPr/>
                </p:nvSpPr>
                <p:spPr>
                  <a:xfrm>
                    <a:off x="5432347" y="4043303"/>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0BD4C206-265C-3C4A-8F02-2C6F09DC2C46}"/>
                      </a:ext>
                    </a:extLst>
                  </p:cNvPr>
                  <p:cNvSpPr/>
                  <p:nvPr/>
                </p:nvSpPr>
                <p:spPr>
                  <a:xfrm>
                    <a:off x="5171476" y="456666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pic>
          <p:nvPicPr>
            <p:cNvPr id="46" name="Picture 45" descr="A picture containing drawing&#10;&#10;Description automatically generated">
              <a:extLst>
                <a:ext uri="{FF2B5EF4-FFF2-40B4-BE49-F238E27FC236}">
                  <a16:creationId xmlns:a16="http://schemas.microsoft.com/office/drawing/2014/main" id="{668A6DD8-4B54-2E41-B69A-A8EC0C0B8A4E}"/>
                </a:ext>
              </a:extLst>
            </p:cNvPr>
            <p:cNvPicPr>
              <a:picLocks noChangeAspect="1"/>
            </p:cNvPicPr>
            <p:nvPr/>
          </p:nvPicPr>
          <p:blipFill>
            <a:blip r:embed="rId6"/>
            <a:stretch>
              <a:fillRect/>
            </a:stretch>
          </p:blipFill>
          <p:spPr>
            <a:xfrm>
              <a:off x="8790907" y="3340224"/>
              <a:ext cx="1001739" cy="1244879"/>
            </a:xfrm>
            <a:prstGeom prst="rect">
              <a:avLst/>
            </a:prstGeom>
            <a:solidFill>
              <a:schemeClr val="bg1"/>
            </a:solidFill>
          </p:spPr>
        </p:pic>
      </p:grpSp>
      <p:grpSp>
        <p:nvGrpSpPr>
          <p:cNvPr id="9" name="Group 8">
            <a:extLst>
              <a:ext uri="{FF2B5EF4-FFF2-40B4-BE49-F238E27FC236}">
                <a16:creationId xmlns:a16="http://schemas.microsoft.com/office/drawing/2014/main" id="{D4310A4C-E438-F647-87AE-AD018B169EA8}"/>
              </a:ext>
            </a:extLst>
          </p:cNvPr>
          <p:cNvGrpSpPr/>
          <p:nvPr/>
        </p:nvGrpSpPr>
        <p:grpSpPr>
          <a:xfrm>
            <a:off x="752304" y="1585403"/>
            <a:ext cx="4519542" cy="3859773"/>
            <a:chOff x="752304" y="1585403"/>
            <a:chExt cx="4519542" cy="3859773"/>
          </a:xfrm>
        </p:grpSpPr>
        <p:grpSp>
          <p:nvGrpSpPr>
            <p:cNvPr id="7" name="Group 6">
              <a:extLst>
                <a:ext uri="{FF2B5EF4-FFF2-40B4-BE49-F238E27FC236}">
                  <a16:creationId xmlns:a16="http://schemas.microsoft.com/office/drawing/2014/main" id="{BF542752-94D9-9945-921B-2AEE7D2F3C13}"/>
                </a:ext>
              </a:extLst>
            </p:cNvPr>
            <p:cNvGrpSpPr/>
            <p:nvPr/>
          </p:nvGrpSpPr>
          <p:grpSpPr>
            <a:xfrm>
              <a:off x="752304" y="1585403"/>
              <a:ext cx="4519542" cy="3859773"/>
              <a:chOff x="42360" y="3012065"/>
              <a:chExt cx="4519542" cy="3859773"/>
            </a:xfrm>
          </p:grpSpPr>
          <p:grpSp>
            <p:nvGrpSpPr>
              <p:cNvPr id="4" name="Group 3">
                <a:extLst>
                  <a:ext uri="{FF2B5EF4-FFF2-40B4-BE49-F238E27FC236}">
                    <a16:creationId xmlns:a16="http://schemas.microsoft.com/office/drawing/2014/main" id="{5C608E49-2317-964B-9994-59B61CBFED0A}"/>
                  </a:ext>
                </a:extLst>
              </p:cNvPr>
              <p:cNvGrpSpPr/>
              <p:nvPr/>
            </p:nvGrpSpPr>
            <p:grpSpPr>
              <a:xfrm>
                <a:off x="42360" y="3012065"/>
                <a:ext cx="4519542" cy="3859773"/>
                <a:chOff x="42360" y="3012065"/>
                <a:chExt cx="4519542" cy="3859773"/>
              </a:xfrm>
            </p:grpSpPr>
            <p:sp>
              <p:nvSpPr>
                <p:cNvPr id="43" name="Cloud 42">
                  <a:extLst>
                    <a:ext uri="{FF2B5EF4-FFF2-40B4-BE49-F238E27FC236}">
                      <a16:creationId xmlns:a16="http://schemas.microsoft.com/office/drawing/2014/main" id="{C8BC81D0-C2E7-D54E-8529-70A2CD41E0EA}"/>
                    </a:ext>
                  </a:extLst>
                </p:cNvPr>
                <p:cNvSpPr/>
                <p:nvPr/>
              </p:nvSpPr>
              <p:spPr>
                <a:xfrm>
                  <a:off x="42360" y="3012065"/>
                  <a:ext cx="4519542" cy="3859773"/>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945F8498-BC59-C545-9881-7C81B1155046}"/>
                    </a:ext>
                  </a:extLst>
                </p:cNvPr>
                <p:cNvGrpSpPr/>
                <p:nvPr/>
              </p:nvGrpSpPr>
              <p:grpSpPr>
                <a:xfrm>
                  <a:off x="545557" y="3445955"/>
                  <a:ext cx="3255841" cy="2464976"/>
                  <a:chOff x="622535" y="3467847"/>
                  <a:chExt cx="3255841" cy="2464976"/>
                </a:xfrm>
                <a:solidFill>
                  <a:schemeClr val="bg1"/>
                </a:solidFill>
              </p:grpSpPr>
              <p:pic>
                <p:nvPicPr>
                  <p:cNvPr id="39" name="Picture 38" descr="A picture containing drawing&#10;&#10;Description automatically generated">
                    <a:extLst>
                      <a:ext uri="{FF2B5EF4-FFF2-40B4-BE49-F238E27FC236}">
                        <a16:creationId xmlns:a16="http://schemas.microsoft.com/office/drawing/2014/main" id="{4EFD9F62-9C57-4F4B-B029-C55561EC778B}"/>
                      </a:ext>
                    </a:extLst>
                  </p:cNvPr>
                  <p:cNvPicPr>
                    <a:picLocks noChangeAspect="1"/>
                  </p:cNvPicPr>
                  <p:nvPr/>
                </p:nvPicPr>
                <p:blipFill>
                  <a:blip r:embed="rId6"/>
                  <a:stretch>
                    <a:fillRect/>
                  </a:stretch>
                </p:blipFill>
                <p:spPr>
                  <a:xfrm>
                    <a:off x="1551495" y="3467847"/>
                    <a:ext cx="1001739" cy="1244879"/>
                  </a:xfrm>
                  <a:prstGeom prst="rect">
                    <a:avLst/>
                  </a:prstGeom>
                  <a:grpFill/>
                </p:spPr>
              </p:pic>
              <p:pic>
                <p:nvPicPr>
                  <p:cNvPr id="40" name="Picture 39" descr="A picture containing drawing&#10;&#10;Description automatically generated">
                    <a:extLst>
                      <a:ext uri="{FF2B5EF4-FFF2-40B4-BE49-F238E27FC236}">
                        <a16:creationId xmlns:a16="http://schemas.microsoft.com/office/drawing/2014/main" id="{B637E08B-2525-C24A-B845-5DAF23C4A142}"/>
                      </a:ext>
                    </a:extLst>
                  </p:cNvPr>
                  <p:cNvPicPr>
                    <a:picLocks noChangeAspect="1"/>
                  </p:cNvPicPr>
                  <p:nvPr/>
                </p:nvPicPr>
                <p:blipFill rotWithShape="1">
                  <a:blip r:embed="rId7"/>
                  <a:srcRect b="11283"/>
                  <a:stretch/>
                </p:blipFill>
                <p:spPr>
                  <a:xfrm>
                    <a:off x="622535" y="4142693"/>
                    <a:ext cx="1001739" cy="1140066"/>
                  </a:xfrm>
                  <a:prstGeom prst="rect">
                    <a:avLst/>
                  </a:prstGeom>
                  <a:grpFill/>
                </p:spPr>
              </p:pic>
              <p:pic>
                <p:nvPicPr>
                  <p:cNvPr id="41" name="Picture 40" descr="A picture containing drawing&#10;&#10;Description automatically generated">
                    <a:extLst>
                      <a:ext uri="{FF2B5EF4-FFF2-40B4-BE49-F238E27FC236}">
                        <a16:creationId xmlns:a16="http://schemas.microsoft.com/office/drawing/2014/main" id="{03C75877-38AB-EA47-AFB1-46B1410138EA}"/>
                      </a:ext>
                    </a:extLst>
                  </p:cNvPr>
                  <p:cNvPicPr>
                    <a:picLocks noChangeAspect="1"/>
                  </p:cNvPicPr>
                  <p:nvPr/>
                </p:nvPicPr>
                <p:blipFill rotWithShape="1">
                  <a:blip r:embed="rId7"/>
                  <a:srcRect b="11283"/>
                  <a:stretch/>
                </p:blipFill>
                <p:spPr>
                  <a:xfrm>
                    <a:off x="2876637" y="4792757"/>
                    <a:ext cx="1001739" cy="1140066"/>
                  </a:xfrm>
                  <a:prstGeom prst="rect">
                    <a:avLst/>
                  </a:prstGeom>
                  <a:grpFill/>
                </p:spPr>
              </p:pic>
            </p:grpSp>
          </p:grpSp>
          <p:pic>
            <p:nvPicPr>
              <p:cNvPr id="38" name="Picture 37" descr="A picture containing drawing&#10;&#10;Description automatically generated">
                <a:extLst>
                  <a:ext uri="{FF2B5EF4-FFF2-40B4-BE49-F238E27FC236}">
                    <a16:creationId xmlns:a16="http://schemas.microsoft.com/office/drawing/2014/main" id="{4387113D-BCDA-4541-979F-62BAA78198FC}"/>
                  </a:ext>
                </a:extLst>
              </p:cNvPr>
              <p:cNvPicPr>
                <a:picLocks noChangeAspect="1"/>
              </p:cNvPicPr>
              <p:nvPr/>
            </p:nvPicPr>
            <p:blipFill>
              <a:blip r:embed="rId6"/>
              <a:stretch>
                <a:fillRect/>
              </a:stretch>
            </p:blipFill>
            <p:spPr>
              <a:xfrm>
                <a:off x="2522303" y="3340224"/>
                <a:ext cx="1001739" cy="1244879"/>
              </a:xfrm>
              <a:prstGeom prst="rect">
                <a:avLst/>
              </a:prstGeom>
              <a:solidFill>
                <a:schemeClr val="bg1"/>
              </a:solidFill>
            </p:spPr>
          </p:pic>
        </p:grpSp>
        <p:pic>
          <p:nvPicPr>
            <p:cNvPr id="45" name="Picture 44" descr="A picture containing drawing&#10;&#10;Description automatically generated">
              <a:extLst>
                <a:ext uri="{FF2B5EF4-FFF2-40B4-BE49-F238E27FC236}">
                  <a16:creationId xmlns:a16="http://schemas.microsoft.com/office/drawing/2014/main" id="{40DE60DA-F6CA-154B-A646-DAB7A3E17938}"/>
                </a:ext>
              </a:extLst>
            </p:cNvPr>
            <p:cNvPicPr>
              <a:picLocks noChangeAspect="1"/>
            </p:cNvPicPr>
            <p:nvPr/>
          </p:nvPicPr>
          <p:blipFill rotWithShape="1">
            <a:blip r:embed="rId7"/>
            <a:srcRect b="11283"/>
            <a:stretch/>
          </p:blipFill>
          <p:spPr>
            <a:xfrm>
              <a:off x="2369008" y="3577211"/>
              <a:ext cx="1001739" cy="1140066"/>
            </a:xfrm>
            <a:prstGeom prst="rect">
              <a:avLst/>
            </a:prstGeom>
            <a:solidFill>
              <a:schemeClr val="bg1"/>
            </a:solidFill>
          </p:spPr>
        </p:pic>
      </p:grpSp>
    </p:spTree>
    <p:extLst>
      <p:ext uri="{BB962C8B-B14F-4D97-AF65-F5344CB8AC3E}">
        <p14:creationId xmlns:p14="http://schemas.microsoft.com/office/powerpoint/2010/main" val="219200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
                </p:tgtEl>
              </p:cMediaNode>
            </p:audi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beep-09-soft.mp3" descr="beep-09-soft.mp3">
            <a:hlinkClick r:id="" action="ppaction://media"/>
            <a:extLst>
              <a:ext uri="{FF2B5EF4-FFF2-40B4-BE49-F238E27FC236}">
                <a16:creationId xmlns:a16="http://schemas.microsoft.com/office/drawing/2014/main" id="{0FFF8B41-104F-BE44-942D-BE417E4905B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4" name="Group 3">
            <a:extLst>
              <a:ext uri="{FF2B5EF4-FFF2-40B4-BE49-F238E27FC236}">
                <a16:creationId xmlns:a16="http://schemas.microsoft.com/office/drawing/2014/main" id="{7E2A03E0-F219-DE4F-8FE0-7B560D0ACFD6}"/>
              </a:ext>
            </a:extLst>
          </p:cNvPr>
          <p:cNvGrpSpPr/>
          <p:nvPr/>
        </p:nvGrpSpPr>
        <p:grpSpPr>
          <a:xfrm>
            <a:off x="1166679" y="1828009"/>
            <a:ext cx="4497439" cy="2736011"/>
            <a:chOff x="4621483" y="388180"/>
            <a:chExt cx="4497439" cy="2736011"/>
          </a:xfrm>
        </p:grpSpPr>
        <p:grpSp>
          <p:nvGrpSpPr>
            <p:cNvPr id="24" name="Group 23">
              <a:extLst>
                <a:ext uri="{FF2B5EF4-FFF2-40B4-BE49-F238E27FC236}">
                  <a16:creationId xmlns:a16="http://schemas.microsoft.com/office/drawing/2014/main" id="{C2D65F96-14F2-5C4A-A257-DC6145EC9627}"/>
                </a:ext>
              </a:extLst>
            </p:cNvPr>
            <p:cNvGrpSpPr/>
            <p:nvPr/>
          </p:nvGrpSpPr>
          <p:grpSpPr>
            <a:xfrm>
              <a:off x="4621483" y="388180"/>
              <a:ext cx="4497439" cy="2736011"/>
              <a:chOff x="4621483" y="388180"/>
              <a:chExt cx="4497439" cy="2736011"/>
            </a:xfrm>
          </p:grpSpPr>
          <p:sp>
            <p:nvSpPr>
              <p:cNvPr id="8" name="Cloud 7">
                <a:extLst>
                  <a:ext uri="{FF2B5EF4-FFF2-40B4-BE49-F238E27FC236}">
                    <a16:creationId xmlns:a16="http://schemas.microsoft.com/office/drawing/2014/main" id="{C7AAC8D0-4840-0E4F-8EA2-A3BDD509F29A}"/>
                  </a:ext>
                </a:extLst>
              </p:cNvPr>
              <p:cNvSpPr/>
              <p:nvPr/>
            </p:nvSpPr>
            <p:spPr>
              <a:xfrm>
                <a:off x="4621483" y="388180"/>
                <a:ext cx="3316887" cy="2680877"/>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icon&#10;&#10;Description automatically generated">
                <a:extLst>
                  <a:ext uri="{FF2B5EF4-FFF2-40B4-BE49-F238E27FC236}">
                    <a16:creationId xmlns:a16="http://schemas.microsoft.com/office/drawing/2014/main" id="{32E75C2C-E93A-5C46-AFC8-05ADCA02587F}"/>
                  </a:ext>
                </a:extLst>
              </p:cNvPr>
              <p:cNvPicPr>
                <a:picLocks noChangeAspect="1"/>
              </p:cNvPicPr>
              <p:nvPr/>
            </p:nvPicPr>
            <p:blipFill rotWithShape="1">
              <a:blip r:embed="rId6"/>
              <a:srcRect b="6797"/>
              <a:stretch/>
            </p:blipFill>
            <p:spPr>
              <a:xfrm>
                <a:off x="4925258" y="1309775"/>
                <a:ext cx="1090786" cy="1064129"/>
              </a:xfrm>
              <a:prstGeom prst="rect">
                <a:avLst/>
              </a:prstGeom>
              <a:solidFill>
                <a:schemeClr val="bg1"/>
              </a:solidFill>
            </p:spPr>
          </p:pic>
          <p:pic>
            <p:nvPicPr>
              <p:cNvPr id="14" name="Picture 13" descr="A picture containing indoor, table, sitting, wooden&#10;&#10;Description automatically generated">
                <a:extLst>
                  <a:ext uri="{FF2B5EF4-FFF2-40B4-BE49-F238E27FC236}">
                    <a16:creationId xmlns:a16="http://schemas.microsoft.com/office/drawing/2014/main" id="{A4DC4707-5CBA-DD41-9284-DA7483859292}"/>
                  </a:ext>
                </a:extLst>
              </p:cNvPr>
              <p:cNvPicPr>
                <a:picLocks noChangeAspect="1"/>
              </p:cNvPicPr>
              <p:nvPr/>
            </p:nvPicPr>
            <p:blipFill rotWithShape="1">
              <a:blip r:embed="rId7"/>
              <a:srcRect l="40852" r="43121"/>
              <a:stretch/>
            </p:blipFill>
            <p:spPr>
              <a:xfrm>
                <a:off x="6146354" y="1024712"/>
                <a:ext cx="323327" cy="1407815"/>
              </a:xfrm>
              <a:prstGeom prst="rect">
                <a:avLst/>
              </a:prstGeom>
            </p:spPr>
          </p:pic>
          <p:pic>
            <p:nvPicPr>
              <p:cNvPr id="18" name="Picture 17" descr="A picture containing indoor, table, sitting, wooden&#10;&#10;Description automatically generated">
                <a:extLst>
                  <a:ext uri="{FF2B5EF4-FFF2-40B4-BE49-F238E27FC236}">
                    <a16:creationId xmlns:a16="http://schemas.microsoft.com/office/drawing/2014/main" id="{74B93589-0A6F-664A-8B2D-74942A637023}"/>
                  </a:ext>
                </a:extLst>
              </p:cNvPr>
              <p:cNvPicPr>
                <a:picLocks noChangeAspect="1"/>
              </p:cNvPicPr>
              <p:nvPr/>
            </p:nvPicPr>
            <p:blipFill rotWithShape="1">
              <a:blip r:embed="rId7"/>
              <a:srcRect l="40852" r="43121"/>
              <a:stretch/>
            </p:blipFill>
            <p:spPr>
              <a:xfrm>
                <a:off x="6585558" y="974966"/>
                <a:ext cx="323327" cy="1407815"/>
              </a:xfrm>
              <a:prstGeom prst="rect">
                <a:avLst/>
              </a:prstGeom>
            </p:spPr>
          </p:pic>
          <p:grpSp>
            <p:nvGrpSpPr>
              <p:cNvPr id="19" name="Group 18">
                <a:extLst>
                  <a:ext uri="{FF2B5EF4-FFF2-40B4-BE49-F238E27FC236}">
                    <a16:creationId xmlns:a16="http://schemas.microsoft.com/office/drawing/2014/main" id="{16A74C2B-63CA-5048-90B4-C6DD82A8E61C}"/>
                  </a:ext>
                </a:extLst>
              </p:cNvPr>
              <p:cNvGrpSpPr/>
              <p:nvPr/>
            </p:nvGrpSpPr>
            <p:grpSpPr>
              <a:xfrm>
                <a:off x="7732021" y="2273568"/>
                <a:ext cx="1386901" cy="850623"/>
                <a:chOff x="6974162" y="2487587"/>
                <a:chExt cx="1386901" cy="850623"/>
              </a:xfrm>
              <a:solidFill>
                <a:schemeClr val="bg1"/>
              </a:solidFill>
            </p:grpSpPr>
            <p:sp>
              <p:nvSpPr>
                <p:cNvPr id="20" name="Oval 19">
                  <a:extLst>
                    <a:ext uri="{FF2B5EF4-FFF2-40B4-BE49-F238E27FC236}">
                      <a16:creationId xmlns:a16="http://schemas.microsoft.com/office/drawing/2014/main" id="{A87CC69C-EE9C-884B-A70B-00D11285D93B}"/>
                    </a:ext>
                  </a:extLst>
                </p:cNvPr>
                <p:cNvSpPr/>
                <p:nvPr/>
              </p:nvSpPr>
              <p:spPr>
                <a:xfrm>
                  <a:off x="6974162" y="2487587"/>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D5701A3-6064-A049-8904-BA41FF99B797}"/>
                    </a:ext>
                  </a:extLst>
                </p:cNvPr>
                <p:cNvSpPr/>
                <p:nvPr/>
              </p:nvSpPr>
              <p:spPr>
                <a:xfrm>
                  <a:off x="7656647" y="2705714"/>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0C7ED7B-198C-4E48-B3A1-6BC76786F817}"/>
                    </a:ext>
                  </a:extLst>
                </p:cNvPr>
                <p:cNvSpPr/>
                <p:nvPr/>
              </p:nvSpPr>
              <p:spPr>
                <a:xfrm>
                  <a:off x="8119763" y="3107726"/>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7" name="Picture 26" descr="A picture containing indoor, table, sitting, wooden&#10;&#10;Description automatically generated">
              <a:extLst>
                <a:ext uri="{FF2B5EF4-FFF2-40B4-BE49-F238E27FC236}">
                  <a16:creationId xmlns:a16="http://schemas.microsoft.com/office/drawing/2014/main" id="{92406FDA-1033-7C40-B536-A7DB5BCE0F62}"/>
                </a:ext>
              </a:extLst>
            </p:cNvPr>
            <p:cNvPicPr>
              <a:picLocks noChangeAspect="1"/>
            </p:cNvPicPr>
            <p:nvPr/>
          </p:nvPicPr>
          <p:blipFill rotWithShape="1">
            <a:blip r:embed="rId7"/>
            <a:srcRect l="40852" r="43121"/>
            <a:stretch/>
          </p:blipFill>
          <p:spPr>
            <a:xfrm>
              <a:off x="6972493" y="926204"/>
              <a:ext cx="323327" cy="1407815"/>
            </a:xfrm>
            <a:prstGeom prst="rect">
              <a:avLst/>
            </a:prstGeom>
          </p:spPr>
        </p:pic>
      </p:grpSp>
      <p:grpSp>
        <p:nvGrpSpPr>
          <p:cNvPr id="25" name="Group 24">
            <a:extLst>
              <a:ext uri="{FF2B5EF4-FFF2-40B4-BE49-F238E27FC236}">
                <a16:creationId xmlns:a16="http://schemas.microsoft.com/office/drawing/2014/main" id="{1E2956D1-6F2D-2A44-8476-15C0EAB3FBB9}"/>
              </a:ext>
            </a:extLst>
          </p:cNvPr>
          <p:cNvGrpSpPr/>
          <p:nvPr/>
        </p:nvGrpSpPr>
        <p:grpSpPr>
          <a:xfrm>
            <a:off x="7736865" y="1767901"/>
            <a:ext cx="3316887" cy="2680877"/>
            <a:chOff x="8127250" y="3240904"/>
            <a:chExt cx="3316887" cy="2680877"/>
          </a:xfrm>
        </p:grpSpPr>
        <p:sp>
          <p:nvSpPr>
            <p:cNvPr id="9" name="Cloud 8">
              <a:extLst>
                <a:ext uri="{FF2B5EF4-FFF2-40B4-BE49-F238E27FC236}">
                  <a16:creationId xmlns:a16="http://schemas.microsoft.com/office/drawing/2014/main" id="{759E605F-685A-234F-94FB-4C642D659DAE}"/>
                </a:ext>
              </a:extLst>
            </p:cNvPr>
            <p:cNvSpPr/>
            <p:nvPr/>
          </p:nvSpPr>
          <p:spPr>
            <a:xfrm>
              <a:off x="8127250" y="3240904"/>
              <a:ext cx="3316887" cy="2680877"/>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picture containing icon&#10;&#10;Description automatically generated">
              <a:extLst>
                <a:ext uri="{FF2B5EF4-FFF2-40B4-BE49-F238E27FC236}">
                  <a16:creationId xmlns:a16="http://schemas.microsoft.com/office/drawing/2014/main" id="{63B45B5B-7178-BB4F-A407-D8586DD866F3}"/>
                </a:ext>
              </a:extLst>
            </p:cNvPr>
            <p:cNvPicPr>
              <a:picLocks noChangeAspect="1"/>
            </p:cNvPicPr>
            <p:nvPr/>
          </p:nvPicPr>
          <p:blipFill rotWithShape="1">
            <a:blip r:embed="rId6"/>
            <a:srcRect b="6797"/>
            <a:stretch/>
          </p:blipFill>
          <p:spPr>
            <a:xfrm>
              <a:off x="8596687" y="4480000"/>
              <a:ext cx="883026" cy="861446"/>
            </a:xfrm>
            <a:prstGeom prst="rect">
              <a:avLst/>
            </a:prstGeom>
            <a:solidFill>
              <a:schemeClr val="bg1"/>
            </a:solidFill>
          </p:spPr>
        </p:pic>
        <p:pic>
          <p:nvPicPr>
            <p:cNvPr id="13" name="Picture 12" descr="A picture containing icon&#10;&#10;Description automatically generated">
              <a:extLst>
                <a:ext uri="{FF2B5EF4-FFF2-40B4-BE49-F238E27FC236}">
                  <a16:creationId xmlns:a16="http://schemas.microsoft.com/office/drawing/2014/main" id="{76F72F21-0E1A-EE40-99F3-4167FB0DE635}"/>
                </a:ext>
              </a:extLst>
            </p:cNvPr>
            <p:cNvPicPr>
              <a:picLocks noChangeAspect="1"/>
            </p:cNvPicPr>
            <p:nvPr/>
          </p:nvPicPr>
          <p:blipFill rotWithShape="1">
            <a:blip r:embed="rId6"/>
            <a:srcRect b="6797"/>
            <a:stretch/>
          </p:blipFill>
          <p:spPr>
            <a:xfrm>
              <a:off x="9109147" y="3618554"/>
              <a:ext cx="883026" cy="861446"/>
            </a:xfrm>
            <a:prstGeom prst="rect">
              <a:avLst/>
            </a:prstGeom>
            <a:solidFill>
              <a:schemeClr val="bg1"/>
            </a:solidFill>
          </p:spPr>
        </p:pic>
        <p:pic>
          <p:nvPicPr>
            <p:cNvPr id="16" name="Picture 15" descr="A picture containing indoor, table, sitting, wooden&#10;&#10;Description automatically generated">
              <a:extLst>
                <a:ext uri="{FF2B5EF4-FFF2-40B4-BE49-F238E27FC236}">
                  <a16:creationId xmlns:a16="http://schemas.microsoft.com/office/drawing/2014/main" id="{35F0996F-D4A2-1246-A642-F9EE5B6DBDC2}"/>
                </a:ext>
              </a:extLst>
            </p:cNvPr>
            <p:cNvPicPr>
              <a:picLocks noChangeAspect="1"/>
            </p:cNvPicPr>
            <p:nvPr/>
          </p:nvPicPr>
          <p:blipFill rotWithShape="1">
            <a:blip r:embed="rId7"/>
            <a:srcRect l="40852" r="43121"/>
            <a:stretch/>
          </p:blipFill>
          <p:spPr>
            <a:xfrm flipH="1">
              <a:off x="10043898" y="3926959"/>
              <a:ext cx="303134" cy="1319892"/>
            </a:xfrm>
            <a:prstGeom prst="rect">
              <a:avLst/>
            </a:prstGeom>
          </p:spPr>
        </p:pic>
        <p:pic>
          <p:nvPicPr>
            <p:cNvPr id="17" name="Picture 16" descr="A picture containing indoor, table, sitting, wooden&#10;&#10;Description automatically generated">
              <a:extLst>
                <a:ext uri="{FF2B5EF4-FFF2-40B4-BE49-F238E27FC236}">
                  <a16:creationId xmlns:a16="http://schemas.microsoft.com/office/drawing/2014/main" id="{EFC201D5-E4B3-F649-922C-51E9628B0FA4}"/>
                </a:ext>
              </a:extLst>
            </p:cNvPr>
            <p:cNvPicPr>
              <a:picLocks noChangeAspect="1"/>
            </p:cNvPicPr>
            <p:nvPr/>
          </p:nvPicPr>
          <p:blipFill rotWithShape="1">
            <a:blip r:embed="rId7"/>
            <a:srcRect l="40852" r="43121"/>
            <a:stretch/>
          </p:blipFill>
          <p:spPr>
            <a:xfrm>
              <a:off x="10400270" y="3731574"/>
              <a:ext cx="287315" cy="1251012"/>
            </a:xfrm>
            <a:prstGeom prst="rect">
              <a:avLst/>
            </a:prstGeom>
          </p:spPr>
        </p:pic>
      </p:grpSp>
    </p:spTree>
    <p:extLst>
      <p:ext uri="{BB962C8B-B14F-4D97-AF65-F5344CB8AC3E}">
        <p14:creationId xmlns:p14="http://schemas.microsoft.com/office/powerpoint/2010/main" val="209951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6"/>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6"/>
                </p:tgtEl>
              </p:cMediaNode>
            </p:audio>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43AB6C2-32AF-614A-A4A9-6FF5002F4480}"/>
              </a:ext>
            </a:extLst>
          </p:cNvPr>
          <p:cNvGrpSpPr/>
          <p:nvPr/>
        </p:nvGrpSpPr>
        <p:grpSpPr>
          <a:xfrm>
            <a:off x="6402734" y="645442"/>
            <a:ext cx="3171749" cy="3975982"/>
            <a:chOff x="6402734" y="645442"/>
            <a:chExt cx="3171749" cy="3975982"/>
          </a:xfrm>
          <a:solidFill>
            <a:schemeClr val="bg1"/>
          </a:solidFill>
        </p:grpSpPr>
        <p:grpSp>
          <p:nvGrpSpPr>
            <p:cNvPr id="7" name="Group 6">
              <a:extLst>
                <a:ext uri="{FF2B5EF4-FFF2-40B4-BE49-F238E27FC236}">
                  <a16:creationId xmlns:a16="http://schemas.microsoft.com/office/drawing/2014/main" id="{A9566231-4C46-C340-BF34-AFB02526C143}"/>
                </a:ext>
              </a:extLst>
            </p:cNvPr>
            <p:cNvGrpSpPr/>
            <p:nvPr/>
          </p:nvGrpSpPr>
          <p:grpSpPr>
            <a:xfrm>
              <a:off x="6402734" y="645442"/>
              <a:ext cx="3171749" cy="3975982"/>
              <a:chOff x="8157839" y="609910"/>
              <a:chExt cx="3575958" cy="3817864"/>
            </a:xfrm>
            <a:grpFill/>
          </p:grpSpPr>
          <p:sp>
            <p:nvSpPr>
              <p:cNvPr id="8" name="Cloud 7">
                <a:extLst>
                  <a:ext uri="{FF2B5EF4-FFF2-40B4-BE49-F238E27FC236}">
                    <a16:creationId xmlns:a16="http://schemas.microsoft.com/office/drawing/2014/main" id="{276137CB-E2FB-B344-B4DE-033CFC172A52}"/>
                  </a:ext>
                </a:extLst>
              </p:cNvPr>
              <p:cNvSpPr/>
              <p:nvPr/>
            </p:nvSpPr>
            <p:spPr>
              <a:xfrm>
                <a:off x="8157839" y="609910"/>
                <a:ext cx="3575958" cy="2514600"/>
              </a:xfrm>
              <a:prstGeom prst="cloud">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0" dirty="0">
                    <a:solidFill>
                      <a:schemeClr val="tx1"/>
                    </a:solidFill>
                  </a:rPr>
                  <a:t>?</a:t>
                </a:r>
              </a:p>
            </p:txBody>
          </p:sp>
          <p:sp>
            <p:nvSpPr>
              <p:cNvPr id="9" name="Oval 8">
                <a:extLst>
                  <a:ext uri="{FF2B5EF4-FFF2-40B4-BE49-F238E27FC236}">
                    <a16:creationId xmlns:a16="http://schemas.microsoft.com/office/drawing/2014/main" id="{02F48F87-DB91-AB4E-805A-D0C1E8DE739F}"/>
                  </a:ext>
                </a:extLst>
              </p:cNvPr>
              <p:cNvSpPr/>
              <p:nvPr/>
            </p:nvSpPr>
            <p:spPr>
              <a:xfrm>
                <a:off x="8306678" y="4081410"/>
                <a:ext cx="355600" cy="346364"/>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11AC99-0BE7-9243-9909-B975ADD6931C}"/>
                  </a:ext>
                </a:extLst>
              </p:cNvPr>
              <p:cNvSpPr/>
              <p:nvPr/>
            </p:nvSpPr>
            <p:spPr>
              <a:xfrm rot="20573261">
                <a:off x="8715544" y="3564276"/>
                <a:ext cx="355600" cy="346364"/>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Oval 17">
              <a:extLst>
                <a:ext uri="{FF2B5EF4-FFF2-40B4-BE49-F238E27FC236}">
                  <a16:creationId xmlns:a16="http://schemas.microsoft.com/office/drawing/2014/main" id="{E87CA333-CB5C-AB42-BC38-C01D33C5A0B5}"/>
                </a:ext>
              </a:extLst>
            </p:cNvPr>
            <p:cNvSpPr/>
            <p:nvPr/>
          </p:nvSpPr>
          <p:spPr>
            <a:xfrm rot="20573261">
              <a:off x="7185118" y="3273575"/>
              <a:ext cx="315405" cy="360709"/>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FF9F4FA1-E74D-FB49-85BB-1BC4661BD13A}"/>
              </a:ext>
            </a:extLst>
          </p:cNvPr>
          <p:cNvSpPr/>
          <p:nvPr/>
        </p:nvSpPr>
        <p:spPr>
          <a:xfrm>
            <a:off x="4969328" y="5109467"/>
            <a:ext cx="2253344" cy="14334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icture containing graphical user interface&#10;&#10;Description automatically generated">
            <a:extLst>
              <a:ext uri="{FF2B5EF4-FFF2-40B4-BE49-F238E27FC236}">
                <a16:creationId xmlns:a16="http://schemas.microsoft.com/office/drawing/2014/main" id="{67EECC54-9A96-7946-8AF8-0CDCD5932A8B}"/>
              </a:ext>
            </a:extLst>
          </p:cNvPr>
          <p:cNvPicPr>
            <a:picLocks noChangeAspect="1"/>
          </p:cNvPicPr>
          <p:nvPr/>
        </p:nvPicPr>
        <p:blipFill rotWithShape="1">
          <a:blip r:embed="rId3"/>
          <a:srcRect b="13571"/>
          <a:stretch/>
        </p:blipFill>
        <p:spPr>
          <a:xfrm>
            <a:off x="1150167" y="4251880"/>
            <a:ext cx="3222428" cy="2438032"/>
          </a:xfrm>
          <a:prstGeom prst="rect">
            <a:avLst/>
          </a:prstGeom>
          <a:ln w="19050">
            <a:solidFill>
              <a:schemeClr val="tx1"/>
            </a:solidFill>
          </a:ln>
        </p:spPr>
      </p:pic>
      <p:sp>
        <p:nvSpPr>
          <p:cNvPr id="5" name="Arc 4">
            <a:extLst>
              <a:ext uri="{FF2B5EF4-FFF2-40B4-BE49-F238E27FC236}">
                <a16:creationId xmlns:a16="http://schemas.microsoft.com/office/drawing/2014/main" id="{4317ED5B-BF3C-614A-8182-D285AEAD3155}"/>
              </a:ext>
            </a:extLst>
          </p:cNvPr>
          <p:cNvSpPr/>
          <p:nvPr/>
        </p:nvSpPr>
        <p:spPr>
          <a:xfrm rot="18866057">
            <a:off x="3613444" y="4528375"/>
            <a:ext cx="2235200" cy="2293092"/>
          </a:xfrm>
          <a:prstGeom prst="arc">
            <a:avLst>
              <a:gd name="adj1" fmla="val 14100244"/>
              <a:gd name="adj2" fmla="val 888834"/>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26474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beep-09-soft.mp3" descr="beep-09-soft.mp3">
            <a:hlinkClick r:id="" action="ppaction://media"/>
            <a:extLst>
              <a:ext uri="{FF2B5EF4-FFF2-40B4-BE49-F238E27FC236}">
                <a16:creationId xmlns:a16="http://schemas.microsoft.com/office/drawing/2014/main" id="{EFE14052-917A-C840-8E27-0731778BABE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8" name="Group 7">
            <a:extLst>
              <a:ext uri="{FF2B5EF4-FFF2-40B4-BE49-F238E27FC236}">
                <a16:creationId xmlns:a16="http://schemas.microsoft.com/office/drawing/2014/main" id="{E3C7E480-687C-CB48-BCB5-CA434738DE56}"/>
              </a:ext>
            </a:extLst>
          </p:cNvPr>
          <p:cNvGrpSpPr/>
          <p:nvPr/>
        </p:nvGrpSpPr>
        <p:grpSpPr>
          <a:xfrm>
            <a:off x="7422329" y="965357"/>
            <a:ext cx="3911600" cy="3119413"/>
            <a:chOff x="7422329" y="965357"/>
            <a:chExt cx="3911600" cy="3119413"/>
          </a:xfrm>
        </p:grpSpPr>
        <p:sp>
          <p:nvSpPr>
            <p:cNvPr id="21" name="Cloud 20">
              <a:extLst>
                <a:ext uri="{FF2B5EF4-FFF2-40B4-BE49-F238E27FC236}">
                  <a16:creationId xmlns:a16="http://schemas.microsoft.com/office/drawing/2014/main" id="{DE6603A0-9CC9-AF40-B31D-56712959E4FE}"/>
                </a:ext>
              </a:extLst>
            </p:cNvPr>
            <p:cNvSpPr/>
            <p:nvPr/>
          </p:nvSpPr>
          <p:spPr>
            <a:xfrm>
              <a:off x="7422329" y="965357"/>
              <a:ext cx="3911600" cy="3119413"/>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descr="A picture containing icon&#10;&#10;Description automatically generated">
              <a:extLst>
                <a:ext uri="{FF2B5EF4-FFF2-40B4-BE49-F238E27FC236}">
                  <a16:creationId xmlns:a16="http://schemas.microsoft.com/office/drawing/2014/main" id="{5CE3BE26-720C-BA47-BFCD-0841743BB4AD}"/>
                </a:ext>
              </a:extLst>
            </p:cNvPr>
            <p:cNvPicPr>
              <a:picLocks noChangeAspect="1"/>
            </p:cNvPicPr>
            <p:nvPr/>
          </p:nvPicPr>
          <p:blipFill rotWithShape="1">
            <a:blip r:embed="rId6"/>
            <a:srcRect b="6797"/>
            <a:stretch/>
          </p:blipFill>
          <p:spPr>
            <a:xfrm>
              <a:off x="8090580" y="2012936"/>
              <a:ext cx="1132273" cy="1104602"/>
            </a:xfrm>
            <a:prstGeom prst="rect">
              <a:avLst/>
            </a:prstGeom>
          </p:spPr>
        </p:pic>
        <p:pic>
          <p:nvPicPr>
            <p:cNvPr id="31" name="Picture 30" descr="A picture containing drawing&#10;&#10;Description automatically generated">
              <a:extLst>
                <a:ext uri="{FF2B5EF4-FFF2-40B4-BE49-F238E27FC236}">
                  <a16:creationId xmlns:a16="http://schemas.microsoft.com/office/drawing/2014/main" id="{A6631E21-E0EA-0948-A58D-FA5188BFB469}"/>
                </a:ext>
              </a:extLst>
            </p:cNvPr>
            <p:cNvPicPr>
              <a:picLocks noChangeAspect="1"/>
            </p:cNvPicPr>
            <p:nvPr/>
          </p:nvPicPr>
          <p:blipFill rotWithShape="1">
            <a:blip r:embed="rId7"/>
            <a:srcRect b="11283"/>
            <a:stretch/>
          </p:blipFill>
          <p:spPr>
            <a:xfrm>
              <a:off x="9570079" y="1785568"/>
              <a:ext cx="1001739" cy="1140066"/>
            </a:xfrm>
            <a:prstGeom prst="rect">
              <a:avLst/>
            </a:prstGeom>
          </p:spPr>
        </p:pic>
      </p:grpSp>
      <p:grpSp>
        <p:nvGrpSpPr>
          <p:cNvPr id="2" name="Group 1">
            <a:extLst>
              <a:ext uri="{FF2B5EF4-FFF2-40B4-BE49-F238E27FC236}">
                <a16:creationId xmlns:a16="http://schemas.microsoft.com/office/drawing/2014/main" id="{54150A77-AA68-C74D-A491-6EEC1238D894}"/>
              </a:ext>
            </a:extLst>
          </p:cNvPr>
          <p:cNvGrpSpPr/>
          <p:nvPr/>
        </p:nvGrpSpPr>
        <p:grpSpPr>
          <a:xfrm>
            <a:off x="431321" y="1077197"/>
            <a:ext cx="5016971" cy="3758237"/>
            <a:chOff x="431321" y="1077197"/>
            <a:chExt cx="5016971" cy="3758237"/>
          </a:xfrm>
        </p:grpSpPr>
        <p:grpSp>
          <p:nvGrpSpPr>
            <p:cNvPr id="6" name="Group 5">
              <a:extLst>
                <a:ext uri="{FF2B5EF4-FFF2-40B4-BE49-F238E27FC236}">
                  <a16:creationId xmlns:a16="http://schemas.microsoft.com/office/drawing/2014/main" id="{A4F1E371-8BF8-B749-A405-29ADB44AE2DD}"/>
                </a:ext>
              </a:extLst>
            </p:cNvPr>
            <p:cNvGrpSpPr/>
            <p:nvPr/>
          </p:nvGrpSpPr>
          <p:grpSpPr>
            <a:xfrm>
              <a:off x="431321" y="1077197"/>
              <a:ext cx="5016971" cy="3758237"/>
              <a:chOff x="448574" y="2060145"/>
              <a:chExt cx="5016971" cy="3758237"/>
            </a:xfrm>
          </p:grpSpPr>
          <p:sp>
            <p:nvSpPr>
              <p:cNvPr id="4" name="Cloud 3">
                <a:extLst>
                  <a:ext uri="{FF2B5EF4-FFF2-40B4-BE49-F238E27FC236}">
                    <a16:creationId xmlns:a16="http://schemas.microsoft.com/office/drawing/2014/main" id="{C32777EA-1424-7948-8E6A-FD629F615C18}"/>
                  </a:ext>
                </a:extLst>
              </p:cNvPr>
              <p:cNvSpPr/>
              <p:nvPr/>
            </p:nvSpPr>
            <p:spPr>
              <a:xfrm>
                <a:off x="448574" y="2060145"/>
                <a:ext cx="4336627" cy="3313785"/>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54447FF6-34B5-074C-A804-B28EFF3C7BDB}"/>
                  </a:ext>
                </a:extLst>
              </p:cNvPr>
              <p:cNvGrpSpPr/>
              <p:nvPr/>
            </p:nvGrpSpPr>
            <p:grpSpPr>
              <a:xfrm>
                <a:off x="4418053" y="4588700"/>
                <a:ext cx="1047492" cy="1229682"/>
                <a:chOff x="4063807" y="4297311"/>
                <a:chExt cx="1047492" cy="1229682"/>
              </a:xfrm>
            </p:grpSpPr>
            <p:sp>
              <p:nvSpPr>
                <p:cNvPr id="16" name="Oval 15">
                  <a:extLst>
                    <a:ext uri="{FF2B5EF4-FFF2-40B4-BE49-F238E27FC236}">
                      <a16:creationId xmlns:a16="http://schemas.microsoft.com/office/drawing/2014/main" id="{6E03587E-59AC-294F-8EBE-BDB780C47BD9}"/>
                    </a:ext>
                  </a:extLst>
                </p:cNvPr>
                <p:cNvSpPr/>
                <p:nvPr/>
              </p:nvSpPr>
              <p:spPr>
                <a:xfrm>
                  <a:off x="4063807" y="4297311"/>
                  <a:ext cx="482600" cy="4445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8FEC4B4-141D-6749-BAAF-A82B67B4F19E}"/>
                    </a:ext>
                  </a:extLst>
                </p:cNvPr>
                <p:cNvSpPr/>
                <p:nvPr/>
              </p:nvSpPr>
              <p:spPr>
                <a:xfrm>
                  <a:off x="4635049" y="4687152"/>
                  <a:ext cx="355600" cy="34525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F947499-3DE6-CD40-9478-447015C916C5}"/>
                    </a:ext>
                  </a:extLst>
                </p:cNvPr>
                <p:cNvSpPr/>
                <p:nvPr/>
              </p:nvSpPr>
              <p:spPr>
                <a:xfrm>
                  <a:off x="4869999" y="5296509"/>
                  <a:ext cx="241300" cy="23048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3" name="Picture 22" descr="A picture containing icon&#10;&#10;Description automatically generated">
              <a:extLst>
                <a:ext uri="{FF2B5EF4-FFF2-40B4-BE49-F238E27FC236}">
                  <a16:creationId xmlns:a16="http://schemas.microsoft.com/office/drawing/2014/main" id="{785F9197-A8A9-CC4D-80A3-0096E171114C}"/>
                </a:ext>
              </a:extLst>
            </p:cNvPr>
            <p:cNvPicPr>
              <a:picLocks noChangeAspect="1"/>
            </p:cNvPicPr>
            <p:nvPr/>
          </p:nvPicPr>
          <p:blipFill rotWithShape="1">
            <a:blip r:embed="rId6"/>
            <a:srcRect b="6797"/>
            <a:stretch/>
          </p:blipFill>
          <p:spPr>
            <a:xfrm>
              <a:off x="1042057" y="1775608"/>
              <a:ext cx="1132273" cy="1104602"/>
            </a:xfrm>
            <a:prstGeom prst="rect">
              <a:avLst/>
            </a:prstGeom>
          </p:spPr>
        </p:pic>
        <p:pic>
          <p:nvPicPr>
            <p:cNvPr id="29" name="Picture 28" descr="A picture containing drawing&#10;&#10;Description automatically generated">
              <a:extLst>
                <a:ext uri="{FF2B5EF4-FFF2-40B4-BE49-F238E27FC236}">
                  <a16:creationId xmlns:a16="http://schemas.microsoft.com/office/drawing/2014/main" id="{635708DC-E57C-1E48-BAE2-58041AE986A7}"/>
                </a:ext>
              </a:extLst>
            </p:cNvPr>
            <p:cNvPicPr>
              <a:picLocks noChangeAspect="1"/>
            </p:cNvPicPr>
            <p:nvPr/>
          </p:nvPicPr>
          <p:blipFill rotWithShape="1">
            <a:blip r:embed="rId7"/>
            <a:srcRect b="11283"/>
            <a:stretch/>
          </p:blipFill>
          <p:spPr>
            <a:xfrm>
              <a:off x="2523413" y="1411710"/>
              <a:ext cx="884583" cy="1006732"/>
            </a:xfrm>
            <a:prstGeom prst="rect">
              <a:avLst/>
            </a:prstGeom>
          </p:spPr>
        </p:pic>
        <p:pic>
          <p:nvPicPr>
            <p:cNvPr id="30" name="Picture 29" descr="A picture containing drawing&#10;&#10;Description automatically generated">
              <a:extLst>
                <a:ext uri="{FF2B5EF4-FFF2-40B4-BE49-F238E27FC236}">
                  <a16:creationId xmlns:a16="http://schemas.microsoft.com/office/drawing/2014/main" id="{BC06DBDC-8FDC-5644-BE88-B5310BB2657F}"/>
                </a:ext>
              </a:extLst>
            </p:cNvPr>
            <p:cNvPicPr>
              <a:picLocks noChangeAspect="1"/>
            </p:cNvPicPr>
            <p:nvPr/>
          </p:nvPicPr>
          <p:blipFill rotWithShape="1">
            <a:blip r:embed="rId7"/>
            <a:srcRect b="11283"/>
            <a:stretch/>
          </p:blipFill>
          <p:spPr>
            <a:xfrm>
              <a:off x="2064760" y="2734089"/>
              <a:ext cx="884583" cy="1006732"/>
            </a:xfrm>
            <a:prstGeom prst="rect">
              <a:avLst/>
            </a:prstGeom>
          </p:spPr>
        </p:pic>
        <p:pic>
          <p:nvPicPr>
            <p:cNvPr id="22" name="Picture 21" descr="A picture containing drawing&#10;&#10;Description automatically generated">
              <a:extLst>
                <a:ext uri="{FF2B5EF4-FFF2-40B4-BE49-F238E27FC236}">
                  <a16:creationId xmlns:a16="http://schemas.microsoft.com/office/drawing/2014/main" id="{4171C029-11D8-7549-AAAD-30AD73DE7E32}"/>
                </a:ext>
              </a:extLst>
            </p:cNvPr>
            <p:cNvPicPr>
              <a:picLocks noChangeAspect="1"/>
            </p:cNvPicPr>
            <p:nvPr/>
          </p:nvPicPr>
          <p:blipFill rotWithShape="1">
            <a:blip r:embed="rId7"/>
            <a:srcRect b="11283"/>
            <a:stretch/>
          </p:blipFill>
          <p:spPr>
            <a:xfrm>
              <a:off x="3135242" y="2565237"/>
              <a:ext cx="884583" cy="1006732"/>
            </a:xfrm>
            <a:prstGeom prst="rect">
              <a:avLst/>
            </a:prstGeom>
          </p:spPr>
        </p:pic>
      </p:grpSp>
    </p:spTree>
    <p:extLst>
      <p:ext uri="{BB962C8B-B14F-4D97-AF65-F5344CB8AC3E}">
        <p14:creationId xmlns:p14="http://schemas.microsoft.com/office/powerpoint/2010/main" val="181305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0"/>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0"/>
                </p:tgtEl>
              </p:cMediaNode>
            </p:audio>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669C3DD-492D-0444-9D5F-805F0A6592B6}"/>
              </a:ext>
            </a:extLst>
          </p:cNvPr>
          <p:cNvGrpSpPr/>
          <p:nvPr/>
        </p:nvGrpSpPr>
        <p:grpSpPr>
          <a:xfrm>
            <a:off x="985601" y="1263267"/>
            <a:ext cx="4570227" cy="3599619"/>
            <a:chOff x="985601" y="1263267"/>
            <a:chExt cx="4570227" cy="3599619"/>
          </a:xfrm>
        </p:grpSpPr>
        <p:sp>
          <p:nvSpPr>
            <p:cNvPr id="5" name="Cloud 4">
              <a:extLst>
                <a:ext uri="{FF2B5EF4-FFF2-40B4-BE49-F238E27FC236}">
                  <a16:creationId xmlns:a16="http://schemas.microsoft.com/office/drawing/2014/main" id="{6BAF6A37-871C-DC49-B739-844095318F69}"/>
                </a:ext>
              </a:extLst>
            </p:cNvPr>
            <p:cNvSpPr/>
            <p:nvPr/>
          </p:nvSpPr>
          <p:spPr>
            <a:xfrm>
              <a:off x="985601" y="1263267"/>
              <a:ext cx="3911600" cy="3119413"/>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2B2C754F-3439-234E-80B3-CBB7E8D6845D}"/>
                </a:ext>
              </a:extLst>
            </p:cNvPr>
            <p:cNvSpPr/>
            <p:nvPr/>
          </p:nvSpPr>
          <p:spPr>
            <a:xfrm rot="16800918" flipH="1">
              <a:off x="4367307" y="3877853"/>
              <a:ext cx="444176" cy="42456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9B36F696-BBD0-0046-BE9C-CF52E14FAF39}"/>
                </a:ext>
              </a:extLst>
            </p:cNvPr>
            <p:cNvSpPr/>
            <p:nvPr/>
          </p:nvSpPr>
          <p:spPr>
            <a:xfrm rot="16800918" flipH="1">
              <a:off x="4963568" y="4115077"/>
              <a:ext cx="327287" cy="32977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566ECC6-FACA-A240-B62F-9BEA97477097}"/>
                </a:ext>
              </a:extLst>
            </p:cNvPr>
            <p:cNvSpPr/>
            <p:nvPr/>
          </p:nvSpPr>
          <p:spPr>
            <a:xfrm rot="16800918" flipH="1">
              <a:off x="5334710" y="4641767"/>
              <a:ext cx="222088" cy="22014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Icon&#10;&#10;Description automatically generated">
              <a:extLst>
                <a:ext uri="{FF2B5EF4-FFF2-40B4-BE49-F238E27FC236}">
                  <a16:creationId xmlns:a16="http://schemas.microsoft.com/office/drawing/2014/main" id="{A816F81D-6C47-114A-B35A-B8C069B3A917}"/>
                </a:ext>
              </a:extLst>
            </p:cNvPr>
            <p:cNvPicPr>
              <a:picLocks noChangeAspect="1"/>
            </p:cNvPicPr>
            <p:nvPr/>
          </p:nvPicPr>
          <p:blipFill>
            <a:blip r:embed="rId5"/>
            <a:stretch>
              <a:fillRect/>
            </a:stretch>
          </p:blipFill>
          <p:spPr>
            <a:xfrm>
              <a:off x="2330801" y="1668018"/>
              <a:ext cx="1002859" cy="1380099"/>
            </a:xfrm>
            <a:prstGeom prst="rect">
              <a:avLst/>
            </a:prstGeom>
          </p:spPr>
        </p:pic>
        <p:pic>
          <p:nvPicPr>
            <p:cNvPr id="19" name="Picture 18" descr="Icon&#10;&#10;Description automatically generated">
              <a:extLst>
                <a:ext uri="{FF2B5EF4-FFF2-40B4-BE49-F238E27FC236}">
                  <a16:creationId xmlns:a16="http://schemas.microsoft.com/office/drawing/2014/main" id="{D1AA94FB-2291-A745-847A-F2C006134324}"/>
                </a:ext>
              </a:extLst>
            </p:cNvPr>
            <p:cNvPicPr>
              <a:picLocks noChangeAspect="1"/>
            </p:cNvPicPr>
            <p:nvPr/>
          </p:nvPicPr>
          <p:blipFill>
            <a:blip r:embed="rId5"/>
            <a:stretch>
              <a:fillRect/>
            </a:stretch>
          </p:blipFill>
          <p:spPr>
            <a:xfrm>
              <a:off x="3324827" y="2257702"/>
              <a:ext cx="1002859" cy="1380099"/>
            </a:xfrm>
            <a:prstGeom prst="rect">
              <a:avLst/>
            </a:prstGeom>
          </p:spPr>
        </p:pic>
        <p:pic>
          <p:nvPicPr>
            <p:cNvPr id="30" name="Picture 29" descr="A picture containing light, table, sitting, holding&#10;&#10;Description automatically generated">
              <a:extLst>
                <a:ext uri="{FF2B5EF4-FFF2-40B4-BE49-F238E27FC236}">
                  <a16:creationId xmlns:a16="http://schemas.microsoft.com/office/drawing/2014/main" id="{9FEAE1E2-C7E4-5A4B-87DA-F8D03BF152C1}"/>
                </a:ext>
              </a:extLst>
            </p:cNvPr>
            <p:cNvPicPr>
              <a:picLocks noChangeAspect="1"/>
            </p:cNvPicPr>
            <p:nvPr/>
          </p:nvPicPr>
          <p:blipFill>
            <a:blip r:embed="rId6"/>
            <a:stretch>
              <a:fillRect/>
            </a:stretch>
          </p:blipFill>
          <p:spPr>
            <a:xfrm>
              <a:off x="1453049" y="2794176"/>
              <a:ext cx="1034361" cy="900217"/>
            </a:xfrm>
            <a:prstGeom prst="rect">
              <a:avLst/>
            </a:prstGeom>
          </p:spPr>
        </p:pic>
      </p:grpSp>
      <p:pic>
        <p:nvPicPr>
          <p:cNvPr id="34" name="beep-09-soft.mp3" descr="beep-09-soft.mp3">
            <a:hlinkClick r:id="" action="ppaction://media"/>
            <a:extLst>
              <a:ext uri="{FF2B5EF4-FFF2-40B4-BE49-F238E27FC236}">
                <a16:creationId xmlns:a16="http://schemas.microsoft.com/office/drawing/2014/main" id="{18CBF4E8-A773-DA45-A70F-3F3ECD8A57E6}"/>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grpSp>
        <p:nvGrpSpPr>
          <p:cNvPr id="7" name="Group 6">
            <a:extLst>
              <a:ext uri="{FF2B5EF4-FFF2-40B4-BE49-F238E27FC236}">
                <a16:creationId xmlns:a16="http://schemas.microsoft.com/office/drawing/2014/main" id="{E62A8333-04B5-A145-92D5-A0FAD0D95655}"/>
              </a:ext>
            </a:extLst>
          </p:cNvPr>
          <p:cNvGrpSpPr/>
          <p:nvPr/>
        </p:nvGrpSpPr>
        <p:grpSpPr>
          <a:xfrm>
            <a:off x="7158877" y="1208587"/>
            <a:ext cx="3911600" cy="3119413"/>
            <a:chOff x="7158877" y="1208587"/>
            <a:chExt cx="3911600" cy="3119413"/>
          </a:xfrm>
        </p:grpSpPr>
        <p:sp>
          <p:nvSpPr>
            <p:cNvPr id="3" name="Cloud 2">
              <a:extLst>
                <a:ext uri="{FF2B5EF4-FFF2-40B4-BE49-F238E27FC236}">
                  <a16:creationId xmlns:a16="http://schemas.microsoft.com/office/drawing/2014/main" id="{7E8F1225-BD24-C04A-8F60-C9E35773305F}"/>
                </a:ext>
              </a:extLst>
            </p:cNvPr>
            <p:cNvSpPr/>
            <p:nvPr/>
          </p:nvSpPr>
          <p:spPr>
            <a:xfrm>
              <a:off x="7158877" y="1208587"/>
              <a:ext cx="3911600" cy="3119413"/>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Picture 30" descr="A picture containing light, table, sitting, holding&#10;&#10;Description automatically generated">
              <a:extLst>
                <a:ext uri="{FF2B5EF4-FFF2-40B4-BE49-F238E27FC236}">
                  <a16:creationId xmlns:a16="http://schemas.microsoft.com/office/drawing/2014/main" id="{21AB2358-AAB5-C84E-8FBE-9879B3DEED3A}"/>
                </a:ext>
              </a:extLst>
            </p:cNvPr>
            <p:cNvPicPr>
              <a:picLocks noChangeAspect="1"/>
            </p:cNvPicPr>
            <p:nvPr/>
          </p:nvPicPr>
          <p:blipFill>
            <a:blip r:embed="rId6"/>
            <a:stretch>
              <a:fillRect/>
            </a:stretch>
          </p:blipFill>
          <p:spPr>
            <a:xfrm>
              <a:off x="7574145" y="2637159"/>
              <a:ext cx="1027021" cy="893829"/>
            </a:xfrm>
            <a:prstGeom prst="rect">
              <a:avLst/>
            </a:prstGeom>
          </p:spPr>
        </p:pic>
        <p:pic>
          <p:nvPicPr>
            <p:cNvPr id="21" name="Picture 20" descr="Icon&#10;&#10;Description automatically generated">
              <a:extLst>
                <a:ext uri="{FF2B5EF4-FFF2-40B4-BE49-F238E27FC236}">
                  <a16:creationId xmlns:a16="http://schemas.microsoft.com/office/drawing/2014/main" id="{C12A6D07-D6D6-F447-816D-958CA1C896C1}"/>
                </a:ext>
              </a:extLst>
            </p:cNvPr>
            <p:cNvPicPr>
              <a:picLocks noChangeAspect="1"/>
            </p:cNvPicPr>
            <p:nvPr/>
          </p:nvPicPr>
          <p:blipFill>
            <a:blip r:embed="rId5"/>
            <a:stretch>
              <a:fillRect/>
            </a:stretch>
          </p:blipFill>
          <p:spPr>
            <a:xfrm>
              <a:off x="9322310" y="2257702"/>
              <a:ext cx="1027022" cy="1413351"/>
            </a:xfrm>
            <a:prstGeom prst="rect">
              <a:avLst/>
            </a:prstGeom>
          </p:spPr>
        </p:pic>
        <p:pic>
          <p:nvPicPr>
            <p:cNvPr id="24" name="Picture 23" descr="A picture containing light, table, sitting, holding&#10;&#10;Description automatically generated">
              <a:extLst>
                <a:ext uri="{FF2B5EF4-FFF2-40B4-BE49-F238E27FC236}">
                  <a16:creationId xmlns:a16="http://schemas.microsoft.com/office/drawing/2014/main" id="{D83921A6-7D88-E04D-8759-F1445ECB57AE}"/>
                </a:ext>
              </a:extLst>
            </p:cNvPr>
            <p:cNvPicPr>
              <a:picLocks noChangeAspect="1"/>
            </p:cNvPicPr>
            <p:nvPr/>
          </p:nvPicPr>
          <p:blipFill>
            <a:blip r:embed="rId6"/>
            <a:stretch>
              <a:fillRect/>
            </a:stretch>
          </p:blipFill>
          <p:spPr>
            <a:xfrm>
              <a:off x="8601166" y="1515307"/>
              <a:ext cx="1027021" cy="893829"/>
            </a:xfrm>
            <a:prstGeom prst="rect">
              <a:avLst/>
            </a:prstGeom>
          </p:spPr>
        </p:pic>
      </p:grpSp>
    </p:spTree>
    <p:extLst>
      <p:ext uri="{BB962C8B-B14F-4D97-AF65-F5344CB8AC3E}">
        <p14:creationId xmlns:p14="http://schemas.microsoft.com/office/powerpoint/2010/main" val="2048854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34"/>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34"/>
                </p:tgtEl>
              </p:cMediaNode>
            </p:audio>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7D42ACB-9227-F746-8720-7E7657552C4C}"/>
              </a:ext>
            </a:extLst>
          </p:cNvPr>
          <p:cNvGrpSpPr/>
          <p:nvPr/>
        </p:nvGrpSpPr>
        <p:grpSpPr>
          <a:xfrm>
            <a:off x="6948196" y="1826701"/>
            <a:ext cx="4725185" cy="3207856"/>
            <a:chOff x="6948196" y="1826701"/>
            <a:chExt cx="4725185" cy="3207856"/>
          </a:xfrm>
        </p:grpSpPr>
        <p:sp>
          <p:nvSpPr>
            <p:cNvPr id="4" name="Cloud 3">
              <a:extLst>
                <a:ext uri="{FF2B5EF4-FFF2-40B4-BE49-F238E27FC236}">
                  <a16:creationId xmlns:a16="http://schemas.microsoft.com/office/drawing/2014/main" id="{B93F4FD5-C0D5-2E47-A2B7-6F3F9C352FEF}"/>
                </a:ext>
              </a:extLst>
            </p:cNvPr>
            <p:cNvSpPr/>
            <p:nvPr/>
          </p:nvSpPr>
          <p:spPr>
            <a:xfrm>
              <a:off x="7803958" y="1826701"/>
              <a:ext cx="3869423"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76BB6B19-8EEF-C944-A244-D818EE992E8A}"/>
                </a:ext>
              </a:extLst>
            </p:cNvPr>
            <p:cNvGrpSpPr/>
            <p:nvPr/>
          </p:nvGrpSpPr>
          <p:grpSpPr>
            <a:xfrm rot="17798811">
              <a:off x="6505919" y="3985304"/>
              <a:ext cx="1491530" cy="606976"/>
              <a:chOff x="4716518" y="3138109"/>
              <a:chExt cx="1531882" cy="606976"/>
            </a:xfrm>
            <a:solidFill>
              <a:schemeClr val="bg1"/>
            </a:solidFill>
          </p:grpSpPr>
          <p:sp>
            <p:nvSpPr>
              <p:cNvPr id="26" name="Oval 25">
                <a:extLst>
                  <a:ext uri="{FF2B5EF4-FFF2-40B4-BE49-F238E27FC236}">
                    <a16:creationId xmlns:a16="http://schemas.microsoft.com/office/drawing/2014/main" id="{64C60EBF-BC5B-754D-AD07-5532166D2BDA}"/>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AB4551D8-47BF-5E4E-B121-38593B576EC5}"/>
                  </a:ext>
                </a:extLst>
              </p:cNvPr>
              <p:cNvSpPr/>
              <p:nvPr/>
            </p:nvSpPr>
            <p:spPr>
              <a:xfrm>
                <a:off x="5171665" y="3138109"/>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08A4442-B6F5-F949-A608-DE58CCF62FE4}"/>
                  </a:ext>
                </a:extLst>
              </p:cNvPr>
              <p:cNvSpPr/>
              <p:nvPr/>
            </p:nvSpPr>
            <p:spPr>
              <a:xfrm>
                <a:off x="4716518" y="3271596"/>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 name="Picture 29" descr="A picture containing drawing&#10;&#10;Description automatically generated">
              <a:extLst>
                <a:ext uri="{FF2B5EF4-FFF2-40B4-BE49-F238E27FC236}">
                  <a16:creationId xmlns:a16="http://schemas.microsoft.com/office/drawing/2014/main" id="{15D29395-7EAA-8449-BDC9-0672DFC1B0D9}"/>
                </a:ext>
              </a:extLst>
            </p:cNvPr>
            <p:cNvPicPr>
              <a:picLocks noChangeAspect="1"/>
            </p:cNvPicPr>
            <p:nvPr/>
          </p:nvPicPr>
          <p:blipFill>
            <a:blip r:embed="rId5"/>
            <a:stretch>
              <a:fillRect/>
            </a:stretch>
          </p:blipFill>
          <p:spPr>
            <a:xfrm>
              <a:off x="8672072" y="2958756"/>
              <a:ext cx="809478" cy="836258"/>
            </a:xfrm>
            <a:prstGeom prst="rect">
              <a:avLst/>
            </a:prstGeom>
          </p:spPr>
        </p:pic>
        <p:pic>
          <p:nvPicPr>
            <p:cNvPr id="33" name="Picture 32" descr="A picture containing icon&#10;&#10;Description automatically generated">
              <a:extLst>
                <a:ext uri="{FF2B5EF4-FFF2-40B4-BE49-F238E27FC236}">
                  <a16:creationId xmlns:a16="http://schemas.microsoft.com/office/drawing/2014/main" id="{2DB85C80-6F72-4E45-A430-0BC99D600B68}"/>
                </a:ext>
              </a:extLst>
            </p:cNvPr>
            <p:cNvPicPr>
              <a:picLocks noChangeAspect="1"/>
            </p:cNvPicPr>
            <p:nvPr/>
          </p:nvPicPr>
          <p:blipFill>
            <a:blip r:embed="rId6"/>
            <a:stretch>
              <a:fillRect/>
            </a:stretch>
          </p:blipFill>
          <p:spPr>
            <a:xfrm>
              <a:off x="9821489" y="2399607"/>
              <a:ext cx="649661" cy="1709634"/>
            </a:xfrm>
            <a:prstGeom prst="rect">
              <a:avLst/>
            </a:prstGeom>
          </p:spPr>
        </p:pic>
      </p:grpSp>
      <p:pic>
        <p:nvPicPr>
          <p:cNvPr id="19" name="beep-09-soft.mp3" descr="beep-09-soft.mp3">
            <a:hlinkClick r:id="" action="ppaction://media"/>
            <a:extLst>
              <a:ext uri="{FF2B5EF4-FFF2-40B4-BE49-F238E27FC236}">
                <a16:creationId xmlns:a16="http://schemas.microsoft.com/office/drawing/2014/main" id="{66D1CAB8-9FC5-084E-BA58-6443E2A5E259}"/>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grpSp>
        <p:nvGrpSpPr>
          <p:cNvPr id="2" name="Group 1">
            <a:extLst>
              <a:ext uri="{FF2B5EF4-FFF2-40B4-BE49-F238E27FC236}">
                <a16:creationId xmlns:a16="http://schemas.microsoft.com/office/drawing/2014/main" id="{DDC8AB02-DA89-4F4A-8C96-A583A1C76155}"/>
              </a:ext>
            </a:extLst>
          </p:cNvPr>
          <p:cNvGrpSpPr/>
          <p:nvPr/>
        </p:nvGrpSpPr>
        <p:grpSpPr>
          <a:xfrm>
            <a:off x="1107633" y="1972972"/>
            <a:ext cx="3869424" cy="2912056"/>
            <a:chOff x="1107633" y="1972972"/>
            <a:chExt cx="3869424" cy="2912056"/>
          </a:xfrm>
        </p:grpSpPr>
        <p:sp>
          <p:nvSpPr>
            <p:cNvPr id="3" name="Cloud 2">
              <a:extLst>
                <a:ext uri="{FF2B5EF4-FFF2-40B4-BE49-F238E27FC236}">
                  <a16:creationId xmlns:a16="http://schemas.microsoft.com/office/drawing/2014/main" id="{0BEB477E-354B-4140-9433-342078FF35FF}"/>
                </a:ext>
              </a:extLst>
            </p:cNvPr>
            <p:cNvSpPr/>
            <p:nvPr/>
          </p:nvSpPr>
          <p:spPr>
            <a:xfrm>
              <a:off x="1107633" y="1972972"/>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descr="A picture containing drawing&#10;&#10;Description automatically generated">
              <a:extLst>
                <a:ext uri="{FF2B5EF4-FFF2-40B4-BE49-F238E27FC236}">
                  <a16:creationId xmlns:a16="http://schemas.microsoft.com/office/drawing/2014/main" id="{3C489DBC-36E7-6648-BC4C-643730044261}"/>
                </a:ext>
              </a:extLst>
            </p:cNvPr>
            <p:cNvPicPr>
              <a:picLocks noChangeAspect="1"/>
            </p:cNvPicPr>
            <p:nvPr/>
          </p:nvPicPr>
          <p:blipFill>
            <a:blip r:embed="rId5"/>
            <a:stretch>
              <a:fillRect/>
            </a:stretch>
          </p:blipFill>
          <p:spPr>
            <a:xfrm>
              <a:off x="1727516" y="2746557"/>
              <a:ext cx="809478" cy="836258"/>
            </a:xfrm>
            <a:prstGeom prst="rect">
              <a:avLst/>
            </a:prstGeom>
          </p:spPr>
        </p:pic>
        <p:pic>
          <p:nvPicPr>
            <p:cNvPr id="34" name="Picture 33" descr="A picture containing icon&#10;&#10;Description automatically generated">
              <a:extLst>
                <a:ext uri="{FF2B5EF4-FFF2-40B4-BE49-F238E27FC236}">
                  <a16:creationId xmlns:a16="http://schemas.microsoft.com/office/drawing/2014/main" id="{73388CEB-9E72-EA4E-A067-D2A910AF1AC7}"/>
                </a:ext>
              </a:extLst>
            </p:cNvPr>
            <p:cNvPicPr>
              <a:picLocks noChangeAspect="1"/>
            </p:cNvPicPr>
            <p:nvPr/>
          </p:nvPicPr>
          <p:blipFill>
            <a:blip r:embed="rId6"/>
            <a:stretch>
              <a:fillRect/>
            </a:stretch>
          </p:blipFill>
          <p:spPr>
            <a:xfrm>
              <a:off x="3661290" y="2543770"/>
              <a:ext cx="596569" cy="1569918"/>
            </a:xfrm>
            <a:prstGeom prst="rect">
              <a:avLst/>
            </a:prstGeom>
          </p:spPr>
        </p:pic>
        <p:pic>
          <p:nvPicPr>
            <p:cNvPr id="20" name="Picture 19" descr="A picture containing drawing&#10;&#10;Description automatically generated">
              <a:extLst>
                <a:ext uri="{FF2B5EF4-FFF2-40B4-BE49-F238E27FC236}">
                  <a16:creationId xmlns:a16="http://schemas.microsoft.com/office/drawing/2014/main" id="{F49CC14C-A596-8E44-B891-258F4330137B}"/>
                </a:ext>
              </a:extLst>
            </p:cNvPr>
            <p:cNvPicPr>
              <a:picLocks noChangeAspect="1"/>
            </p:cNvPicPr>
            <p:nvPr/>
          </p:nvPicPr>
          <p:blipFill>
            <a:blip r:embed="rId5"/>
            <a:stretch>
              <a:fillRect/>
            </a:stretch>
          </p:blipFill>
          <p:spPr>
            <a:xfrm>
              <a:off x="2273617" y="3600567"/>
              <a:ext cx="809478" cy="836258"/>
            </a:xfrm>
            <a:prstGeom prst="rect">
              <a:avLst/>
            </a:prstGeom>
          </p:spPr>
        </p:pic>
        <p:pic>
          <p:nvPicPr>
            <p:cNvPr id="21" name="Picture 20" descr="A picture containing drawing&#10;&#10;Description automatically generated">
              <a:extLst>
                <a:ext uri="{FF2B5EF4-FFF2-40B4-BE49-F238E27FC236}">
                  <a16:creationId xmlns:a16="http://schemas.microsoft.com/office/drawing/2014/main" id="{EF82DABC-1470-9D48-8C63-1606B6C578F4}"/>
                </a:ext>
              </a:extLst>
            </p:cNvPr>
            <p:cNvPicPr>
              <a:picLocks noChangeAspect="1"/>
            </p:cNvPicPr>
            <p:nvPr/>
          </p:nvPicPr>
          <p:blipFill>
            <a:blip r:embed="rId5"/>
            <a:stretch>
              <a:fillRect/>
            </a:stretch>
          </p:blipFill>
          <p:spPr>
            <a:xfrm>
              <a:off x="2710450" y="2580154"/>
              <a:ext cx="809478" cy="836258"/>
            </a:xfrm>
            <a:prstGeom prst="rect">
              <a:avLst/>
            </a:prstGeom>
          </p:spPr>
        </p:pic>
      </p:grpSp>
    </p:spTree>
    <p:extLst>
      <p:ext uri="{BB962C8B-B14F-4D97-AF65-F5344CB8AC3E}">
        <p14:creationId xmlns:p14="http://schemas.microsoft.com/office/powerpoint/2010/main" val="184541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19"/>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19"/>
                </p:tgtEl>
              </p:cMediaNode>
            </p:audio>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beep-09-soft.mp3" descr="beep-09-soft.mp3">
            <a:hlinkClick r:id="" action="ppaction://media"/>
            <a:extLst>
              <a:ext uri="{FF2B5EF4-FFF2-40B4-BE49-F238E27FC236}">
                <a16:creationId xmlns:a16="http://schemas.microsoft.com/office/drawing/2014/main" id="{BF363723-D6F3-A946-81B8-453BC7AB2AB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 name="Group 1">
            <a:extLst>
              <a:ext uri="{FF2B5EF4-FFF2-40B4-BE49-F238E27FC236}">
                <a16:creationId xmlns:a16="http://schemas.microsoft.com/office/drawing/2014/main" id="{D89CF8B8-4233-EB4F-AC7C-5A2B3AB6990C}"/>
              </a:ext>
            </a:extLst>
          </p:cNvPr>
          <p:cNvGrpSpPr/>
          <p:nvPr/>
        </p:nvGrpSpPr>
        <p:grpSpPr>
          <a:xfrm>
            <a:off x="808545" y="1711517"/>
            <a:ext cx="4694936" cy="2990451"/>
            <a:chOff x="808545" y="1711517"/>
            <a:chExt cx="4694936" cy="2990451"/>
          </a:xfrm>
        </p:grpSpPr>
        <p:grpSp>
          <p:nvGrpSpPr>
            <p:cNvPr id="20" name="Group 19">
              <a:extLst>
                <a:ext uri="{FF2B5EF4-FFF2-40B4-BE49-F238E27FC236}">
                  <a16:creationId xmlns:a16="http://schemas.microsoft.com/office/drawing/2014/main" id="{498BEC21-3FF5-E34D-85D6-B7E4347156A4}"/>
                </a:ext>
              </a:extLst>
            </p:cNvPr>
            <p:cNvGrpSpPr/>
            <p:nvPr/>
          </p:nvGrpSpPr>
          <p:grpSpPr>
            <a:xfrm>
              <a:off x="808545" y="1711517"/>
              <a:ext cx="4694936" cy="2990451"/>
              <a:chOff x="192592" y="2848447"/>
              <a:chExt cx="4694936" cy="2990451"/>
            </a:xfrm>
            <a:solidFill>
              <a:schemeClr val="bg1"/>
            </a:solidFill>
          </p:grpSpPr>
          <p:sp>
            <p:nvSpPr>
              <p:cNvPr id="3" name="Cloud 2">
                <a:extLst>
                  <a:ext uri="{FF2B5EF4-FFF2-40B4-BE49-F238E27FC236}">
                    <a16:creationId xmlns:a16="http://schemas.microsoft.com/office/drawing/2014/main" id="{7F0987CC-058E-0845-A8B9-EA91BC938B40}"/>
                  </a:ext>
                </a:extLst>
              </p:cNvPr>
              <p:cNvSpPr/>
              <p:nvPr/>
            </p:nvSpPr>
            <p:spPr>
              <a:xfrm>
                <a:off x="1925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F0129FB3-EF36-4C42-B12E-6EA96A36AC45}"/>
                  </a:ext>
                </a:extLst>
              </p:cNvPr>
              <p:cNvGrpSpPr/>
              <p:nvPr/>
            </p:nvGrpSpPr>
            <p:grpSpPr>
              <a:xfrm rot="17653701" flipH="1">
                <a:off x="3936075" y="4887446"/>
                <a:ext cx="605877" cy="1297028"/>
                <a:chOff x="5382571" y="3458653"/>
                <a:chExt cx="592779" cy="1297028"/>
              </a:xfrm>
              <a:grpFill/>
            </p:grpSpPr>
            <p:sp>
              <p:nvSpPr>
                <p:cNvPr id="17" name="Oval 16">
                  <a:extLst>
                    <a:ext uri="{FF2B5EF4-FFF2-40B4-BE49-F238E27FC236}">
                      <a16:creationId xmlns:a16="http://schemas.microsoft.com/office/drawing/2014/main" id="{1D632392-92C0-EA49-A0FE-308A41D5D07B}"/>
                    </a:ext>
                  </a:extLst>
                </p:cNvPr>
                <p:cNvSpPr/>
                <p:nvPr/>
              </p:nvSpPr>
              <p:spPr>
                <a:xfrm>
                  <a:off x="5382571" y="3458653"/>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3CFFE74-3020-AE4D-A2E4-7605DEB2491D}"/>
                    </a:ext>
                  </a:extLst>
                </p:cNvPr>
                <p:cNvSpPr/>
                <p:nvPr/>
              </p:nvSpPr>
              <p:spPr>
                <a:xfrm>
                  <a:off x="5403567" y="4119619"/>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C97B6C5-7687-8546-8CA8-7D957F6790D1}"/>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4" name="Picture 23" descr="A picture containing drawing&#10;&#10;Description automatically generated">
              <a:extLst>
                <a:ext uri="{FF2B5EF4-FFF2-40B4-BE49-F238E27FC236}">
                  <a16:creationId xmlns:a16="http://schemas.microsoft.com/office/drawing/2014/main" id="{299ED08F-BFA1-8C4D-8443-66CD9B45D4C2}"/>
                </a:ext>
              </a:extLst>
            </p:cNvPr>
            <p:cNvPicPr>
              <a:picLocks noChangeAspect="1"/>
            </p:cNvPicPr>
            <p:nvPr/>
          </p:nvPicPr>
          <p:blipFill>
            <a:blip r:embed="rId6"/>
            <a:stretch>
              <a:fillRect/>
            </a:stretch>
          </p:blipFill>
          <p:spPr>
            <a:xfrm>
              <a:off x="1244778" y="2759114"/>
              <a:ext cx="1001739" cy="1244879"/>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id="{C5EB4B47-5C5C-204D-B092-3FA3C541B2FB}"/>
                </a:ext>
              </a:extLst>
            </p:cNvPr>
            <p:cNvPicPr>
              <a:picLocks noChangeAspect="1"/>
            </p:cNvPicPr>
            <p:nvPr/>
          </p:nvPicPr>
          <p:blipFill>
            <a:blip r:embed="rId7"/>
            <a:stretch>
              <a:fillRect/>
            </a:stretch>
          </p:blipFill>
          <p:spPr>
            <a:xfrm>
              <a:off x="2185358" y="2257441"/>
              <a:ext cx="809478" cy="836258"/>
            </a:xfrm>
            <a:prstGeom prst="rect">
              <a:avLst/>
            </a:prstGeom>
          </p:spPr>
        </p:pic>
        <p:pic>
          <p:nvPicPr>
            <p:cNvPr id="26" name="Picture 25" descr="A picture containing drawing&#10;&#10;Description automatically generated">
              <a:extLst>
                <a:ext uri="{FF2B5EF4-FFF2-40B4-BE49-F238E27FC236}">
                  <a16:creationId xmlns:a16="http://schemas.microsoft.com/office/drawing/2014/main" id="{5129BB64-C2CC-0647-B51C-EAE5144C8BE7}"/>
                </a:ext>
              </a:extLst>
            </p:cNvPr>
            <p:cNvPicPr>
              <a:picLocks noChangeAspect="1"/>
            </p:cNvPicPr>
            <p:nvPr/>
          </p:nvPicPr>
          <p:blipFill>
            <a:blip r:embed="rId7"/>
            <a:stretch>
              <a:fillRect/>
            </a:stretch>
          </p:blipFill>
          <p:spPr>
            <a:xfrm>
              <a:off x="2443019" y="3200785"/>
              <a:ext cx="809478" cy="836258"/>
            </a:xfrm>
            <a:prstGeom prst="rect">
              <a:avLst/>
            </a:prstGeom>
          </p:spPr>
        </p:pic>
        <p:pic>
          <p:nvPicPr>
            <p:cNvPr id="21" name="Picture 20" descr="A picture containing drawing&#10;&#10;Description automatically generated">
              <a:extLst>
                <a:ext uri="{FF2B5EF4-FFF2-40B4-BE49-F238E27FC236}">
                  <a16:creationId xmlns:a16="http://schemas.microsoft.com/office/drawing/2014/main" id="{7D74DE05-FCC9-EC48-AC74-43DD12CAF4C7}"/>
                </a:ext>
              </a:extLst>
            </p:cNvPr>
            <p:cNvPicPr>
              <a:picLocks noChangeAspect="1"/>
            </p:cNvPicPr>
            <p:nvPr/>
          </p:nvPicPr>
          <p:blipFill>
            <a:blip r:embed="rId7"/>
            <a:stretch>
              <a:fillRect/>
            </a:stretch>
          </p:blipFill>
          <p:spPr>
            <a:xfrm>
              <a:off x="3181331" y="2364527"/>
              <a:ext cx="809478" cy="836258"/>
            </a:xfrm>
            <a:prstGeom prst="rect">
              <a:avLst/>
            </a:prstGeom>
          </p:spPr>
        </p:pic>
      </p:grpSp>
      <p:grpSp>
        <p:nvGrpSpPr>
          <p:cNvPr id="7" name="Group 6">
            <a:extLst>
              <a:ext uri="{FF2B5EF4-FFF2-40B4-BE49-F238E27FC236}">
                <a16:creationId xmlns:a16="http://schemas.microsoft.com/office/drawing/2014/main" id="{090DF902-7D22-754F-8F59-88E42469E8E1}"/>
              </a:ext>
            </a:extLst>
          </p:cNvPr>
          <p:cNvGrpSpPr/>
          <p:nvPr/>
        </p:nvGrpSpPr>
        <p:grpSpPr>
          <a:xfrm>
            <a:off x="7392727" y="1377921"/>
            <a:ext cx="4222551" cy="3110948"/>
            <a:chOff x="7392727" y="1377921"/>
            <a:chExt cx="4222551" cy="3110948"/>
          </a:xfrm>
        </p:grpSpPr>
        <p:sp>
          <p:nvSpPr>
            <p:cNvPr id="5" name="Cloud 4">
              <a:extLst>
                <a:ext uri="{FF2B5EF4-FFF2-40B4-BE49-F238E27FC236}">
                  <a16:creationId xmlns:a16="http://schemas.microsoft.com/office/drawing/2014/main" id="{FBD661B7-10A9-4444-98E3-055C6DACC66E}"/>
                </a:ext>
              </a:extLst>
            </p:cNvPr>
            <p:cNvSpPr/>
            <p:nvPr/>
          </p:nvSpPr>
          <p:spPr>
            <a:xfrm>
              <a:off x="7392727" y="1377921"/>
              <a:ext cx="4222551" cy="3110948"/>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descr="A picture containing drawing&#10;&#10;Description automatically generated">
              <a:extLst>
                <a:ext uri="{FF2B5EF4-FFF2-40B4-BE49-F238E27FC236}">
                  <a16:creationId xmlns:a16="http://schemas.microsoft.com/office/drawing/2014/main" id="{AD3D293A-A8DA-BA40-9AF5-950BB2873DF2}"/>
                </a:ext>
              </a:extLst>
            </p:cNvPr>
            <p:cNvPicPr>
              <a:picLocks noChangeAspect="1"/>
            </p:cNvPicPr>
            <p:nvPr/>
          </p:nvPicPr>
          <p:blipFill>
            <a:blip r:embed="rId7"/>
            <a:stretch>
              <a:fillRect/>
            </a:stretch>
          </p:blipFill>
          <p:spPr>
            <a:xfrm>
              <a:off x="10006642" y="2199922"/>
              <a:ext cx="936636" cy="967623"/>
            </a:xfrm>
            <a:prstGeom prst="rect">
              <a:avLst/>
            </a:prstGeom>
          </p:spPr>
        </p:pic>
        <p:pic>
          <p:nvPicPr>
            <p:cNvPr id="32" name="Picture 31" descr="A picture containing drawing&#10;&#10;Description automatically generated">
              <a:extLst>
                <a:ext uri="{FF2B5EF4-FFF2-40B4-BE49-F238E27FC236}">
                  <a16:creationId xmlns:a16="http://schemas.microsoft.com/office/drawing/2014/main" id="{D35A3CBD-A226-DB4C-B3DF-755060BE5B56}"/>
                </a:ext>
              </a:extLst>
            </p:cNvPr>
            <p:cNvPicPr>
              <a:picLocks noChangeAspect="1"/>
            </p:cNvPicPr>
            <p:nvPr/>
          </p:nvPicPr>
          <p:blipFill>
            <a:blip r:embed="rId6"/>
            <a:stretch>
              <a:fillRect/>
            </a:stretch>
          </p:blipFill>
          <p:spPr>
            <a:xfrm>
              <a:off x="8001395" y="2471259"/>
              <a:ext cx="1001739" cy="1244879"/>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CD9B3479-36F9-564B-9457-D969E625B5D6}"/>
                </a:ext>
              </a:extLst>
            </p:cNvPr>
            <p:cNvPicPr>
              <a:picLocks noChangeAspect="1"/>
            </p:cNvPicPr>
            <p:nvPr/>
          </p:nvPicPr>
          <p:blipFill>
            <a:blip r:embed="rId7"/>
            <a:stretch>
              <a:fillRect/>
            </a:stretch>
          </p:blipFill>
          <p:spPr>
            <a:xfrm>
              <a:off x="8920028" y="1815033"/>
              <a:ext cx="936636" cy="967623"/>
            </a:xfrm>
            <a:prstGeom prst="rect">
              <a:avLst/>
            </a:prstGeom>
          </p:spPr>
        </p:pic>
        <p:pic>
          <p:nvPicPr>
            <p:cNvPr id="33" name="Picture 32" descr="A picture containing drawing&#10;&#10;Description automatically generated">
              <a:extLst>
                <a:ext uri="{FF2B5EF4-FFF2-40B4-BE49-F238E27FC236}">
                  <a16:creationId xmlns:a16="http://schemas.microsoft.com/office/drawing/2014/main" id="{9A5DC6B2-1DFA-C547-8AC1-40566F1AC175}"/>
                </a:ext>
              </a:extLst>
            </p:cNvPr>
            <p:cNvPicPr>
              <a:picLocks noChangeAspect="1"/>
            </p:cNvPicPr>
            <p:nvPr/>
          </p:nvPicPr>
          <p:blipFill>
            <a:blip r:embed="rId6"/>
            <a:stretch>
              <a:fillRect/>
            </a:stretch>
          </p:blipFill>
          <p:spPr>
            <a:xfrm>
              <a:off x="9003134" y="2856213"/>
              <a:ext cx="1001739" cy="1244879"/>
            </a:xfrm>
            <a:prstGeom prst="rect">
              <a:avLst/>
            </a:prstGeom>
          </p:spPr>
        </p:pic>
      </p:grpSp>
    </p:spTree>
    <p:extLst>
      <p:ext uri="{BB962C8B-B14F-4D97-AF65-F5344CB8AC3E}">
        <p14:creationId xmlns:p14="http://schemas.microsoft.com/office/powerpoint/2010/main" val="2782784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2"/>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43AB6C2-32AF-614A-A4A9-6FF5002F4480}"/>
              </a:ext>
            </a:extLst>
          </p:cNvPr>
          <p:cNvGrpSpPr/>
          <p:nvPr/>
        </p:nvGrpSpPr>
        <p:grpSpPr>
          <a:xfrm>
            <a:off x="6402734" y="645442"/>
            <a:ext cx="3171749" cy="3975982"/>
            <a:chOff x="6402734" y="645442"/>
            <a:chExt cx="3171749" cy="3975982"/>
          </a:xfrm>
          <a:solidFill>
            <a:schemeClr val="bg1"/>
          </a:solidFill>
        </p:grpSpPr>
        <p:grpSp>
          <p:nvGrpSpPr>
            <p:cNvPr id="7" name="Group 6">
              <a:extLst>
                <a:ext uri="{FF2B5EF4-FFF2-40B4-BE49-F238E27FC236}">
                  <a16:creationId xmlns:a16="http://schemas.microsoft.com/office/drawing/2014/main" id="{A9566231-4C46-C340-BF34-AFB02526C143}"/>
                </a:ext>
              </a:extLst>
            </p:cNvPr>
            <p:cNvGrpSpPr/>
            <p:nvPr/>
          </p:nvGrpSpPr>
          <p:grpSpPr>
            <a:xfrm>
              <a:off x="6402734" y="645442"/>
              <a:ext cx="3171749" cy="3975982"/>
              <a:chOff x="8157839" y="609910"/>
              <a:chExt cx="3575958" cy="3817864"/>
            </a:xfrm>
            <a:grpFill/>
          </p:grpSpPr>
          <p:sp>
            <p:nvSpPr>
              <p:cNvPr id="8" name="Cloud 7">
                <a:extLst>
                  <a:ext uri="{FF2B5EF4-FFF2-40B4-BE49-F238E27FC236}">
                    <a16:creationId xmlns:a16="http://schemas.microsoft.com/office/drawing/2014/main" id="{276137CB-E2FB-B344-B4DE-033CFC172A52}"/>
                  </a:ext>
                </a:extLst>
              </p:cNvPr>
              <p:cNvSpPr/>
              <p:nvPr/>
            </p:nvSpPr>
            <p:spPr>
              <a:xfrm>
                <a:off x="8157839" y="609910"/>
                <a:ext cx="3575958" cy="2514600"/>
              </a:xfrm>
              <a:prstGeom prst="cloud">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2F48F87-DB91-AB4E-805A-D0C1E8DE739F}"/>
                  </a:ext>
                </a:extLst>
              </p:cNvPr>
              <p:cNvSpPr/>
              <p:nvPr/>
            </p:nvSpPr>
            <p:spPr>
              <a:xfrm>
                <a:off x="8306678" y="4081410"/>
                <a:ext cx="355600" cy="346364"/>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11AC99-0BE7-9243-9909-B975ADD6931C}"/>
                  </a:ext>
                </a:extLst>
              </p:cNvPr>
              <p:cNvSpPr/>
              <p:nvPr/>
            </p:nvSpPr>
            <p:spPr>
              <a:xfrm rot="20573261">
                <a:off x="8715544" y="3564276"/>
                <a:ext cx="355600" cy="346364"/>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Oval 17">
              <a:extLst>
                <a:ext uri="{FF2B5EF4-FFF2-40B4-BE49-F238E27FC236}">
                  <a16:creationId xmlns:a16="http://schemas.microsoft.com/office/drawing/2014/main" id="{E87CA333-CB5C-AB42-BC38-C01D33C5A0B5}"/>
                </a:ext>
              </a:extLst>
            </p:cNvPr>
            <p:cNvSpPr/>
            <p:nvPr/>
          </p:nvSpPr>
          <p:spPr>
            <a:xfrm rot="20573261">
              <a:off x="7185118" y="3273575"/>
              <a:ext cx="315405" cy="360709"/>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AF0ADA-DC90-3640-A418-CF20953AFA0A}"/>
              </a:ext>
            </a:extLst>
          </p:cNvPr>
          <p:cNvSpPr/>
          <p:nvPr/>
        </p:nvSpPr>
        <p:spPr>
          <a:xfrm>
            <a:off x="4969328" y="5109467"/>
            <a:ext cx="2253344" cy="14334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picture containing graphical user interface&#10;&#10;Description automatically generated">
            <a:extLst>
              <a:ext uri="{FF2B5EF4-FFF2-40B4-BE49-F238E27FC236}">
                <a16:creationId xmlns:a16="http://schemas.microsoft.com/office/drawing/2014/main" id="{26C423F7-0F11-4440-A178-6C86C76A3B4A}"/>
              </a:ext>
            </a:extLst>
          </p:cNvPr>
          <p:cNvPicPr>
            <a:picLocks noChangeAspect="1"/>
          </p:cNvPicPr>
          <p:nvPr/>
        </p:nvPicPr>
        <p:blipFill rotWithShape="1">
          <a:blip r:embed="rId3"/>
          <a:srcRect b="13571"/>
          <a:stretch/>
        </p:blipFill>
        <p:spPr>
          <a:xfrm>
            <a:off x="1150167" y="4251880"/>
            <a:ext cx="3222428" cy="2438032"/>
          </a:xfrm>
          <a:prstGeom prst="rect">
            <a:avLst/>
          </a:prstGeom>
          <a:ln w="19050">
            <a:solidFill>
              <a:schemeClr val="tx1"/>
            </a:solidFill>
          </a:ln>
        </p:spPr>
      </p:pic>
      <p:sp>
        <p:nvSpPr>
          <p:cNvPr id="5" name="Arc 4">
            <a:extLst>
              <a:ext uri="{FF2B5EF4-FFF2-40B4-BE49-F238E27FC236}">
                <a16:creationId xmlns:a16="http://schemas.microsoft.com/office/drawing/2014/main" id="{4317ED5B-BF3C-614A-8182-D285AEAD3155}"/>
              </a:ext>
            </a:extLst>
          </p:cNvPr>
          <p:cNvSpPr/>
          <p:nvPr/>
        </p:nvSpPr>
        <p:spPr>
          <a:xfrm rot="18866057">
            <a:off x="3613444" y="4528375"/>
            <a:ext cx="2235200" cy="2293092"/>
          </a:xfrm>
          <a:prstGeom prst="arc">
            <a:avLst>
              <a:gd name="adj1" fmla="val 14100244"/>
              <a:gd name="adj2" fmla="val 86399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5654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beep-09-soft.mp3" descr="beep-09-soft.mp3">
            <a:hlinkClick r:id="" action="ppaction://media"/>
            <a:extLst>
              <a:ext uri="{FF2B5EF4-FFF2-40B4-BE49-F238E27FC236}">
                <a16:creationId xmlns:a16="http://schemas.microsoft.com/office/drawing/2014/main" id="{1B99E35D-0B32-6A46-8FF8-862B1826A6D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7" name="Group 6">
            <a:extLst>
              <a:ext uri="{FF2B5EF4-FFF2-40B4-BE49-F238E27FC236}">
                <a16:creationId xmlns:a16="http://schemas.microsoft.com/office/drawing/2014/main" id="{D0CE6E1A-3A12-C943-87E4-87498ADE5EBF}"/>
              </a:ext>
            </a:extLst>
          </p:cNvPr>
          <p:cNvGrpSpPr/>
          <p:nvPr/>
        </p:nvGrpSpPr>
        <p:grpSpPr>
          <a:xfrm>
            <a:off x="7291756" y="1289538"/>
            <a:ext cx="3869424" cy="2912056"/>
            <a:chOff x="7572237" y="1775416"/>
            <a:chExt cx="3869424" cy="2912056"/>
          </a:xfrm>
        </p:grpSpPr>
        <p:sp>
          <p:nvSpPr>
            <p:cNvPr id="3" name="Cloud 2">
              <a:extLst>
                <a:ext uri="{FF2B5EF4-FFF2-40B4-BE49-F238E27FC236}">
                  <a16:creationId xmlns:a16="http://schemas.microsoft.com/office/drawing/2014/main" id="{30173A59-5EC1-9B46-B7BA-D067152FE002}"/>
                </a:ext>
              </a:extLst>
            </p:cNvPr>
            <p:cNvSpPr/>
            <p:nvPr/>
          </p:nvSpPr>
          <p:spPr>
            <a:xfrm>
              <a:off x="7572237" y="1775416"/>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32" descr="Shape&#10;&#10;Description automatically generated">
              <a:extLst>
                <a:ext uri="{FF2B5EF4-FFF2-40B4-BE49-F238E27FC236}">
                  <a16:creationId xmlns:a16="http://schemas.microsoft.com/office/drawing/2014/main" id="{6AED27E5-C1A7-C847-B0E3-362C565FC99A}"/>
                </a:ext>
              </a:extLst>
            </p:cNvPr>
            <p:cNvPicPr>
              <a:picLocks noChangeAspect="1"/>
            </p:cNvPicPr>
            <p:nvPr/>
          </p:nvPicPr>
          <p:blipFill>
            <a:blip r:embed="rId6"/>
            <a:stretch>
              <a:fillRect/>
            </a:stretch>
          </p:blipFill>
          <p:spPr>
            <a:xfrm>
              <a:off x="9010042" y="2331485"/>
              <a:ext cx="993815" cy="1906600"/>
            </a:xfrm>
            <a:prstGeom prst="rect">
              <a:avLst/>
            </a:prstGeom>
          </p:spPr>
        </p:pic>
        <p:pic>
          <p:nvPicPr>
            <p:cNvPr id="21" name="Picture 20" descr="Icon&#10;&#10;Description automatically generated">
              <a:extLst>
                <a:ext uri="{FF2B5EF4-FFF2-40B4-BE49-F238E27FC236}">
                  <a16:creationId xmlns:a16="http://schemas.microsoft.com/office/drawing/2014/main" id="{B4B099E9-DDD1-6E48-A63A-C701E615E08B}"/>
                </a:ext>
              </a:extLst>
            </p:cNvPr>
            <p:cNvPicPr>
              <a:picLocks noChangeAspect="1"/>
            </p:cNvPicPr>
            <p:nvPr/>
          </p:nvPicPr>
          <p:blipFill>
            <a:blip r:embed="rId7"/>
            <a:stretch>
              <a:fillRect/>
            </a:stretch>
          </p:blipFill>
          <p:spPr>
            <a:xfrm>
              <a:off x="8041990" y="2767753"/>
              <a:ext cx="801152" cy="1102516"/>
            </a:xfrm>
            <a:prstGeom prst="rect">
              <a:avLst/>
            </a:prstGeom>
          </p:spPr>
        </p:pic>
        <p:pic>
          <p:nvPicPr>
            <p:cNvPr id="22" name="Picture 21" descr="Shape&#10;&#10;Description automatically generated">
              <a:extLst>
                <a:ext uri="{FF2B5EF4-FFF2-40B4-BE49-F238E27FC236}">
                  <a16:creationId xmlns:a16="http://schemas.microsoft.com/office/drawing/2014/main" id="{05522F60-E5F4-A74E-A1B6-AB5C67EA9CD4}"/>
                </a:ext>
              </a:extLst>
            </p:cNvPr>
            <p:cNvPicPr>
              <a:picLocks noChangeAspect="1"/>
            </p:cNvPicPr>
            <p:nvPr/>
          </p:nvPicPr>
          <p:blipFill>
            <a:blip r:embed="rId6"/>
            <a:stretch>
              <a:fillRect/>
            </a:stretch>
          </p:blipFill>
          <p:spPr>
            <a:xfrm>
              <a:off x="9945376" y="2052266"/>
              <a:ext cx="993815" cy="1906600"/>
            </a:xfrm>
            <a:prstGeom prst="rect">
              <a:avLst/>
            </a:prstGeom>
          </p:spPr>
        </p:pic>
      </p:grpSp>
      <p:grpSp>
        <p:nvGrpSpPr>
          <p:cNvPr id="2" name="Group 1">
            <a:extLst>
              <a:ext uri="{FF2B5EF4-FFF2-40B4-BE49-F238E27FC236}">
                <a16:creationId xmlns:a16="http://schemas.microsoft.com/office/drawing/2014/main" id="{C6955FFD-29BA-A246-ADFA-5E723226F9E6}"/>
              </a:ext>
            </a:extLst>
          </p:cNvPr>
          <p:cNvGrpSpPr/>
          <p:nvPr/>
        </p:nvGrpSpPr>
        <p:grpSpPr>
          <a:xfrm>
            <a:off x="718090" y="1289538"/>
            <a:ext cx="4626546" cy="3745479"/>
            <a:chOff x="718090" y="1289538"/>
            <a:chExt cx="4626546" cy="3745479"/>
          </a:xfrm>
        </p:grpSpPr>
        <p:sp>
          <p:nvSpPr>
            <p:cNvPr id="5" name="Cloud 4">
              <a:extLst>
                <a:ext uri="{FF2B5EF4-FFF2-40B4-BE49-F238E27FC236}">
                  <a16:creationId xmlns:a16="http://schemas.microsoft.com/office/drawing/2014/main" id="{0F650F36-A5FD-DF43-853B-69D4DCB1290E}"/>
                </a:ext>
              </a:extLst>
            </p:cNvPr>
            <p:cNvSpPr/>
            <p:nvPr/>
          </p:nvSpPr>
          <p:spPr>
            <a:xfrm>
              <a:off x="718090" y="1289538"/>
              <a:ext cx="4182156" cy="3383962"/>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8AD89730-1FE3-9346-9299-23DB43FBD45A}"/>
                </a:ext>
              </a:extLst>
            </p:cNvPr>
            <p:cNvSpPr/>
            <p:nvPr/>
          </p:nvSpPr>
          <p:spPr>
            <a:xfrm>
              <a:off x="4145536" y="4015835"/>
              <a:ext cx="482600" cy="4445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2D3A56E-3B2F-D544-8C69-32A4FA263AC6}"/>
                </a:ext>
              </a:extLst>
            </p:cNvPr>
            <p:cNvSpPr/>
            <p:nvPr/>
          </p:nvSpPr>
          <p:spPr>
            <a:xfrm>
              <a:off x="4711586" y="4342219"/>
              <a:ext cx="355600" cy="34525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3619EA9D-F403-004B-BDCD-60E76E3692ED}"/>
                </a:ext>
              </a:extLst>
            </p:cNvPr>
            <p:cNvSpPr/>
            <p:nvPr/>
          </p:nvSpPr>
          <p:spPr>
            <a:xfrm>
              <a:off x="5103336" y="4804533"/>
              <a:ext cx="241300" cy="23048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Shape&#10;&#10;Description automatically generated">
              <a:extLst>
                <a:ext uri="{FF2B5EF4-FFF2-40B4-BE49-F238E27FC236}">
                  <a16:creationId xmlns:a16="http://schemas.microsoft.com/office/drawing/2014/main" id="{4FB57801-4C07-E54E-B629-9E365313CC00}"/>
                </a:ext>
              </a:extLst>
            </p:cNvPr>
            <p:cNvPicPr>
              <a:picLocks noChangeAspect="1"/>
            </p:cNvPicPr>
            <p:nvPr/>
          </p:nvPicPr>
          <p:blipFill>
            <a:blip r:embed="rId6"/>
            <a:stretch>
              <a:fillRect/>
            </a:stretch>
          </p:blipFill>
          <p:spPr>
            <a:xfrm>
              <a:off x="1965968" y="1865744"/>
              <a:ext cx="940344" cy="1804018"/>
            </a:xfrm>
            <a:prstGeom prst="rect">
              <a:avLst/>
            </a:prstGeom>
          </p:spPr>
        </p:pic>
        <p:pic>
          <p:nvPicPr>
            <p:cNvPr id="31" name="Picture 30" descr="Shape&#10;&#10;Description automatically generated">
              <a:extLst>
                <a:ext uri="{FF2B5EF4-FFF2-40B4-BE49-F238E27FC236}">
                  <a16:creationId xmlns:a16="http://schemas.microsoft.com/office/drawing/2014/main" id="{A2E15778-51FD-764E-8F85-AF3E46B5AAAA}"/>
                </a:ext>
              </a:extLst>
            </p:cNvPr>
            <p:cNvPicPr>
              <a:picLocks noChangeAspect="1"/>
            </p:cNvPicPr>
            <p:nvPr/>
          </p:nvPicPr>
          <p:blipFill>
            <a:blip r:embed="rId6"/>
            <a:stretch>
              <a:fillRect/>
            </a:stretch>
          </p:blipFill>
          <p:spPr>
            <a:xfrm>
              <a:off x="2579399" y="2392951"/>
              <a:ext cx="965417" cy="1852120"/>
            </a:xfrm>
            <a:prstGeom prst="rect">
              <a:avLst/>
            </a:prstGeom>
          </p:spPr>
        </p:pic>
        <p:pic>
          <p:nvPicPr>
            <p:cNvPr id="18" name="Picture 17" descr="Icon&#10;&#10;Description automatically generated">
              <a:extLst>
                <a:ext uri="{FF2B5EF4-FFF2-40B4-BE49-F238E27FC236}">
                  <a16:creationId xmlns:a16="http://schemas.microsoft.com/office/drawing/2014/main" id="{BAA09E24-969F-5A47-90AE-2449FC80966D}"/>
                </a:ext>
              </a:extLst>
            </p:cNvPr>
            <p:cNvPicPr>
              <a:picLocks noChangeAspect="1"/>
            </p:cNvPicPr>
            <p:nvPr/>
          </p:nvPicPr>
          <p:blipFill>
            <a:blip r:embed="rId7"/>
            <a:stretch>
              <a:fillRect/>
            </a:stretch>
          </p:blipFill>
          <p:spPr>
            <a:xfrm>
              <a:off x="1128819" y="2454308"/>
              <a:ext cx="801152" cy="1102516"/>
            </a:xfrm>
            <a:prstGeom prst="rect">
              <a:avLst/>
            </a:prstGeom>
          </p:spPr>
        </p:pic>
        <p:pic>
          <p:nvPicPr>
            <p:cNvPr id="26" name="Picture 25" descr="Shape&#10;&#10;Description automatically generated">
              <a:extLst>
                <a:ext uri="{FF2B5EF4-FFF2-40B4-BE49-F238E27FC236}">
                  <a16:creationId xmlns:a16="http://schemas.microsoft.com/office/drawing/2014/main" id="{8E500971-D3F5-1347-923F-B45783E28911}"/>
                </a:ext>
              </a:extLst>
            </p:cNvPr>
            <p:cNvPicPr>
              <a:picLocks noChangeAspect="1"/>
            </p:cNvPicPr>
            <p:nvPr/>
          </p:nvPicPr>
          <p:blipFill>
            <a:blip r:embed="rId6"/>
            <a:stretch>
              <a:fillRect/>
            </a:stretch>
          </p:blipFill>
          <p:spPr>
            <a:xfrm>
              <a:off x="3366794" y="1704704"/>
              <a:ext cx="965417" cy="1852120"/>
            </a:xfrm>
            <a:prstGeom prst="rect">
              <a:avLst/>
            </a:prstGeom>
          </p:spPr>
        </p:pic>
      </p:grpSp>
    </p:spTree>
    <p:extLst>
      <p:ext uri="{BB962C8B-B14F-4D97-AF65-F5344CB8AC3E}">
        <p14:creationId xmlns:p14="http://schemas.microsoft.com/office/powerpoint/2010/main" val="2618761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35"/>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35"/>
                </p:tgtEl>
              </p:cMediaNode>
            </p:audio>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A53496B-7331-F145-9E3F-258B81C4C637}"/>
              </a:ext>
            </a:extLst>
          </p:cNvPr>
          <p:cNvGrpSpPr/>
          <p:nvPr/>
        </p:nvGrpSpPr>
        <p:grpSpPr>
          <a:xfrm>
            <a:off x="940312" y="1794927"/>
            <a:ext cx="3668208" cy="2715976"/>
            <a:chOff x="940312" y="1794927"/>
            <a:chExt cx="3668208" cy="2715976"/>
          </a:xfrm>
        </p:grpSpPr>
        <p:sp>
          <p:nvSpPr>
            <p:cNvPr id="3" name="Cloud 2">
              <a:extLst>
                <a:ext uri="{FF2B5EF4-FFF2-40B4-BE49-F238E27FC236}">
                  <a16:creationId xmlns:a16="http://schemas.microsoft.com/office/drawing/2014/main" id="{1811E38E-23B2-9446-AA6E-C7A76A908CE5}"/>
                </a:ext>
              </a:extLst>
            </p:cNvPr>
            <p:cNvSpPr/>
            <p:nvPr/>
          </p:nvSpPr>
          <p:spPr>
            <a:xfrm>
              <a:off x="940312" y="1794927"/>
              <a:ext cx="3668208" cy="271597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descr="Icon&#10;&#10;Description automatically generated">
              <a:extLst>
                <a:ext uri="{FF2B5EF4-FFF2-40B4-BE49-F238E27FC236}">
                  <a16:creationId xmlns:a16="http://schemas.microsoft.com/office/drawing/2014/main" id="{BE5D5FA1-1A83-A347-94AD-4B64F5A8F762}"/>
                </a:ext>
              </a:extLst>
            </p:cNvPr>
            <p:cNvPicPr>
              <a:picLocks noChangeAspect="1"/>
            </p:cNvPicPr>
            <p:nvPr/>
          </p:nvPicPr>
          <p:blipFill rotWithShape="1">
            <a:blip r:embed="rId5"/>
            <a:srcRect l="22625" r="21941"/>
            <a:stretch/>
          </p:blipFill>
          <p:spPr>
            <a:xfrm>
              <a:off x="1572701" y="2938843"/>
              <a:ext cx="809478" cy="1041699"/>
            </a:xfrm>
            <a:prstGeom prst="rect">
              <a:avLst/>
            </a:prstGeom>
          </p:spPr>
        </p:pic>
        <p:pic>
          <p:nvPicPr>
            <p:cNvPr id="25" name="Picture 24" descr="Icon&#10;&#10;Description automatically generated">
              <a:extLst>
                <a:ext uri="{FF2B5EF4-FFF2-40B4-BE49-F238E27FC236}">
                  <a16:creationId xmlns:a16="http://schemas.microsoft.com/office/drawing/2014/main" id="{F6A5F508-0031-144E-8E20-57118F34DD9F}"/>
                </a:ext>
              </a:extLst>
            </p:cNvPr>
            <p:cNvPicPr>
              <a:picLocks noChangeAspect="1"/>
            </p:cNvPicPr>
            <p:nvPr/>
          </p:nvPicPr>
          <p:blipFill rotWithShape="1">
            <a:blip r:embed="rId5"/>
            <a:srcRect l="22625" r="21941"/>
            <a:stretch/>
          </p:blipFill>
          <p:spPr>
            <a:xfrm>
              <a:off x="2280641" y="2142493"/>
              <a:ext cx="809478" cy="1041699"/>
            </a:xfrm>
            <a:prstGeom prst="rect">
              <a:avLst/>
            </a:prstGeom>
          </p:spPr>
        </p:pic>
        <p:pic>
          <p:nvPicPr>
            <p:cNvPr id="26" name="Picture 25" descr="A picture containing drawing&#10;&#10;Description automatically generated">
              <a:extLst>
                <a:ext uri="{FF2B5EF4-FFF2-40B4-BE49-F238E27FC236}">
                  <a16:creationId xmlns:a16="http://schemas.microsoft.com/office/drawing/2014/main" id="{A9846B8C-C064-BE4A-9B57-950ADCC5F033}"/>
                </a:ext>
              </a:extLst>
            </p:cNvPr>
            <p:cNvPicPr>
              <a:picLocks noChangeAspect="1"/>
            </p:cNvPicPr>
            <p:nvPr/>
          </p:nvPicPr>
          <p:blipFill rotWithShape="1">
            <a:blip r:embed="rId6"/>
            <a:srcRect l="8440" t="8158" r="64632" b="53717"/>
            <a:stretch/>
          </p:blipFill>
          <p:spPr>
            <a:xfrm>
              <a:off x="3294112" y="2557523"/>
              <a:ext cx="566618" cy="1256117"/>
            </a:xfrm>
            <a:prstGeom prst="rect">
              <a:avLst/>
            </a:prstGeom>
          </p:spPr>
        </p:pic>
      </p:grpSp>
      <p:grpSp>
        <p:nvGrpSpPr>
          <p:cNvPr id="8" name="Group 7">
            <a:extLst>
              <a:ext uri="{FF2B5EF4-FFF2-40B4-BE49-F238E27FC236}">
                <a16:creationId xmlns:a16="http://schemas.microsoft.com/office/drawing/2014/main" id="{52DC391D-41D8-1341-9CCB-AA1E37823C23}"/>
              </a:ext>
            </a:extLst>
          </p:cNvPr>
          <p:cNvGrpSpPr/>
          <p:nvPr/>
        </p:nvGrpSpPr>
        <p:grpSpPr>
          <a:xfrm>
            <a:off x="6246488" y="1728164"/>
            <a:ext cx="5624173" cy="2912056"/>
            <a:chOff x="6246488" y="1728164"/>
            <a:chExt cx="5624173" cy="2912056"/>
          </a:xfrm>
        </p:grpSpPr>
        <p:grpSp>
          <p:nvGrpSpPr>
            <p:cNvPr id="21" name="Group 20">
              <a:extLst>
                <a:ext uri="{FF2B5EF4-FFF2-40B4-BE49-F238E27FC236}">
                  <a16:creationId xmlns:a16="http://schemas.microsoft.com/office/drawing/2014/main" id="{4A904FD7-B762-294F-9929-5407A610A2C5}"/>
                </a:ext>
              </a:extLst>
            </p:cNvPr>
            <p:cNvGrpSpPr/>
            <p:nvPr/>
          </p:nvGrpSpPr>
          <p:grpSpPr>
            <a:xfrm>
              <a:off x="6246488" y="1728164"/>
              <a:ext cx="5624173" cy="2912056"/>
              <a:chOff x="6095943" y="2848447"/>
              <a:chExt cx="5624173" cy="2912056"/>
            </a:xfrm>
            <a:solidFill>
              <a:schemeClr val="bg1"/>
            </a:solidFill>
          </p:grpSpPr>
          <p:sp>
            <p:nvSpPr>
              <p:cNvPr id="5" name="Cloud 4">
                <a:extLst>
                  <a:ext uri="{FF2B5EF4-FFF2-40B4-BE49-F238E27FC236}">
                    <a16:creationId xmlns:a16="http://schemas.microsoft.com/office/drawing/2014/main" id="{AEC76A91-1988-A348-A857-79677089C4F0}"/>
                  </a:ext>
                </a:extLst>
              </p:cNvPr>
              <p:cNvSpPr/>
              <p:nvPr/>
            </p:nvSpPr>
            <p:spPr>
              <a:xfrm>
                <a:off x="78506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0DF2BFFB-C08D-B84E-BDBE-13DF05A2FAD4}"/>
                  </a:ext>
                </a:extLst>
              </p:cNvPr>
              <p:cNvGrpSpPr/>
              <p:nvPr/>
            </p:nvGrpSpPr>
            <p:grpSpPr>
              <a:xfrm rot="4140765" flipH="1">
                <a:off x="6668518" y="3794702"/>
                <a:ext cx="514337" cy="1659488"/>
                <a:chOff x="5734050" y="3300585"/>
                <a:chExt cx="514350" cy="1455096"/>
              </a:xfrm>
              <a:grpFill/>
            </p:grpSpPr>
            <p:sp>
              <p:nvSpPr>
                <p:cNvPr id="16" name="Oval 15">
                  <a:extLst>
                    <a:ext uri="{FF2B5EF4-FFF2-40B4-BE49-F238E27FC236}">
                      <a16:creationId xmlns:a16="http://schemas.microsoft.com/office/drawing/2014/main" id="{D9E3FB83-E1B2-FB46-93F2-D700CED9E7FD}"/>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F297CC3-48E5-0A4A-ABBB-5D4CD1FEF993}"/>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FD2B9B1-8463-9B41-9D4D-819D584ED184}"/>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 name="Group 6">
              <a:extLst>
                <a:ext uri="{FF2B5EF4-FFF2-40B4-BE49-F238E27FC236}">
                  <a16:creationId xmlns:a16="http://schemas.microsoft.com/office/drawing/2014/main" id="{E38BBF68-B408-7D45-8D96-4FBA046012F7}"/>
                </a:ext>
              </a:extLst>
            </p:cNvPr>
            <p:cNvGrpSpPr/>
            <p:nvPr/>
          </p:nvGrpSpPr>
          <p:grpSpPr>
            <a:xfrm>
              <a:off x="8983702" y="2192449"/>
              <a:ext cx="1738047" cy="1529571"/>
              <a:chOff x="8983702" y="2192449"/>
              <a:chExt cx="1738047" cy="1529571"/>
            </a:xfrm>
          </p:grpSpPr>
          <p:pic>
            <p:nvPicPr>
              <p:cNvPr id="22" name="Picture 21" descr="Icon&#10;&#10;Description automatically generated">
                <a:extLst>
                  <a:ext uri="{FF2B5EF4-FFF2-40B4-BE49-F238E27FC236}">
                    <a16:creationId xmlns:a16="http://schemas.microsoft.com/office/drawing/2014/main" id="{2D943A9E-A2E6-B14F-9E0A-10919FC92389}"/>
                  </a:ext>
                </a:extLst>
              </p:cNvPr>
              <p:cNvPicPr>
                <a:picLocks noChangeAspect="1"/>
              </p:cNvPicPr>
              <p:nvPr/>
            </p:nvPicPr>
            <p:blipFill rotWithShape="1">
              <a:blip r:embed="rId5"/>
              <a:srcRect l="22625" r="21941"/>
              <a:stretch/>
            </p:blipFill>
            <p:spPr>
              <a:xfrm>
                <a:off x="8983702" y="2504999"/>
                <a:ext cx="919523" cy="1183313"/>
              </a:xfrm>
              <a:prstGeom prst="rect">
                <a:avLst/>
              </a:prstGeom>
            </p:spPr>
          </p:pic>
          <p:pic>
            <p:nvPicPr>
              <p:cNvPr id="29" name="Picture 28" descr="A picture containing drawing&#10;&#10;Description automatically generated">
                <a:extLst>
                  <a:ext uri="{FF2B5EF4-FFF2-40B4-BE49-F238E27FC236}">
                    <a16:creationId xmlns:a16="http://schemas.microsoft.com/office/drawing/2014/main" id="{0B986659-5810-FB4A-97C3-E28AE9DAA19A}"/>
                  </a:ext>
                </a:extLst>
              </p:cNvPr>
              <p:cNvPicPr>
                <a:picLocks noChangeAspect="1"/>
              </p:cNvPicPr>
              <p:nvPr/>
            </p:nvPicPr>
            <p:blipFill rotWithShape="1">
              <a:blip r:embed="rId6"/>
              <a:srcRect l="8440" t="8158" r="64632" b="53717"/>
              <a:stretch/>
            </p:blipFill>
            <p:spPr>
              <a:xfrm>
                <a:off x="10031779" y="2192449"/>
                <a:ext cx="689970" cy="1529571"/>
              </a:xfrm>
              <a:prstGeom prst="rect">
                <a:avLst/>
              </a:prstGeom>
            </p:spPr>
          </p:pic>
        </p:grpSp>
      </p:grpSp>
      <p:pic>
        <p:nvPicPr>
          <p:cNvPr id="20" name="beep-09-soft.mp3" descr="beep-09-soft.mp3">
            <a:hlinkClick r:id="" action="ppaction://media"/>
            <a:extLst>
              <a:ext uri="{FF2B5EF4-FFF2-40B4-BE49-F238E27FC236}">
                <a16:creationId xmlns:a16="http://schemas.microsoft.com/office/drawing/2014/main" id="{DADBC33A-33ED-014A-B829-5ECD6D7B840F}"/>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spTree>
    <p:extLst>
      <p:ext uri="{BB962C8B-B14F-4D97-AF65-F5344CB8AC3E}">
        <p14:creationId xmlns:p14="http://schemas.microsoft.com/office/powerpoint/2010/main" val="410106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0"/>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0"/>
                </p:tgtEl>
              </p:cMediaNode>
            </p:audio>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beep-09-soft.mp3" descr="beep-09-soft.mp3">
            <a:hlinkClick r:id="" action="ppaction://media"/>
            <a:extLst>
              <a:ext uri="{FF2B5EF4-FFF2-40B4-BE49-F238E27FC236}">
                <a16:creationId xmlns:a16="http://schemas.microsoft.com/office/drawing/2014/main" id="{F1E6D6C1-EAB0-6F41-9F07-08471857A97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7" name="Group 6">
            <a:extLst>
              <a:ext uri="{FF2B5EF4-FFF2-40B4-BE49-F238E27FC236}">
                <a16:creationId xmlns:a16="http://schemas.microsoft.com/office/drawing/2014/main" id="{ADD388E0-80E7-2946-B822-E480E586FCCB}"/>
              </a:ext>
            </a:extLst>
          </p:cNvPr>
          <p:cNvGrpSpPr/>
          <p:nvPr/>
        </p:nvGrpSpPr>
        <p:grpSpPr>
          <a:xfrm>
            <a:off x="7112655" y="1541118"/>
            <a:ext cx="3869424" cy="2912056"/>
            <a:chOff x="7580487" y="1805327"/>
            <a:chExt cx="3869424" cy="2912056"/>
          </a:xfrm>
        </p:grpSpPr>
        <p:sp>
          <p:nvSpPr>
            <p:cNvPr id="5" name="Cloud 4">
              <a:extLst>
                <a:ext uri="{FF2B5EF4-FFF2-40B4-BE49-F238E27FC236}">
                  <a16:creationId xmlns:a16="http://schemas.microsoft.com/office/drawing/2014/main" id="{542CA319-661E-4D42-B0BC-99CA14962586}"/>
                </a:ext>
              </a:extLst>
            </p:cNvPr>
            <p:cNvSpPr/>
            <p:nvPr/>
          </p:nvSpPr>
          <p:spPr>
            <a:xfrm>
              <a:off x="7580487" y="1805327"/>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descr="A picture containing drawing&#10;&#10;Description automatically generated">
              <a:extLst>
                <a:ext uri="{FF2B5EF4-FFF2-40B4-BE49-F238E27FC236}">
                  <a16:creationId xmlns:a16="http://schemas.microsoft.com/office/drawing/2014/main" id="{BCB4BC02-3293-0A48-B18A-3F61A1CA8681}"/>
                </a:ext>
              </a:extLst>
            </p:cNvPr>
            <p:cNvPicPr>
              <a:picLocks noChangeAspect="1"/>
            </p:cNvPicPr>
            <p:nvPr/>
          </p:nvPicPr>
          <p:blipFill rotWithShape="1">
            <a:blip r:embed="rId6"/>
            <a:srcRect b="7421"/>
            <a:stretch/>
          </p:blipFill>
          <p:spPr>
            <a:xfrm>
              <a:off x="9539169" y="2979513"/>
              <a:ext cx="912294" cy="1036929"/>
            </a:xfrm>
            <a:prstGeom prst="rect">
              <a:avLst/>
            </a:prstGeom>
          </p:spPr>
        </p:pic>
        <p:pic>
          <p:nvPicPr>
            <p:cNvPr id="30" name="Picture 29" descr="A picture containing drawing&#10;&#10;Description automatically generated">
              <a:extLst>
                <a:ext uri="{FF2B5EF4-FFF2-40B4-BE49-F238E27FC236}">
                  <a16:creationId xmlns:a16="http://schemas.microsoft.com/office/drawing/2014/main" id="{A37E607D-6E84-4443-A77C-8A4B2F8EB64C}"/>
                </a:ext>
              </a:extLst>
            </p:cNvPr>
            <p:cNvPicPr>
              <a:picLocks noChangeAspect="1"/>
            </p:cNvPicPr>
            <p:nvPr/>
          </p:nvPicPr>
          <p:blipFill rotWithShape="1">
            <a:blip r:embed="rId6"/>
            <a:srcRect b="7421"/>
            <a:stretch/>
          </p:blipFill>
          <p:spPr>
            <a:xfrm>
              <a:off x="10177618" y="2212463"/>
              <a:ext cx="912294" cy="1036929"/>
            </a:xfrm>
            <a:prstGeom prst="rect">
              <a:avLst/>
            </a:prstGeom>
          </p:spPr>
        </p:pic>
        <p:pic>
          <p:nvPicPr>
            <p:cNvPr id="34" name="Picture 33" descr="A picture containing wine, sitting, table, knife&#10;&#10;Description automatically generated">
              <a:extLst>
                <a:ext uri="{FF2B5EF4-FFF2-40B4-BE49-F238E27FC236}">
                  <a16:creationId xmlns:a16="http://schemas.microsoft.com/office/drawing/2014/main" id="{B22FF871-CB5C-164C-B354-C7578A29CE44}"/>
                </a:ext>
              </a:extLst>
            </p:cNvPr>
            <p:cNvPicPr>
              <a:picLocks noChangeAspect="1"/>
            </p:cNvPicPr>
            <p:nvPr/>
          </p:nvPicPr>
          <p:blipFill rotWithShape="1">
            <a:blip r:embed="rId7"/>
            <a:srcRect l="30457" r="30393"/>
            <a:stretch/>
          </p:blipFill>
          <p:spPr>
            <a:xfrm>
              <a:off x="8127528" y="2411335"/>
              <a:ext cx="539069" cy="1409374"/>
            </a:xfrm>
            <a:prstGeom prst="rect">
              <a:avLst/>
            </a:prstGeom>
          </p:spPr>
        </p:pic>
        <p:pic>
          <p:nvPicPr>
            <p:cNvPr id="35" name="Picture 34" descr="A picture containing wine, sitting, table, knife&#10;&#10;Description automatically generated">
              <a:extLst>
                <a:ext uri="{FF2B5EF4-FFF2-40B4-BE49-F238E27FC236}">
                  <a16:creationId xmlns:a16="http://schemas.microsoft.com/office/drawing/2014/main" id="{FB300FD3-25E4-F34E-B638-729277315E39}"/>
                </a:ext>
              </a:extLst>
            </p:cNvPr>
            <p:cNvPicPr>
              <a:picLocks noChangeAspect="1"/>
            </p:cNvPicPr>
            <p:nvPr/>
          </p:nvPicPr>
          <p:blipFill rotWithShape="1">
            <a:blip r:embed="rId7"/>
            <a:srcRect l="30457" r="30393"/>
            <a:stretch/>
          </p:blipFill>
          <p:spPr>
            <a:xfrm>
              <a:off x="8543806" y="2891982"/>
              <a:ext cx="555132" cy="1451371"/>
            </a:xfrm>
            <a:prstGeom prst="rect">
              <a:avLst/>
            </a:prstGeom>
          </p:spPr>
        </p:pic>
        <p:pic>
          <p:nvPicPr>
            <p:cNvPr id="25" name="Picture 24" descr="A picture containing wine, sitting, table, knife&#10;&#10;Description automatically generated">
              <a:extLst>
                <a:ext uri="{FF2B5EF4-FFF2-40B4-BE49-F238E27FC236}">
                  <a16:creationId xmlns:a16="http://schemas.microsoft.com/office/drawing/2014/main" id="{2219A141-D7BD-6845-9667-EE239F3B8BA4}"/>
                </a:ext>
              </a:extLst>
            </p:cNvPr>
            <p:cNvPicPr>
              <a:picLocks noChangeAspect="1"/>
            </p:cNvPicPr>
            <p:nvPr/>
          </p:nvPicPr>
          <p:blipFill rotWithShape="1">
            <a:blip r:embed="rId7"/>
            <a:srcRect l="30457" r="30393"/>
            <a:stretch/>
          </p:blipFill>
          <p:spPr>
            <a:xfrm>
              <a:off x="8984037" y="2223221"/>
              <a:ext cx="555132" cy="1451371"/>
            </a:xfrm>
            <a:prstGeom prst="rect">
              <a:avLst/>
            </a:prstGeom>
          </p:spPr>
        </p:pic>
      </p:grpSp>
      <p:grpSp>
        <p:nvGrpSpPr>
          <p:cNvPr id="2" name="Group 1">
            <a:extLst>
              <a:ext uri="{FF2B5EF4-FFF2-40B4-BE49-F238E27FC236}">
                <a16:creationId xmlns:a16="http://schemas.microsoft.com/office/drawing/2014/main" id="{CFD0161A-7C35-3A45-976E-F4646D9CE927}"/>
              </a:ext>
            </a:extLst>
          </p:cNvPr>
          <p:cNvGrpSpPr/>
          <p:nvPr/>
        </p:nvGrpSpPr>
        <p:grpSpPr>
          <a:xfrm>
            <a:off x="964790" y="1699042"/>
            <a:ext cx="4878315" cy="3100699"/>
            <a:chOff x="552854" y="1800670"/>
            <a:chExt cx="4878315" cy="3100699"/>
          </a:xfrm>
        </p:grpSpPr>
        <p:sp>
          <p:nvSpPr>
            <p:cNvPr id="3" name="Cloud 2">
              <a:extLst>
                <a:ext uri="{FF2B5EF4-FFF2-40B4-BE49-F238E27FC236}">
                  <a16:creationId xmlns:a16="http://schemas.microsoft.com/office/drawing/2014/main" id="{11115D6C-818B-E64B-AAB6-A35A20286D57}"/>
                </a:ext>
              </a:extLst>
            </p:cNvPr>
            <p:cNvSpPr/>
            <p:nvPr/>
          </p:nvSpPr>
          <p:spPr>
            <a:xfrm>
              <a:off x="552854" y="1800670"/>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Picture 30" descr="A picture containing drawing&#10;&#10;Description automatically generated">
              <a:extLst>
                <a:ext uri="{FF2B5EF4-FFF2-40B4-BE49-F238E27FC236}">
                  <a16:creationId xmlns:a16="http://schemas.microsoft.com/office/drawing/2014/main" id="{0A296D1D-6EFA-4C4A-9454-04D92CDA78AE}"/>
                </a:ext>
              </a:extLst>
            </p:cNvPr>
            <p:cNvPicPr>
              <a:picLocks noChangeAspect="1"/>
            </p:cNvPicPr>
            <p:nvPr/>
          </p:nvPicPr>
          <p:blipFill rotWithShape="1">
            <a:blip r:embed="rId6"/>
            <a:srcRect b="7421"/>
            <a:stretch/>
          </p:blipFill>
          <p:spPr>
            <a:xfrm>
              <a:off x="1558235" y="2318671"/>
              <a:ext cx="912294" cy="1036929"/>
            </a:xfrm>
            <a:prstGeom prst="rect">
              <a:avLst/>
            </a:prstGeom>
          </p:spPr>
        </p:pic>
        <p:pic>
          <p:nvPicPr>
            <p:cNvPr id="32" name="Picture 31" descr="A picture containing wine, sitting, table, knife&#10;&#10;Description automatically generated">
              <a:extLst>
                <a:ext uri="{FF2B5EF4-FFF2-40B4-BE49-F238E27FC236}">
                  <a16:creationId xmlns:a16="http://schemas.microsoft.com/office/drawing/2014/main" id="{CE475FAD-CE08-B54C-A8E2-B70237AB1DBA}"/>
                </a:ext>
              </a:extLst>
            </p:cNvPr>
            <p:cNvPicPr>
              <a:picLocks noChangeAspect="1"/>
            </p:cNvPicPr>
            <p:nvPr/>
          </p:nvPicPr>
          <p:blipFill rotWithShape="1">
            <a:blip r:embed="rId7"/>
            <a:srcRect l="30457" r="30393"/>
            <a:stretch/>
          </p:blipFill>
          <p:spPr>
            <a:xfrm>
              <a:off x="1049489" y="2649849"/>
              <a:ext cx="511460" cy="1337191"/>
            </a:xfrm>
            <a:prstGeom prst="rect">
              <a:avLst/>
            </a:prstGeom>
          </p:spPr>
        </p:pic>
        <p:pic>
          <p:nvPicPr>
            <p:cNvPr id="22" name="Picture 21" descr="A picture containing drawing&#10;&#10;Description automatically generated">
              <a:extLst>
                <a:ext uri="{FF2B5EF4-FFF2-40B4-BE49-F238E27FC236}">
                  <a16:creationId xmlns:a16="http://schemas.microsoft.com/office/drawing/2014/main" id="{A99A6745-6FEF-9941-9746-567A4C34C129}"/>
                </a:ext>
              </a:extLst>
            </p:cNvPr>
            <p:cNvPicPr>
              <a:picLocks noChangeAspect="1"/>
            </p:cNvPicPr>
            <p:nvPr/>
          </p:nvPicPr>
          <p:blipFill rotWithShape="1">
            <a:blip r:embed="rId6"/>
            <a:srcRect b="7421"/>
            <a:stretch/>
          </p:blipFill>
          <p:spPr>
            <a:xfrm>
              <a:off x="2393112" y="3098774"/>
              <a:ext cx="912294" cy="1036929"/>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5036DD2C-2933-744A-9397-2DCD8E918813}"/>
                </a:ext>
              </a:extLst>
            </p:cNvPr>
            <p:cNvPicPr>
              <a:picLocks noChangeAspect="1"/>
            </p:cNvPicPr>
            <p:nvPr/>
          </p:nvPicPr>
          <p:blipFill rotWithShape="1">
            <a:blip r:embed="rId6"/>
            <a:srcRect b="7421"/>
            <a:stretch/>
          </p:blipFill>
          <p:spPr>
            <a:xfrm>
              <a:off x="3040389" y="2327615"/>
              <a:ext cx="912294" cy="1036929"/>
            </a:xfrm>
            <a:prstGeom prst="rect">
              <a:avLst/>
            </a:prstGeom>
          </p:spPr>
        </p:pic>
        <p:sp>
          <p:nvSpPr>
            <p:cNvPr id="27" name="Oval 26">
              <a:extLst>
                <a:ext uri="{FF2B5EF4-FFF2-40B4-BE49-F238E27FC236}">
                  <a16:creationId xmlns:a16="http://schemas.microsoft.com/office/drawing/2014/main" id="{8A649EFA-17F0-1E49-A11C-78644FA510F3}"/>
                </a:ext>
              </a:extLst>
            </p:cNvPr>
            <p:cNvSpPr/>
            <p:nvPr/>
          </p:nvSpPr>
          <p:spPr>
            <a:xfrm>
              <a:off x="4524541" y="3780410"/>
              <a:ext cx="482600" cy="4445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C951B5F4-AC32-EC45-9CD1-F4D657482EBD}"/>
                </a:ext>
              </a:extLst>
            </p:cNvPr>
            <p:cNvSpPr/>
            <p:nvPr/>
          </p:nvSpPr>
          <p:spPr>
            <a:xfrm>
              <a:off x="5007141" y="4168263"/>
              <a:ext cx="355600" cy="34525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6F62465C-E076-EC45-BA69-FB730110D8EF}"/>
                </a:ext>
              </a:extLst>
            </p:cNvPr>
            <p:cNvSpPr/>
            <p:nvPr/>
          </p:nvSpPr>
          <p:spPr>
            <a:xfrm>
              <a:off x="5189869" y="4670885"/>
              <a:ext cx="241300" cy="23048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49452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1"/>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1"/>
                </p:tgtEl>
              </p:cMediaNode>
            </p:audio>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beep-09-soft.mp3" descr="beep-09-soft.mp3">
            <a:hlinkClick r:id="" action="ppaction://media"/>
            <a:extLst>
              <a:ext uri="{FF2B5EF4-FFF2-40B4-BE49-F238E27FC236}">
                <a16:creationId xmlns:a16="http://schemas.microsoft.com/office/drawing/2014/main" id="{90FB7A20-E61D-7248-AA4A-1286B7288AD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11" name="Group 10">
            <a:extLst>
              <a:ext uri="{FF2B5EF4-FFF2-40B4-BE49-F238E27FC236}">
                <a16:creationId xmlns:a16="http://schemas.microsoft.com/office/drawing/2014/main" id="{6077C7AC-FBE8-1D4D-BAA1-E89EE3C92ED9}"/>
              </a:ext>
            </a:extLst>
          </p:cNvPr>
          <p:cNvGrpSpPr/>
          <p:nvPr/>
        </p:nvGrpSpPr>
        <p:grpSpPr>
          <a:xfrm>
            <a:off x="6474403" y="1287309"/>
            <a:ext cx="4697636" cy="3622704"/>
            <a:chOff x="6474403" y="1287309"/>
            <a:chExt cx="4697636" cy="3622704"/>
          </a:xfrm>
        </p:grpSpPr>
        <p:sp>
          <p:nvSpPr>
            <p:cNvPr id="5" name="Cloud 4">
              <a:extLst>
                <a:ext uri="{FF2B5EF4-FFF2-40B4-BE49-F238E27FC236}">
                  <a16:creationId xmlns:a16="http://schemas.microsoft.com/office/drawing/2014/main" id="{E7FE26CE-7684-FE4A-95F1-AE906750CA74}"/>
                </a:ext>
              </a:extLst>
            </p:cNvPr>
            <p:cNvSpPr/>
            <p:nvPr/>
          </p:nvSpPr>
          <p:spPr>
            <a:xfrm>
              <a:off x="7302614" y="1287309"/>
              <a:ext cx="3869425" cy="3031654"/>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EC0E6A1E-EA0E-A643-9E0D-3AB77CCD9A47}"/>
                </a:ext>
              </a:extLst>
            </p:cNvPr>
            <p:cNvGrpSpPr/>
            <p:nvPr/>
          </p:nvGrpSpPr>
          <p:grpSpPr>
            <a:xfrm rot="17326522" flipH="1">
              <a:off x="6033747" y="3889311"/>
              <a:ext cx="1461358" cy="580046"/>
              <a:chOff x="4680075" y="5216400"/>
              <a:chExt cx="1461396" cy="508604"/>
            </a:xfrm>
            <a:solidFill>
              <a:schemeClr val="bg1"/>
            </a:solidFill>
          </p:grpSpPr>
          <p:sp>
            <p:nvSpPr>
              <p:cNvPr id="7" name="Oval 6">
                <a:extLst>
                  <a:ext uri="{FF2B5EF4-FFF2-40B4-BE49-F238E27FC236}">
                    <a16:creationId xmlns:a16="http://schemas.microsoft.com/office/drawing/2014/main" id="{95A4E3DC-8766-DB4A-88CC-668F61802E7D}"/>
                  </a:ext>
                </a:extLst>
              </p:cNvPr>
              <p:cNvSpPr/>
              <p:nvPr/>
            </p:nvSpPr>
            <p:spPr>
              <a:xfrm>
                <a:off x="4680075" y="5280504"/>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0E63700-B0B4-BA4D-9A8F-F5BDF61AC904}"/>
                  </a:ext>
                </a:extLst>
              </p:cNvPr>
              <p:cNvSpPr/>
              <p:nvPr/>
            </p:nvSpPr>
            <p:spPr>
              <a:xfrm>
                <a:off x="5348960" y="5216400"/>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855DB54-7A79-8541-8E88-A07FCF063D78}"/>
                  </a:ext>
                </a:extLst>
              </p:cNvPr>
              <p:cNvSpPr/>
              <p:nvPr/>
            </p:nvSpPr>
            <p:spPr>
              <a:xfrm>
                <a:off x="5900171" y="5346630"/>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descr="A picture containing drawing&#10;&#10;Description automatically generated">
              <a:extLst>
                <a:ext uri="{FF2B5EF4-FFF2-40B4-BE49-F238E27FC236}">
                  <a16:creationId xmlns:a16="http://schemas.microsoft.com/office/drawing/2014/main" id="{FBEE6E1F-F34B-1E42-997E-5524F2B1ABAA}"/>
                </a:ext>
              </a:extLst>
            </p:cNvPr>
            <p:cNvPicPr>
              <a:picLocks noChangeAspect="1"/>
            </p:cNvPicPr>
            <p:nvPr/>
          </p:nvPicPr>
          <p:blipFill rotWithShape="1">
            <a:blip r:embed="rId6"/>
            <a:srcRect b="11283"/>
            <a:stretch/>
          </p:blipFill>
          <p:spPr>
            <a:xfrm>
              <a:off x="8197842" y="2014450"/>
              <a:ext cx="884583" cy="1006732"/>
            </a:xfrm>
            <a:prstGeom prst="rect">
              <a:avLst/>
            </a:prstGeom>
          </p:spPr>
        </p:pic>
        <p:pic>
          <p:nvPicPr>
            <p:cNvPr id="30" name="Picture 29" descr="A picture containing drawing&#10;&#10;Description automatically generated">
              <a:extLst>
                <a:ext uri="{FF2B5EF4-FFF2-40B4-BE49-F238E27FC236}">
                  <a16:creationId xmlns:a16="http://schemas.microsoft.com/office/drawing/2014/main" id="{6E3819F1-D2A9-0348-9132-05174132515F}"/>
                </a:ext>
              </a:extLst>
            </p:cNvPr>
            <p:cNvPicPr>
              <a:picLocks noChangeAspect="1"/>
            </p:cNvPicPr>
            <p:nvPr/>
          </p:nvPicPr>
          <p:blipFill>
            <a:blip r:embed="rId7"/>
            <a:stretch>
              <a:fillRect/>
            </a:stretch>
          </p:blipFill>
          <p:spPr>
            <a:xfrm>
              <a:off x="9360461" y="1774090"/>
              <a:ext cx="940300" cy="1006732"/>
            </a:xfrm>
            <a:prstGeom prst="rect">
              <a:avLst/>
            </a:prstGeom>
          </p:spPr>
        </p:pic>
        <p:pic>
          <p:nvPicPr>
            <p:cNvPr id="21" name="Picture 20" descr="A picture containing drawing&#10;&#10;Description automatically generated">
              <a:extLst>
                <a:ext uri="{FF2B5EF4-FFF2-40B4-BE49-F238E27FC236}">
                  <a16:creationId xmlns:a16="http://schemas.microsoft.com/office/drawing/2014/main" id="{AE5F0828-556F-4949-9249-9E310F10E054}"/>
                </a:ext>
              </a:extLst>
            </p:cNvPr>
            <p:cNvPicPr>
              <a:picLocks noChangeAspect="1"/>
            </p:cNvPicPr>
            <p:nvPr/>
          </p:nvPicPr>
          <p:blipFill>
            <a:blip r:embed="rId7"/>
            <a:stretch>
              <a:fillRect/>
            </a:stretch>
          </p:blipFill>
          <p:spPr>
            <a:xfrm>
              <a:off x="9088346" y="2889965"/>
              <a:ext cx="940300" cy="1006732"/>
            </a:xfrm>
            <a:prstGeom prst="rect">
              <a:avLst/>
            </a:prstGeom>
          </p:spPr>
        </p:pic>
      </p:grpSp>
      <p:grpSp>
        <p:nvGrpSpPr>
          <p:cNvPr id="2" name="Group 1">
            <a:extLst>
              <a:ext uri="{FF2B5EF4-FFF2-40B4-BE49-F238E27FC236}">
                <a16:creationId xmlns:a16="http://schemas.microsoft.com/office/drawing/2014/main" id="{A3044316-27AA-5949-AF19-6BCA7CFDF899}"/>
              </a:ext>
            </a:extLst>
          </p:cNvPr>
          <p:cNvGrpSpPr/>
          <p:nvPr/>
        </p:nvGrpSpPr>
        <p:grpSpPr>
          <a:xfrm>
            <a:off x="1216805" y="1565154"/>
            <a:ext cx="3869424" cy="2912056"/>
            <a:chOff x="1256294" y="1219746"/>
            <a:chExt cx="3869424" cy="2912056"/>
          </a:xfrm>
        </p:grpSpPr>
        <p:sp>
          <p:nvSpPr>
            <p:cNvPr id="3" name="Cloud 2">
              <a:extLst>
                <a:ext uri="{FF2B5EF4-FFF2-40B4-BE49-F238E27FC236}">
                  <a16:creationId xmlns:a16="http://schemas.microsoft.com/office/drawing/2014/main" id="{0F6D84A0-01F4-AB42-A155-A30840FE0BAE}"/>
                </a:ext>
              </a:extLst>
            </p:cNvPr>
            <p:cNvSpPr/>
            <p:nvPr/>
          </p:nvSpPr>
          <p:spPr>
            <a:xfrm>
              <a:off x="1256294" y="1219746"/>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descr="A picture containing drawing&#10;&#10;Description automatically generated">
              <a:extLst>
                <a:ext uri="{FF2B5EF4-FFF2-40B4-BE49-F238E27FC236}">
                  <a16:creationId xmlns:a16="http://schemas.microsoft.com/office/drawing/2014/main" id="{C02FDB6D-A1C5-074C-BEFD-3A5BC6F0AAA2}"/>
                </a:ext>
              </a:extLst>
            </p:cNvPr>
            <p:cNvPicPr>
              <a:picLocks noChangeAspect="1"/>
            </p:cNvPicPr>
            <p:nvPr/>
          </p:nvPicPr>
          <p:blipFill rotWithShape="1">
            <a:blip r:embed="rId6"/>
            <a:srcRect b="11283"/>
            <a:stretch/>
          </p:blipFill>
          <p:spPr>
            <a:xfrm>
              <a:off x="1853487" y="2277456"/>
              <a:ext cx="884583" cy="1006732"/>
            </a:xfrm>
            <a:prstGeom prst="rect">
              <a:avLst/>
            </a:prstGeom>
          </p:spPr>
        </p:pic>
        <p:pic>
          <p:nvPicPr>
            <p:cNvPr id="26" name="Picture 25" descr="A picture containing drawing&#10;&#10;Description automatically generated">
              <a:extLst>
                <a:ext uri="{FF2B5EF4-FFF2-40B4-BE49-F238E27FC236}">
                  <a16:creationId xmlns:a16="http://schemas.microsoft.com/office/drawing/2014/main" id="{A0C2D65B-0501-C341-B93D-FFBE41251E42}"/>
                </a:ext>
              </a:extLst>
            </p:cNvPr>
            <p:cNvPicPr>
              <a:picLocks noChangeAspect="1"/>
            </p:cNvPicPr>
            <p:nvPr/>
          </p:nvPicPr>
          <p:blipFill>
            <a:blip r:embed="rId7"/>
            <a:stretch>
              <a:fillRect/>
            </a:stretch>
          </p:blipFill>
          <p:spPr>
            <a:xfrm>
              <a:off x="2633504" y="2780822"/>
              <a:ext cx="940300" cy="1006732"/>
            </a:xfrm>
            <a:prstGeom prst="rect">
              <a:avLst/>
            </a:prstGeom>
          </p:spPr>
        </p:pic>
        <p:pic>
          <p:nvPicPr>
            <p:cNvPr id="27" name="Picture 26" descr="A picture containing drawing&#10;&#10;Description automatically generated">
              <a:extLst>
                <a:ext uri="{FF2B5EF4-FFF2-40B4-BE49-F238E27FC236}">
                  <a16:creationId xmlns:a16="http://schemas.microsoft.com/office/drawing/2014/main" id="{6F1774C3-F1EE-6143-8F1B-64CA2AE168BD}"/>
                </a:ext>
              </a:extLst>
            </p:cNvPr>
            <p:cNvPicPr>
              <a:picLocks noChangeAspect="1"/>
            </p:cNvPicPr>
            <p:nvPr/>
          </p:nvPicPr>
          <p:blipFill>
            <a:blip r:embed="rId7"/>
            <a:stretch>
              <a:fillRect/>
            </a:stretch>
          </p:blipFill>
          <p:spPr>
            <a:xfrm>
              <a:off x="3597030" y="1956935"/>
              <a:ext cx="940300" cy="1006732"/>
            </a:xfrm>
            <a:prstGeom prst="rect">
              <a:avLst/>
            </a:prstGeom>
          </p:spPr>
        </p:pic>
        <p:pic>
          <p:nvPicPr>
            <p:cNvPr id="31" name="Picture 30" descr="A picture containing drawing&#10;&#10;Description automatically generated">
              <a:extLst>
                <a:ext uri="{FF2B5EF4-FFF2-40B4-BE49-F238E27FC236}">
                  <a16:creationId xmlns:a16="http://schemas.microsoft.com/office/drawing/2014/main" id="{F861301F-EEA7-D045-BEEE-3AE75602939D}"/>
                </a:ext>
              </a:extLst>
            </p:cNvPr>
            <p:cNvPicPr>
              <a:picLocks noChangeAspect="1"/>
            </p:cNvPicPr>
            <p:nvPr/>
          </p:nvPicPr>
          <p:blipFill rotWithShape="1">
            <a:blip r:embed="rId6"/>
            <a:srcRect b="11283"/>
            <a:stretch/>
          </p:blipFill>
          <p:spPr>
            <a:xfrm>
              <a:off x="2748715" y="1667630"/>
              <a:ext cx="884583" cy="1006732"/>
            </a:xfrm>
            <a:prstGeom prst="rect">
              <a:avLst/>
            </a:prstGeom>
          </p:spPr>
        </p:pic>
      </p:grpSp>
    </p:spTree>
    <p:extLst>
      <p:ext uri="{BB962C8B-B14F-4D97-AF65-F5344CB8AC3E}">
        <p14:creationId xmlns:p14="http://schemas.microsoft.com/office/powerpoint/2010/main" val="415412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0"/>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0"/>
                </p:tgtEl>
              </p:cMediaNode>
            </p:audio>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F6ABEFF-C477-BB48-BD12-672F42383914}"/>
              </a:ext>
            </a:extLst>
          </p:cNvPr>
          <p:cNvGrpSpPr/>
          <p:nvPr/>
        </p:nvGrpSpPr>
        <p:grpSpPr>
          <a:xfrm>
            <a:off x="946847" y="1428834"/>
            <a:ext cx="4484322" cy="3472535"/>
            <a:chOff x="946847" y="1428834"/>
            <a:chExt cx="4484322" cy="3472535"/>
          </a:xfrm>
        </p:grpSpPr>
        <p:grpSp>
          <p:nvGrpSpPr>
            <p:cNvPr id="21" name="Group 20">
              <a:extLst>
                <a:ext uri="{FF2B5EF4-FFF2-40B4-BE49-F238E27FC236}">
                  <a16:creationId xmlns:a16="http://schemas.microsoft.com/office/drawing/2014/main" id="{E895BF88-A816-704D-947B-B1F62846FCB2}"/>
                </a:ext>
              </a:extLst>
            </p:cNvPr>
            <p:cNvGrpSpPr/>
            <p:nvPr/>
          </p:nvGrpSpPr>
          <p:grpSpPr>
            <a:xfrm>
              <a:off x="946847" y="1428834"/>
              <a:ext cx="4484322" cy="3472535"/>
              <a:chOff x="4062016" y="516944"/>
              <a:chExt cx="4484322" cy="3472535"/>
            </a:xfrm>
            <a:solidFill>
              <a:schemeClr val="bg1"/>
            </a:solidFill>
          </p:grpSpPr>
          <p:sp>
            <p:nvSpPr>
              <p:cNvPr id="5" name="Cloud 4">
                <a:extLst>
                  <a:ext uri="{FF2B5EF4-FFF2-40B4-BE49-F238E27FC236}">
                    <a16:creationId xmlns:a16="http://schemas.microsoft.com/office/drawing/2014/main" id="{CEA094A7-3B94-5C4A-A74F-941DA40259BA}"/>
                  </a:ext>
                </a:extLst>
              </p:cNvPr>
              <p:cNvSpPr/>
              <p:nvPr/>
            </p:nvSpPr>
            <p:spPr>
              <a:xfrm>
                <a:off x="4062016" y="516944"/>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6E95BADA-0DD6-AC4B-8952-A1F2E8C6E53B}"/>
                  </a:ext>
                </a:extLst>
              </p:cNvPr>
              <p:cNvGrpSpPr/>
              <p:nvPr/>
            </p:nvGrpSpPr>
            <p:grpSpPr>
              <a:xfrm>
                <a:off x="7639710" y="2868520"/>
                <a:ext cx="906628" cy="1120959"/>
                <a:chOff x="7361683" y="2491582"/>
                <a:chExt cx="906628" cy="1120959"/>
              </a:xfrm>
              <a:grpFill/>
            </p:grpSpPr>
            <p:sp>
              <p:nvSpPr>
                <p:cNvPr id="7" name="Oval 6">
                  <a:extLst>
                    <a:ext uri="{FF2B5EF4-FFF2-40B4-BE49-F238E27FC236}">
                      <a16:creationId xmlns:a16="http://schemas.microsoft.com/office/drawing/2014/main" id="{4412FD67-EA3B-5044-BC09-D9C540085750}"/>
                    </a:ext>
                  </a:extLst>
                </p:cNvPr>
                <p:cNvSpPr/>
                <p:nvPr/>
              </p:nvSpPr>
              <p:spPr>
                <a:xfrm>
                  <a:off x="7361683" y="2491582"/>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6F509FD-4AA0-1140-93CF-64D86D376542}"/>
                    </a:ext>
                  </a:extLst>
                </p:cNvPr>
                <p:cNvSpPr/>
                <p:nvPr/>
              </p:nvSpPr>
              <p:spPr>
                <a:xfrm>
                  <a:off x="7844283" y="2879435"/>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9FA3DCC-D699-DE44-B212-25996A813AD4}"/>
                    </a:ext>
                  </a:extLst>
                </p:cNvPr>
                <p:cNvSpPr/>
                <p:nvPr/>
              </p:nvSpPr>
              <p:spPr>
                <a:xfrm>
                  <a:off x="8027011" y="338205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3" name="Picture 22" descr="Icon&#10;&#10;Description automatically generated">
              <a:extLst>
                <a:ext uri="{FF2B5EF4-FFF2-40B4-BE49-F238E27FC236}">
                  <a16:creationId xmlns:a16="http://schemas.microsoft.com/office/drawing/2014/main" id="{905650A4-0810-6741-B38D-9D424604BF08}"/>
                </a:ext>
              </a:extLst>
            </p:cNvPr>
            <p:cNvPicPr>
              <a:picLocks noChangeAspect="1"/>
            </p:cNvPicPr>
            <p:nvPr/>
          </p:nvPicPr>
          <p:blipFill rotWithShape="1">
            <a:blip r:embed="rId5"/>
            <a:srcRect l="22625" r="21941"/>
            <a:stretch/>
          </p:blipFill>
          <p:spPr>
            <a:xfrm>
              <a:off x="1617854" y="2786073"/>
              <a:ext cx="809478" cy="1041699"/>
            </a:xfrm>
            <a:prstGeom prst="rect">
              <a:avLst/>
            </a:prstGeom>
          </p:spPr>
        </p:pic>
        <p:pic>
          <p:nvPicPr>
            <p:cNvPr id="24" name="Picture 23" descr="Icon&#10;&#10;Description automatically generated">
              <a:extLst>
                <a:ext uri="{FF2B5EF4-FFF2-40B4-BE49-F238E27FC236}">
                  <a16:creationId xmlns:a16="http://schemas.microsoft.com/office/drawing/2014/main" id="{CC698418-1831-E646-A097-08B80B33439A}"/>
                </a:ext>
              </a:extLst>
            </p:cNvPr>
            <p:cNvPicPr>
              <a:picLocks noChangeAspect="1"/>
            </p:cNvPicPr>
            <p:nvPr/>
          </p:nvPicPr>
          <p:blipFill rotWithShape="1">
            <a:blip r:embed="rId5"/>
            <a:srcRect l="22625" r="21941"/>
            <a:stretch/>
          </p:blipFill>
          <p:spPr>
            <a:xfrm>
              <a:off x="1999594" y="1822589"/>
              <a:ext cx="809478" cy="1041699"/>
            </a:xfrm>
            <a:prstGeom prst="rect">
              <a:avLst/>
            </a:prstGeom>
          </p:spPr>
        </p:pic>
        <p:pic>
          <p:nvPicPr>
            <p:cNvPr id="25" name="Picture 24" descr="A picture containing icon&#10;&#10;Description automatically generated">
              <a:extLst>
                <a:ext uri="{FF2B5EF4-FFF2-40B4-BE49-F238E27FC236}">
                  <a16:creationId xmlns:a16="http://schemas.microsoft.com/office/drawing/2014/main" id="{178D715E-FF4F-D746-ADB7-9D7E9804D28C}"/>
                </a:ext>
              </a:extLst>
            </p:cNvPr>
            <p:cNvPicPr>
              <a:picLocks noChangeAspect="1"/>
            </p:cNvPicPr>
            <p:nvPr/>
          </p:nvPicPr>
          <p:blipFill>
            <a:blip r:embed="rId6"/>
            <a:stretch>
              <a:fillRect/>
            </a:stretch>
          </p:blipFill>
          <p:spPr>
            <a:xfrm>
              <a:off x="2957525" y="2036857"/>
              <a:ext cx="602011" cy="1584239"/>
            </a:xfrm>
            <a:prstGeom prst="rect">
              <a:avLst/>
            </a:prstGeom>
          </p:spPr>
        </p:pic>
        <p:pic>
          <p:nvPicPr>
            <p:cNvPr id="28" name="Picture 27" descr="A picture containing icon&#10;&#10;Description automatically generated">
              <a:extLst>
                <a:ext uri="{FF2B5EF4-FFF2-40B4-BE49-F238E27FC236}">
                  <a16:creationId xmlns:a16="http://schemas.microsoft.com/office/drawing/2014/main" id="{3547BCAA-DA97-EE40-9FA1-9B4E95172575}"/>
                </a:ext>
              </a:extLst>
            </p:cNvPr>
            <p:cNvPicPr>
              <a:picLocks noChangeAspect="1"/>
            </p:cNvPicPr>
            <p:nvPr/>
          </p:nvPicPr>
          <p:blipFill>
            <a:blip r:embed="rId6"/>
            <a:stretch>
              <a:fillRect/>
            </a:stretch>
          </p:blipFill>
          <p:spPr>
            <a:xfrm>
              <a:off x="3562458" y="1822589"/>
              <a:ext cx="644893" cy="1697087"/>
            </a:xfrm>
            <a:prstGeom prst="rect">
              <a:avLst/>
            </a:prstGeom>
          </p:spPr>
        </p:pic>
      </p:grpSp>
      <p:pic>
        <p:nvPicPr>
          <p:cNvPr id="33" name="beep-09-soft.mp3" descr="beep-09-soft.mp3">
            <a:hlinkClick r:id="" action="ppaction://media"/>
            <a:extLst>
              <a:ext uri="{FF2B5EF4-FFF2-40B4-BE49-F238E27FC236}">
                <a16:creationId xmlns:a16="http://schemas.microsoft.com/office/drawing/2014/main" id="{FEBEBE0D-AC5A-974B-8919-83EAEAD4C856}"/>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grpSp>
        <p:nvGrpSpPr>
          <p:cNvPr id="11" name="Group 10">
            <a:extLst>
              <a:ext uri="{FF2B5EF4-FFF2-40B4-BE49-F238E27FC236}">
                <a16:creationId xmlns:a16="http://schemas.microsoft.com/office/drawing/2014/main" id="{226CE841-643C-1047-9EA4-6447DE0898D0}"/>
              </a:ext>
            </a:extLst>
          </p:cNvPr>
          <p:cNvGrpSpPr/>
          <p:nvPr/>
        </p:nvGrpSpPr>
        <p:grpSpPr>
          <a:xfrm>
            <a:off x="7299763" y="1330045"/>
            <a:ext cx="3869424" cy="2912056"/>
            <a:chOff x="7299763" y="1330045"/>
            <a:chExt cx="3869424" cy="2912056"/>
          </a:xfrm>
        </p:grpSpPr>
        <p:sp>
          <p:nvSpPr>
            <p:cNvPr id="4" name="Cloud 3">
              <a:extLst>
                <a:ext uri="{FF2B5EF4-FFF2-40B4-BE49-F238E27FC236}">
                  <a16:creationId xmlns:a16="http://schemas.microsoft.com/office/drawing/2014/main" id="{17A6BF31-5F5F-BD41-B491-78278FBBFEF5}"/>
                </a:ext>
              </a:extLst>
            </p:cNvPr>
            <p:cNvSpPr/>
            <p:nvPr/>
          </p:nvSpPr>
          <p:spPr>
            <a:xfrm>
              <a:off x="7299763" y="1330045"/>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pic>
          <p:nvPicPr>
            <p:cNvPr id="26" name="Picture 25" descr="A picture containing icon&#10;&#10;Description automatically generated">
              <a:extLst>
                <a:ext uri="{FF2B5EF4-FFF2-40B4-BE49-F238E27FC236}">
                  <a16:creationId xmlns:a16="http://schemas.microsoft.com/office/drawing/2014/main" id="{1B54D721-99D6-8F4A-BFF3-FC976E6C0FBC}"/>
                </a:ext>
              </a:extLst>
            </p:cNvPr>
            <p:cNvPicPr>
              <a:picLocks noChangeAspect="1"/>
            </p:cNvPicPr>
            <p:nvPr/>
          </p:nvPicPr>
          <p:blipFill>
            <a:blip r:embed="rId6"/>
            <a:stretch>
              <a:fillRect/>
            </a:stretch>
          </p:blipFill>
          <p:spPr>
            <a:xfrm>
              <a:off x="9354577" y="1646703"/>
              <a:ext cx="628549" cy="1654077"/>
            </a:xfrm>
            <a:prstGeom prst="rect">
              <a:avLst/>
            </a:prstGeom>
          </p:spPr>
        </p:pic>
        <p:pic>
          <p:nvPicPr>
            <p:cNvPr id="27" name="Picture 26" descr="A picture containing icon&#10;&#10;Description automatically generated">
              <a:extLst>
                <a:ext uri="{FF2B5EF4-FFF2-40B4-BE49-F238E27FC236}">
                  <a16:creationId xmlns:a16="http://schemas.microsoft.com/office/drawing/2014/main" id="{AB30F2A4-5A90-EF42-B721-584436284A9D}"/>
                </a:ext>
              </a:extLst>
            </p:cNvPr>
            <p:cNvPicPr>
              <a:picLocks noChangeAspect="1"/>
            </p:cNvPicPr>
            <p:nvPr/>
          </p:nvPicPr>
          <p:blipFill>
            <a:blip r:embed="rId6"/>
            <a:stretch>
              <a:fillRect/>
            </a:stretch>
          </p:blipFill>
          <p:spPr>
            <a:xfrm>
              <a:off x="8704519" y="2065442"/>
              <a:ext cx="628549" cy="1654077"/>
            </a:xfrm>
            <a:prstGeom prst="rect">
              <a:avLst/>
            </a:prstGeom>
          </p:spPr>
        </p:pic>
        <p:pic>
          <p:nvPicPr>
            <p:cNvPr id="32" name="Picture 31" descr="Icon&#10;&#10;Description automatically generated">
              <a:extLst>
                <a:ext uri="{FF2B5EF4-FFF2-40B4-BE49-F238E27FC236}">
                  <a16:creationId xmlns:a16="http://schemas.microsoft.com/office/drawing/2014/main" id="{64F85921-4D46-4F45-BF09-519B79F3ACD7}"/>
                </a:ext>
              </a:extLst>
            </p:cNvPr>
            <p:cNvPicPr>
              <a:picLocks noChangeAspect="1"/>
            </p:cNvPicPr>
            <p:nvPr/>
          </p:nvPicPr>
          <p:blipFill rotWithShape="1">
            <a:blip r:embed="rId5"/>
            <a:srcRect l="22625" r="21941"/>
            <a:stretch/>
          </p:blipFill>
          <p:spPr>
            <a:xfrm>
              <a:off x="7768892" y="2308126"/>
              <a:ext cx="809478" cy="1041699"/>
            </a:xfrm>
            <a:prstGeom prst="rect">
              <a:avLst/>
            </a:prstGeom>
          </p:spPr>
        </p:pic>
        <p:pic>
          <p:nvPicPr>
            <p:cNvPr id="22" name="Picture 21" descr="A picture containing icon&#10;&#10;Description automatically generated">
              <a:extLst>
                <a:ext uri="{FF2B5EF4-FFF2-40B4-BE49-F238E27FC236}">
                  <a16:creationId xmlns:a16="http://schemas.microsoft.com/office/drawing/2014/main" id="{282A70E7-6BAB-354C-9577-A0E4315D8D65}"/>
                </a:ext>
              </a:extLst>
            </p:cNvPr>
            <p:cNvPicPr>
              <a:picLocks noChangeAspect="1"/>
            </p:cNvPicPr>
            <p:nvPr/>
          </p:nvPicPr>
          <p:blipFill>
            <a:blip r:embed="rId6"/>
            <a:stretch>
              <a:fillRect/>
            </a:stretch>
          </p:blipFill>
          <p:spPr>
            <a:xfrm>
              <a:off x="10004635" y="1774923"/>
              <a:ext cx="628549" cy="1654077"/>
            </a:xfrm>
            <a:prstGeom prst="rect">
              <a:avLst/>
            </a:prstGeom>
          </p:spPr>
        </p:pic>
      </p:grpSp>
    </p:spTree>
    <p:extLst>
      <p:ext uri="{BB962C8B-B14F-4D97-AF65-F5344CB8AC3E}">
        <p14:creationId xmlns:p14="http://schemas.microsoft.com/office/powerpoint/2010/main" val="3191906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33"/>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33"/>
                </p:tgtEl>
              </p:cMediaNode>
            </p:audio>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9507127-BE6E-474A-BDA3-9C28CE48374D}"/>
              </a:ext>
            </a:extLst>
          </p:cNvPr>
          <p:cNvGrpSpPr/>
          <p:nvPr/>
        </p:nvGrpSpPr>
        <p:grpSpPr>
          <a:xfrm>
            <a:off x="1187608" y="1869895"/>
            <a:ext cx="3869424" cy="2912056"/>
            <a:chOff x="1187608" y="1869895"/>
            <a:chExt cx="3869424" cy="2912056"/>
          </a:xfrm>
        </p:grpSpPr>
        <p:sp>
          <p:nvSpPr>
            <p:cNvPr id="3" name="Cloud 2">
              <a:extLst>
                <a:ext uri="{FF2B5EF4-FFF2-40B4-BE49-F238E27FC236}">
                  <a16:creationId xmlns:a16="http://schemas.microsoft.com/office/drawing/2014/main" id="{EF82DB52-A5A7-984C-A2B4-77D12DB3E4BB}"/>
                </a:ext>
              </a:extLst>
            </p:cNvPr>
            <p:cNvSpPr/>
            <p:nvPr/>
          </p:nvSpPr>
          <p:spPr>
            <a:xfrm>
              <a:off x="1187608" y="1869895"/>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descr="Shape&#10;&#10;Description automatically generated">
              <a:extLst>
                <a:ext uri="{FF2B5EF4-FFF2-40B4-BE49-F238E27FC236}">
                  <a16:creationId xmlns:a16="http://schemas.microsoft.com/office/drawing/2014/main" id="{4BAA3B1B-CAD7-B042-BF43-FC152501A261}"/>
                </a:ext>
              </a:extLst>
            </p:cNvPr>
            <p:cNvPicPr>
              <a:picLocks noChangeAspect="1"/>
            </p:cNvPicPr>
            <p:nvPr/>
          </p:nvPicPr>
          <p:blipFill rotWithShape="1">
            <a:blip r:embed="rId5"/>
            <a:srcRect b="9890"/>
            <a:stretch/>
          </p:blipFill>
          <p:spPr>
            <a:xfrm>
              <a:off x="2553179" y="3228626"/>
              <a:ext cx="1170032" cy="1054313"/>
            </a:xfrm>
            <a:prstGeom prst="rect">
              <a:avLst/>
            </a:prstGeom>
          </p:spPr>
        </p:pic>
        <p:pic>
          <p:nvPicPr>
            <p:cNvPr id="27" name="Picture 26" descr="Shape&#10;&#10;Description automatically generated">
              <a:extLst>
                <a:ext uri="{FF2B5EF4-FFF2-40B4-BE49-F238E27FC236}">
                  <a16:creationId xmlns:a16="http://schemas.microsoft.com/office/drawing/2014/main" id="{EE6E0F09-D734-DF4B-BB1F-4CD67C507F6D}"/>
                </a:ext>
              </a:extLst>
            </p:cNvPr>
            <p:cNvPicPr>
              <a:picLocks noChangeAspect="1"/>
            </p:cNvPicPr>
            <p:nvPr/>
          </p:nvPicPr>
          <p:blipFill rotWithShape="1">
            <a:blip r:embed="rId5"/>
            <a:srcRect b="9890"/>
            <a:stretch/>
          </p:blipFill>
          <p:spPr>
            <a:xfrm>
              <a:off x="3267141" y="2245136"/>
              <a:ext cx="1170032" cy="1054313"/>
            </a:xfrm>
            <a:prstGeom prst="rect">
              <a:avLst/>
            </a:prstGeom>
          </p:spPr>
        </p:pic>
        <p:pic>
          <p:nvPicPr>
            <p:cNvPr id="31" name="Picture 30" descr="A picture containing wine, sitting, table, knife&#10;&#10;Description automatically generated">
              <a:extLst>
                <a:ext uri="{FF2B5EF4-FFF2-40B4-BE49-F238E27FC236}">
                  <a16:creationId xmlns:a16="http://schemas.microsoft.com/office/drawing/2014/main" id="{DB94FD88-E272-1746-ADB1-65E629812FD2}"/>
                </a:ext>
              </a:extLst>
            </p:cNvPr>
            <p:cNvPicPr>
              <a:picLocks noChangeAspect="1"/>
            </p:cNvPicPr>
            <p:nvPr/>
          </p:nvPicPr>
          <p:blipFill rotWithShape="1">
            <a:blip r:embed="rId6"/>
            <a:srcRect l="30457" r="30393"/>
            <a:stretch/>
          </p:blipFill>
          <p:spPr>
            <a:xfrm>
              <a:off x="2030466" y="2488126"/>
              <a:ext cx="617808" cy="1615233"/>
            </a:xfrm>
            <a:prstGeom prst="rect">
              <a:avLst/>
            </a:prstGeom>
          </p:spPr>
        </p:pic>
      </p:grpSp>
      <p:pic>
        <p:nvPicPr>
          <p:cNvPr id="33" name="beep-09-soft.mp3" descr="beep-09-soft.mp3">
            <a:hlinkClick r:id="" action="ppaction://media"/>
            <a:extLst>
              <a:ext uri="{FF2B5EF4-FFF2-40B4-BE49-F238E27FC236}">
                <a16:creationId xmlns:a16="http://schemas.microsoft.com/office/drawing/2014/main" id="{41C6129A-3432-B047-A4BC-F9C96DE9EBA3}"/>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grpSp>
        <p:nvGrpSpPr>
          <p:cNvPr id="2" name="Group 1">
            <a:extLst>
              <a:ext uri="{FF2B5EF4-FFF2-40B4-BE49-F238E27FC236}">
                <a16:creationId xmlns:a16="http://schemas.microsoft.com/office/drawing/2014/main" id="{8006496E-CF36-5542-8760-F8654D28E1AE}"/>
              </a:ext>
            </a:extLst>
          </p:cNvPr>
          <p:cNvGrpSpPr/>
          <p:nvPr/>
        </p:nvGrpSpPr>
        <p:grpSpPr>
          <a:xfrm>
            <a:off x="6508297" y="1671638"/>
            <a:ext cx="5476541" cy="3110313"/>
            <a:chOff x="6508297" y="1671638"/>
            <a:chExt cx="5476541" cy="3110313"/>
          </a:xfrm>
        </p:grpSpPr>
        <p:grpSp>
          <p:nvGrpSpPr>
            <p:cNvPr id="21" name="Group 20">
              <a:extLst>
                <a:ext uri="{FF2B5EF4-FFF2-40B4-BE49-F238E27FC236}">
                  <a16:creationId xmlns:a16="http://schemas.microsoft.com/office/drawing/2014/main" id="{D64A05B6-F5C3-C845-8B1E-FA9CF5B682DC}"/>
                </a:ext>
              </a:extLst>
            </p:cNvPr>
            <p:cNvGrpSpPr/>
            <p:nvPr/>
          </p:nvGrpSpPr>
          <p:grpSpPr>
            <a:xfrm>
              <a:off x="6508297" y="1671638"/>
              <a:ext cx="5476541" cy="3110313"/>
              <a:chOff x="6508297" y="2548590"/>
              <a:chExt cx="5476541" cy="3110313"/>
            </a:xfrm>
            <a:solidFill>
              <a:schemeClr val="bg1"/>
            </a:solidFill>
          </p:grpSpPr>
          <p:sp>
            <p:nvSpPr>
              <p:cNvPr id="5" name="Cloud 4">
                <a:extLst>
                  <a:ext uri="{FF2B5EF4-FFF2-40B4-BE49-F238E27FC236}">
                    <a16:creationId xmlns:a16="http://schemas.microsoft.com/office/drawing/2014/main" id="{022F98C3-E487-B44A-BAF8-93C3080B2E5A}"/>
                  </a:ext>
                </a:extLst>
              </p:cNvPr>
              <p:cNvSpPr/>
              <p:nvPr/>
            </p:nvSpPr>
            <p:spPr>
              <a:xfrm>
                <a:off x="7863391" y="2548590"/>
                <a:ext cx="4121447" cy="3110313"/>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1B7B346D-7F84-6844-B9EC-886221D5BF9C}"/>
                  </a:ext>
                </a:extLst>
              </p:cNvPr>
              <p:cNvGrpSpPr/>
              <p:nvPr/>
            </p:nvGrpSpPr>
            <p:grpSpPr>
              <a:xfrm rot="4140765" flipH="1">
                <a:off x="6684092" y="4115102"/>
                <a:ext cx="964839" cy="1316430"/>
                <a:chOff x="5283537" y="3300585"/>
                <a:chExt cx="964863" cy="1154291"/>
              </a:xfrm>
              <a:grpFill/>
            </p:grpSpPr>
            <p:sp>
              <p:nvSpPr>
                <p:cNvPr id="7" name="Oval 6">
                  <a:extLst>
                    <a:ext uri="{FF2B5EF4-FFF2-40B4-BE49-F238E27FC236}">
                      <a16:creationId xmlns:a16="http://schemas.microsoft.com/office/drawing/2014/main" id="{A36B006F-6556-D44E-9EAB-7D9F73054106}"/>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DC712C0-CCA5-C840-830D-DFCDDAE55160}"/>
                    </a:ext>
                  </a:extLst>
                </p:cNvPr>
                <p:cNvSpPr/>
                <p:nvPr/>
              </p:nvSpPr>
              <p:spPr>
                <a:xfrm>
                  <a:off x="5654319" y="3856303"/>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8E3719F-FA94-DA40-89D4-52BF5F9DAC8C}"/>
                    </a:ext>
                  </a:extLst>
                </p:cNvPr>
                <p:cNvSpPr/>
                <p:nvPr/>
              </p:nvSpPr>
              <p:spPr>
                <a:xfrm>
                  <a:off x="5283537" y="4224392"/>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2" name="Picture 21" descr="A picture containing wine, sitting, table, knife&#10;&#10;Description automatically generated">
              <a:extLst>
                <a:ext uri="{FF2B5EF4-FFF2-40B4-BE49-F238E27FC236}">
                  <a16:creationId xmlns:a16="http://schemas.microsoft.com/office/drawing/2014/main" id="{005696A4-E58D-314F-9180-7372314C24E0}"/>
                </a:ext>
              </a:extLst>
            </p:cNvPr>
            <p:cNvPicPr>
              <a:picLocks noChangeAspect="1"/>
            </p:cNvPicPr>
            <p:nvPr/>
          </p:nvPicPr>
          <p:blipFill rotWithShape="1">
            <a:blip r:embed="rId6"/>
            <a:srcRect l="30457" r="30393"/>
            <a:stretch/>
          </p:blipFill>
          <p:spPr>
            <a:xfrm>
              <a:off x="8322301" y="2517645"/>
              <a:ext cx="617808" cy="1615233"/>
            </a:xfrm>
            <a:prstGeom prst="rect">
              <a:avLst/>
            </a:prstGeom>
          </p:spPr>
        </p:pic>
        <p:pic>
          <p:nvPicPr>
            <p:cNvPr id="23" name="Picture 22" descr="A picture containing wine, sitting, table, knife&#10;&#10;Description automatically generated">
              <a:extLst>
                <a:ext uri="{FF2B5EF4-FFF2-40B4-BE49-F238E27FC236}">
                  <a16:creationId xmlns:a16="http://schemas.microsoft.com/office/drawing/2014/main" id="{17682DAC-AA98-2C4C-9D69-FA41F81D5E93}"/>
                </a:ext>
              </a:extLst>
            </p:cNvPr>
            <p:cNvPicPr>
              <a:picLocks noChangeAspect="1"/>
            </p:cNvPicPr>
            <p:nvPr/>
          </p:nvPicPr>
          <p:blipFill rotWithShape="1">
            <a:blip r:embed="rId6"/>
            <a:srcRect l="30457" r="30393"/>
            <a:stretch/>
          </p:blipFill>
          <p:spPr>
            <a:xfrm>
              <a:off x="8805062" y="2137294"/>
              <a:ext cx="619053" cy="1618488"/>
            </a:xfrm>
            <a:prstGeom prst="rect">
              <a:avLst/>
            </a:prstGeom>
          </p:spPr>
        </p:pic>
        <p:pic>
          <p:nvPicPr>
            <p:cNvPr id="25" name="Picture 24" descr="Shape&#10;&#10;Description automatically generated">
              <a:extLst>
                <a:ext uri="{FF2B5EF4-FFF2-40B4-BE49-F238E27FC236}">
                  <a16:creationId xmlns:a16="http://schemas.microsoft.com/office/drawing/2014/main" id="{5F4DF225-1B4A-B74F-B31B-7E0280A6418B}"/>
                </a:ext>
              </a:extLst>
            </p:cNvPr>
            <p:cNvPicPr>
              <a:picLocks noChangeAspect="1"/>
            </p:cNvPicPr>
            <p:nvPr/>
          </p:nvPicPr>
          <p:blipFill rotWithShape="1">
            <a:blip r:embed="rId5"/>
            <a:srcRect b="9890"/>
            <a:stretch/>
          </p:blipFill>
          <p:spPr>
            <a:xfrm>
              <a:off x="9837415" y="3094201"/>
              <a:ext cx="1166977" cy="1051560"/>
            </a:xfrm>
            <a:prstGeom prst="rect">
              <a:avLst/>
            </a:prstGeom>
          </p:spPr>
        </p:pic>
        <p:pic>
          <p:nvPicPr>
            <p:cNvPr id="34" name="Picture 33" descr="Shape&#10;&#10;Description automatically generated">
              <a:extLst>
                <a:ext uri="{FF2B5EF4-FFF2-40B4-BE49-F238E27FC236}">
                  <a16:creationId xmlns:a16="http://schemas.microsoft.com/office/drawing/2014/main" id="{5ACA0AEB-BDB6-854F-96C5-FE0D62339203}"/>
                </a:ext>
              </a:extLst>
            </p:cNvPr>
            <p:cNvPicPr>
              <a:picLocks noChangeAspect="1"/>
            </p:cNvPicPr>
            <p:nvPr/>
          </p:nvPicPr>
          <p:blipFill rotWithShape="1">
            <a:blip r:embed="rId5"/>
            <a:srcRect b="9890"/>
            <a:stretch/>
          </p:blipFill>
          <p:spPr>
            <a:xfrm>
              <a:off x="10304967" y="1990488"/>
              <a:ext cx="1170032" cy="1054313"/>
            </a:xfrm>
            <a:prstGeom prst="rect">
              <a:avLst/>
            </a:prstGeom>
          </p:spPr>
        </p:pic>
        <p:pic>
          <p:nvPicPr>
            <p:cNvPr id="35" name="Picture 34" descr="A picture containing wine, sitting, table, knife&#10;&#10;Description automatically generated">
              <a:extLst>
                <a:ext uri="{FF2B5EF4-FFF2-40B4-BE49-F238E27FC236}">
                  <a16:creationId xmlns:a16="http://schemas.microsoft.com/office/drawing/2014/main" id="{252D52F9-54BD-364F-938B-7492CB7C6081}"/>
                </a:ext>
              </a:extLst>
            </p:cNvPr>
            <p:cNvPicPr>
              <a:picLocks noChangeAspect="1"/>
            </p:cNvPicPr>
            <p:nvPr/>
          </p:nvPicPr>
          <p:blipFill rotWithShape="1">
            <a:blip r:embed="rId6"/>
            <a:srcRect l="30457" r="30393"/>
            <a:stretch/>
          </p:blipFill>
          <p:spPr>
            <a:xfrm>
              <a:off x="9344322" y="2488126"/>
              <a:ext cx="619053" cy="1618488"/>
            </a:xfrm>
            <a:prstGeom prst="rect">
              <a:avLst/>
            </a:prstGeom>
          </p:spPr>
        </p:pic>
      </p:grpSp>
    </p:spTree>
    <p:extLst>
      <p:ext uri="{BB962C8B-B14F-4D97-AF65-F5344CB8AC3E}">
        <p14:creationId xmlns:p14="http://schemas.microsoft.com/office/powerpoint/2010/main" val="4121195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33"/>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33"/>
                </p:tgtEl>
              </p:cMediaNode>
            </p:audio>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1246E13-46EC-CC4C-8F06-3974D6540D59}"/>
              </a:ext>
            </a:extLst>
          </p:cNvPr>
          <p:cNvGrpSpPr/>
          <p:nvPr/>
        </p:nvGrpSpPr>
        <p:grpSpPr>
          <a:xfrm>
            <a:off x="6664166" y="1505873"/>
            <a:ext cx="4911140" cy="2911153"/>
            <a:chOff x="6664166" y="1505873"/>
            <a:chExt cx="4911140" cy="2911153"/>
          </a:xfrm>
        </p:grpSpPr>
        <p:grpSp>
          <p:nvGrpSpPr>
            <p:cNvPr id="21" name="Group 20">
              <a:extLst>
                <a:ext uri="{FF2B5EF4-FFF2-40B4-BE49-F238E27FC236}">
                  <a16:creationId xmlns:a16="http://schemas.microsoft.com/office/drawing/2014/main" id="{668A056A-532F-F547-A59B-F1BB0DD51677}"/>
                </a:ext>
              </a:extLst>
            </p:cNvPr>
            <p:cNvGrpSpPr/>
            <p:nvPr/>
          </p:nvGrpSpPr>
          <p:grpSpPr>
            <a:xfrm>
              <a:off x="6664166" y="1505873"/>
              <a:ext cx="4911140" cy="2911153"/>
              <a:chOff x="6625918" y="1541398"/>
              <a:chExt cx="4911140" cy="2912056"/>
            </a:xfrm>
            <a:solidFill>
              <a:schemeClr val="bg1"/>
            </a:solidFill>
          </p:grpSpPr>
          <p:sp>
            <p:nvSpPr>
              <p:cNvPr id="5" name="Cloud 4">
                <a:extLst>
                  <a:ext uri="{FF2B5EF4-FFF2-40B4-BE49-F238E27FC236}">
                    <a16:creationId xmlns:a16="http://schemas.microsoft.com/office/drawing/2014/main" id="{F032ADC8-4BDE-E34A-9118-5EE9127093D3}"/>
                  </a:ext>
                </a:extLst>
              </p:cNvPr>
              <p:cNvSpPr/>
              <p:nvPr/>
            </p:nvSpPr>
            <p:spPr>
              <a:xfrm>
                <a:off x="7667634" y="1541398"/>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70126787-826D-284A-B63D-43814857E995}"/>
                  </a:ext>
                </a:extLst>
              </p:cNvPr>
              <p:cNvGrpSpPr/>
              <p:nvPr/>
            </p:nvGrpSpPr>
            <p:grpSpPr>
              <a:xfrm>
                <a:off x="6625918" y="3114964"/>
                <a:ext cx="901700" cy="1212593"/>
                <a:chOff x="6122216" y="2868454"/>
                <a:chExt cx="901700" cy="1212593"/>
              </a:xfrm>
              <a:grpFill/>
            </p:grpSpPr>
            <p:sp>
              <p:nvSpPr>
                <p:cNvPr id="17" name="Oval 16">
                  <a:extLst>
                    <a:ext uri="{FF2B5EF4-FFF2-40B4-BE49-F238E27FC236}">
                      <a16:creationId xmlns:a16="http://schemas.microsoft.com/office/drawing/2014/main" id="{7EC4BC9A-79AA-6D4A-9DDD-29EDBACE9BA1}"/>
                    </a:ext>
                  </a:extLst>
                </p:cNvPr>
                <p:cNvSpPr/>
                <p:nvPr/>
              </p:nvSpPr>
              <p:spPr>
                <a:xfrm>
                  <a:off x="6541316" y="2868454"/>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024DA2D-A8ED-1644-A5BA-3B8D9E394743}"/>
                    </a:ext>
                  </a:extLst>
                </p:cNvPr>
                <p:cNvSpPr/>
                <p:nvPr/>
              </p:nvSpPr>
              <p:spPr>
                <a:xfrm>
                  <a:off x="6185716" y="3312954"/>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C910FF8-C353-2F4F-A923-7FFB746DB5E7}"/>
                    </a:ext>
                  </a:extLst>
                </p:cNvPr>
                <p:cNvSpPr/>
                <p:nvPr/>
              </p:nvSpPr>
              <p:spPr>
                <a:xfrm>
                  <a:off x="6122216" y="3850563"/>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0" name="Picture 29" descr="A picture containing drawing&#10;&#10;Description automatically generated">
              <a:extLst>
                <a:ext uri="{FF2B5EF4-FFF2-40B4-BE49-F238E27FC236}">
                  <a16:creationId xmlns:a16="http://schemas.microsoft.com/office/drawing/2014/main" id="{D1ADD23F-A838-8D40-B507-9C952A5091A3}"/>
                </a:ext>
              </a:extLst>
            </p:cNvPr>
            <p:cNvPicPr>
              <a:picLocks noChangeAspect="1"/>
            </p:cNvPicPr>
            <p:nvPr/>
          </p:nvPicPr>
          <p:blipFill>
            <a:blip r:embed="rId5"/>
            <a:stretch>
              <a:fillRect/>
            </a:stretch>
          </p:blipFill>
          <p:spPr>
            <a:xfrm>
              <a:off x="9862492" y="2266648"/>
              <a:ext cx="940300" cy="1006420"/>
            </a:xfrm>
            <a:prstGeom prst="rect">
              <a:avLst/>
            </a:prstGeom>
          </p:spPr>
        </p:pic>
        <p:pic>
          <p:nvPicPr>
            <p:cNvPr id="34" name="Picture 33" descr="A drawing of a cartoon character&#10;&#10;Description automatically generated">
              <a:extLst>
                <a:ext uri="{FF2B5EF4-FFF2-40B4-BE49-F238E27FC236}">
                  <a16:creationId xmlns:a16="http://schemas.microsoft.com/office/drawing/2014/main" id="{46560E4E-F038-D64A-96A7-6487C14E96E9}"/>
                </a:ext>
              </a:extLst>
            </p:cNvPr>
            <p:cNvPicPr>
              <a:picLocks noChangeAspect="1"/>
            </p:cNvPicPr>
            <p:nvPr/>
          </p:nvPicPr>
          <p:blipFill rotWithShape="1">
            <a:blip r:embed="rId6"/>
            <a:srcRect r="13940" b="9248"/>
            <a:stretch/>
          </p:blipFill>
          <p:spPr>
            <a:xfrm rot="21388990">
              <a:off x="8379681" y="2173504"/>
              <a:ext cx="1193478" cy="1383205"/>
            </a:xfrm>
            <a:prstGeom prst="rect">
              <a:avLst/>
            </a:prstGeom>
          </p:spPr>
        </p:pic>
      </p:grpSp>
      <p:pic>
        <p:nvPicPr>
          <p:cNvPr id="22" name="beep-09-soft.mp3" descr="beep-09-soft.mp3">
            <a:hlinkClick r:id="" action="ppaction://media"/>
            <a:extLst>
              <a:ext uri="{FF2B5EF4-FFF2-40B4-BE49-F238E27FC236}">
                <a16:creationId xmlns:a16="http://schemas.microsoft.com/office/drawing/2014/main" id="{78B9A9BD-CD6A-D041-A18E-0DBAA51B3DCE}"/>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grpSp>
        <p:nvGrpSpPr>
          <p:cNvPr id="2" name="Group 1">
            <a:extLst>
              <a:ext uri="{FF2B5EF4-FFF2-40B4-BE49-F238E27FC236}">
                <a16:creationId xmlns:a16="http://schemas.microsoft.com/office/drawing/2014/main" id="{BE622627-9A41-0D45-B942-DE4A9A004C9E}"/>
              </a:ext>
            </a:extLst>
          </p:cNvPr>
          <p:cNvGrpSpPr/>
          <p:nvPr/>
        </p:nvGrpSpPr>
        <p:grpSpPr>
          <a:xfrm>
            <a:off x="569743" y="1505873"/>
            <a:ext cx="3869424" cy="2911153"/>
            <a:chOff x="569743" y="1505873"/>
            <a:chExt cx="3869424" cy="2911153"/>
          </a:xfrm>
        </p:grpSpPr>
        <p:sp>
          <p:nvSpPr>
            <p:cNvPr id="3" name="Cloud 2">
              <a:extLst>
                <a:ext uri="{FF2B5EF4-FFF2-40B4-BE49-F238E27FC236}">
                  <a16:creationId xmlns:a16="http://schemas.microsoft.com/office/drawing/2014/main" id="{1EF8A227-7BFE-A44D-856B-8C132D09787E}"/>
                </a:ext>
              </a:extLst>
            </p:cNvPr>
            <p:cNvSpPr/>
            <p:nvPr/>
          </p:nvSpPr>
          <p:spPr>
            <a:xfrm>
              <a:off x="569743" y="1505873"/>
              <a:ext cx="3869424" cy="2911153"/>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Picture 31" descr="A picture containing drawing&#10;&#10;Description automatically generated">
              <a:extLst>
                <a:ext uri="{FF2B5EF4-FFF2-40B4-BE49-F238E27FC236}">
                  <a16:creationId xmlns:a16="http://schemas.microsoft.com/office/drawing/2014/main" id="{1C6ECC94-C041-2D42-8A04-8667E24D6F06}"/>
                </a:ext>
              </a:extLst>
            </p:cNvPr>
            <p:cNvPicPr>
              <a:picLocks noChangeAspect="1"/>
            </p:cNvPicPr>
            <p:nvPr/>
          </p:nvPicPr>
          <p:blipFill>
            <a:blip r:embed="rId5"/>
            <a:stretch>
              <a:fillRect/>
            </a:stretch>
          </p:blipFill>
          <p:spPr>
            <a:xfrm>
              <a:off x="2188901" y="3036366"/>
              <a:ext cx="940300" cy="1006420"/>
            </a:xfrm>
            <a:prstGeom prst="rect">
              <a:avLst/>
            </a:prstGeom>
          </p:spPr>
        </p:pic>
        <p:pic>
          <p:nvPicPr>
            <p:cNvPr id="33" name="Picture 32" descr="A picture containing drawing&#10;&#10;Description automatically generated">
              <a:extLst>
                <a:ext uri="{FF2B5EF4-FFF2-40B4-BE49-F238E27FC236}">
                  <a16:creationId xmlns:a16="http://schemas.microsoft.com/office/drawing/2014/main" id="{82B751F3-1C1F-344C-B0A0-7F1A72B83227}"/>
                </a:ext>
              </a:extLst>
            </p:cNvPr>
            <p:cNvPicPr>
              <a:picLocks noChangeAspect="1"/>
            </p:cNvPicPr>
            <p:nvPr/>
          </p:nvPicPr>
          <p:blipFill>
            <a:blip r:embed="rId5"/>
            <a:stretch>
              <a:fillRect/>
            </a:stretch>
          </p:blipFill>
          <p:spPr>
            <a:xfrm>
              <a:off x="2981212" y="2029946"/>
              <a:ext cx="940300" cy="1006420"/>
            </a:xfrm>
            <a:prstGeom prst="rect">
              <a:avLst/>
            </a:prstGeom>
          </p:spPr>
        </p:pic>
        <p:pic>
          <p:nvPicPr>
            <p:cNvPr id="35" name="Picture 34" descr="A drawing of a cartoon character&#10;&#10;Description automatically generated">
              <a:extLst>
                <a:ext uri="{FF2B5EF4-FFF2-40B4-BE49-F238E27FC236}">
                  <a16:creationId xmlns:a16="http://schemas.microsoft.com/office/drawing/2014/main" id="{F2683B20-8649-4A49-A307-51ECAF7F8B50}"/>
                </a:ext>
              </a:extLst>
            </p:cNvPr>
            <p:cNvPicPr>
              <a:picLocks noChangeAspect="1"/>
            </p:cNvPicPr>
            <p:nvPr/>
          </p:nvPicPr>
          <p:blipFill rotWithShape="1">
            <a:blip r:embed="rId6"/>
            <a:srcRect r="13940" b="9248"/>
            <a:stretch/>
          </p:blipFill>
          <p:spPr>
            <a:xfrm rot="21388990">
              <a:off x="1081521" y="2239510"/>
              <a:ext cx="1137943" cy="1318842"/>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EC3C1BA9-2D66-BE47-BC41-C8C92E651D39}"/>
                </a:ext>
              </a:extLst>
            </p:cNvPr>
            <p:cNvPicPr>
              <a:picLocks noChangeAspect="1"/>
            </p:cNvPicPr>
            <p:nvPr/>
          </p:nvPicPr>
          <p:blipFill>
            <a:blip r:embed="rId5"/>
            <a:stretch>
              <a:fillRect/>
            </a:stretch>
          </p:blipFill>
          <p:spPr>
            <a:xfrm>
              <a:off x="2118959" y="1768089"/>
              <a:ext cx="940300" cy="1006420"/>
            </a:xfrm>
            <a:prstGeom prst="rect">
              <a:avLst/>
            </a:prstGeom>
          </p:spPr>
        </p:pic>
      </p:grpSp>
    </p:spTree>
    <p:extLst>
      <p:ext uri="{BB962C8B-B14F-4D97-AF65-F5344CB8AC3E}">
        <p14:creationId xmlns:p14="http://schemas.microsoft.com/office/powerpoint/2010/main" val="302610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2"/>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2"/>
                </p:tgtEl>
              </p:cMediaNode>
            </p:audio>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1FB17AB-41B4-FF4B-81F3-C65B0597B921}"/>
              </a:ext>
            </a:extLst>
          </p:cNvPr>
          <p:cNvGrpSpPr/>
          <p:nvPr/>
        </p:nvGrpSpPr>
        <p:grpSpPr>
          <a:xfrm>
            <a:off x="476965" y="1318260"/>
            <a:ext cx="4976156" cy="3594445"/>
            <a:chOff x="476965" y="1318260"/>
            <a:chExt cx="4976156" cy="3594445"/>
          </a:xfrm>
        </p:grpSpPr>
        <p:grpSp>
          <p:nvGrpSpPr>
            <p:cNvPr id="19" name="Group 18">
              <a:extLst>
                <a:ext uri="{FF2B5EF4-FFF2-40B4-BE49-F238E27FC236}">
                  <a16:creationId xmlns:a16="http://schemas.microsoft.com/office/drawing/2014/main" id="{3A2765B3-84A7-1A42-BB5B-C2EE6E718F32}"/>
                </a:ext>
              </a:extLst>
            </p:cNvPr>
            <p:cNvGrpSpPr/>
            <p:nvPr/>
          </p:nvGrpSpPr>
          <p:grpSpPr>
            <a:xfrm>
              <a:off x="476965" y="1318260"/>
              <a:ext cx="4976156" cy="3594445"/>
              <a:chOff x="1135020" y="2457715"/>
              <a:chExt cx="4405955" cy="3358544"/>
            </a:xfrm>
            <a:solidFill>
              <a:schemeClr val="bg1"/>
            </a:solidFill>
          </p:grpSpPr>
          <p:sp>
            <p:nvSpPr>
              <p:cNvPr id="4" name="Cloud 3">
                <a:extLst>
                  <a:ext uri="{FF2B5EF4-FFF2-40B4-BE49-F238E27FC236}">
                    <a16:creationId xmlns:a16="http://schemas.microsoft.com/office/drawing/2014/main" id="{6B592A1B-7706-634C-AF90-A89EA2105973}"/>
                  </a:ext>
                </a:extLst>
              </p:cNvPr>
              <p:cNvSpPr/>
              <p:nvPr/>
            </p:nvSpPr>
            <p:spPr>
              <a:xfrm>
                <a:off x="1135020" y="2457715"/>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001DD952-C099-9445-BB6C-596F9EE2D758}"/>
                  </a:ext>
                </a:extLst>
              </p:cNvPr>
              <p:cNvGrpSpPr/>
              <p:nvPr/>
            </p:nvGrpSpPr>
            <p:grpSpPr>
              <a:xfrm>
                <a:off x="4816550" y="4481182"/>
                <a:ext cx="724425" cy="1335077"/>
                <a:chOff x="4312848" y="4234672"/>
                <a:chExt cx="724425" cy="1335077"/>
              </a:xfrm>
              <a:grpFill/>
            </p:grpSpPr>
            <p:sp>
              <p:nvSpPr>
                <p:cNvPr id="15" name="Oval 14">
                  <a:extLst>
                    <a:ext uri="{FF2B5EF4-FFF2-40B4-BE49-F238E27FC236}">
                      <a16:creationId xmlns:a16="http://schemas.microsoft.com/office/drawing/2014/main" id="{9AD7B052-C56F-9D4D-A13A-2D9571F74EF7}"/>
                    </a:ext>
                  </a:extLst>
                </p:cNvPr>
                <p:cNvSpPr/>
                <p:nvPr/>
              </p:nvSpPr>
              <p:spPr>
                <a:xfrm>
                  <a:off x="4312848" y="4234672"/>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019286C-9090-F44A-8296-29F0054EFE8C}"/>
                    </a:ext>
                  </a:extLst>
                </p:cNvPr>
                <p:cNvSpPr/>
                <p:nvPr/>
              </p:nvSpPr>
              <p:spPr>
                <a:xfrm>
                  <a:off x="4617648" y="4778009"/>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92076DA-9559-5645-B214-4ABE8AD2563A}"/>
                    </a:ext>
                  </a:extLst>
                </p:cNvPr>
                <p:cNvSpPr/>
                <p:nvPr/>
              </p:nvSpPr>
              <p:spPr>
                <a:xfrm>
                  <a:off x="4795973" y="5339265"/>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1" name="Picture 20" descr="A picture containing drawing&#10;&#10;Description automatically generated">
              <a:extLst>
                <a:ext uri="{FF2B5EF4-FFF2-40B4-BE49-F238E27FC236}">
                  <a16:creationId xmlns:a16="http://schemas.microsoft.com/office/drawing/2014/main" id="{3D4C8CDF-616E-EF4D-8C9B-FE73F5257A43}"/>
                </a:ext>
              </a:extLst>
            </p:cNvPr>
            <p:cNvPicPr>
              <a:picLocks noChangeAspect="1"/>
            </p:cNvPicPr>
            <p:nvPr/>
          </p:nvPicPr>
          <p:blipFill>
            <a:blip r:embed="rId5"/>
            <a:stretch>
              <a:fillRect/>
            </a:stretch>
          </p:blipFill>
          <p:spPr>
            <a:xfrm>
              <a:off x="1094322" y="2337438"/>
              <a:ext cx="1001739" cy="1244879"/>
            </a:xfrm>
            <a:prstGeom prst="rect">
              <a:avLst/>
            </a:prstGeom>
          </p:spPr>
        </p:pic>
        <p:pic>
          <p:nvPicPr>
            <p:cNvPr id="22" name="Picture 21" descr="A picture containing drawing&#10;&#10;Description automatically generated">
              <a:extLst>
                <a:ext uri="{FF2B5EF4-FFF2-40B4-BE49-F238E27FC236}">
                  <a16:creationId xmlns:a16="http://schemas.microsoft.com/office/drawing/2014/main" id="{2575E113-4798-6440-B33E-4615868FED1C}"/>
                </a:ext>
              </a:extLst>
            </p:cNvPr>
            <p:cNvPicPr>
              <a:picLocks noChangeAspect="1"/>
            </p:cNvPicPr>
            <p:nvPr/>
          </p:nvPicPr>
          <p:blipFill>
            <a:blip r:embed="rId5"/>
            <a:stretch>
              <a:fillRect/>
            </a:stretch>
          </p:blipFill>
          <p:spPr>
            <a:xfrm>
              <a:off x="2053341" y="1631679"/>
              <a:ext cx="1001739" cy="1244879"/>
            </a:xfrm>
            <a:prstGeom prst="rect">
              <a:avLst/>
            </a:prstGeom>
          </p:spPr>
        </p:pic>
        <p:pic>
          <p:nvPicPr>
            <p:cNvPr id="27" name="Picture 26" descr="A picture containing drawing&#10;&#10;Description automatically generated">
              <a:extLst>
                <a:ext uri="{FF2B5EF4-FFF2-40B4-BE49-F238E27FC236}">
                  <a16:creationId xmlns:a16="http://schemas.microsoft.com/office/drawing/2014/main" id="{DE1545A5-8143-164D-B086-178F69A9101B}"/>
                </a:ext>
              </a:extLst>
            </p:cNvPr>
            <p:cNvPicPr>
              <a:picLocks noChangeAspect="1"/>
            </p:cNvPicPr>
            <p:nvPr/>
          </p:nvPicPr>
          <p:blipFill rotWithShape="1">
            <a:blip r:embed="rId6"/>
            <a:srcRect l="8440" t="8158" r="64632" b="53717"/>
            <a:stretch/>
          </p:blipFill>
          <p:spPr>
            <a:xfrm>
              <a:off x="2994115" y="2297841"/>
              <a:ext cx="642291" cy="1423873"/>
            </a:xfrm>
            <a:prstGeom prst="rect">
              <a:avLst/>
            </a:prstGeom>
          </p:spPr>
        </p:pic>
        <p:pic>
          <p:nvPicPr>
            <p:cNvPr id="28" name="Picture 27" descr="A picture containing drawing&#10;&#10;Description automatically generated">
              <a:extLst>
                <a:ext uri="{FF2B5EF4-FFF2-40B4-BE49-F238E27FC236}">
                  <a16:creationId xmlns:a16="http://schemas.microsoft.com/office/drawing/2014/main" id="{B2A35F5C-644B-344C-A5E2-ECDF68D28D37}"/>
                </a:ext>
              </a:extLst>
            </p:cNvPr>
            <p:cNvPicPr>
              <a:picLocks noChangeAspect="1"/>
            </p:cNvPicPr>
            <p:nvPr/>
          </p:nvPicPr>
          <p:blipFill rotWithShape="1">
            <a:blip r:embed="rId6"/>
            <a:srcRect l="8440" t="8158" r="64632" b="53717"/>
            <a:stretch/>
          </p:blipFill>
          <p:spPr>
            <a:xfrm>
              <a:off x="3621556" y="1772220"/>
              <a:ext cx="642291" cy="1423873"/>
            </a:xfrm>
            <a:prstGeom prst="rect">
              <a:avLst/>
            </a:prstGeom>
          </p:spPr>
        </p:pic>
      </p:grpSp>
      <p:pic>
        <p:nvPicPr>
          <p:cNvPr id="32" name="beep-09-soft.mp3" descr="beep-09-soft.mp3">
            <a:hlinkClick r:id="" action="ppaction://media"/>
            <a:extLst>
              <a:ext uri="{FF2B5EF4-FFF2-40B4-BE49-F238E27FC236}">
                <a16:creationId xmlns:a16="http://schemas.microsoft.com/office/drawing/2014/main" id="{EEB1B3D3-9223-0648-B313-E58891FC11B5}"/>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grpSp>
        <p:nvGrpSpPr>
          <p:cNvPr id="7" name="Group 6">
            <a:extLst>
              <a:ext uri="{FF2B5EF4-FFF2-40B4-BE49-F238E27FC236}">
                <a16:creationId xmlns:a16="http://schemas.microsoft.com/office/drawing/2014/main" id="{D7FCF171-5EDD-8848-B2A3-8089737C1FB7}"/>
              </a:ext>
            </a:extLst>
          </p:cNvPr>
          <p:cNvGrpSpPr/>
          <p:nvPr/>
        </p:nvGrpSpPr>
        <p:grpSpPr>
          <a:xfrm>
            <a:off x="7364304" y="1214438"/>
            <a:ext cx="4620535" cy="3220418"/>
            <a:chOff x="7364304" y="1214438"/>
            <a:chExt cx="4620535" cy="3220418"/>
          </a:xfrm>
        </p:grpSpPr>
        <p:sp>
          <p:nvSpPr>
            <p:cNvPr id="5" name="Cloud 4">
              <a:extLst>
                <a:ext uri="{FF2B5EF4-FFF2-40B4-BE49-F238E27FC236}">
                  <a16:creationId xmlns:a16="http://schemas.microsoft.com/office/drawing/2014/main" id="{9B6BA3DE-3F55-D445-9923-C0D886E5CE91}"/>
                </a:ext>
              </a:extLst>
            </p:cNvPr>
            <p:cNvSpPr/>
            <p:nvPr/>
          </p:nvSpPr>
          <p:spPr>
            <a:xfrm>
              <a:off x="7364304" y="1214438"/>
              <a:ext cx="4620535" cy="3220418"/>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descr="A picture containing drawing&#10;&#10;Description automatically generated">
              <a:extLst>
                <a:ext uri="{FF2B5EF4-FFF2-40B4-BE49-F238E27FC236}">
                  <a16:creationId xmlns:a16="http://schemas.microsoft.com/office/drawing/2014/main" id="{258FADB4-67FD-0F44-AB15-03DBA23FC4A2}"/>
                </a:ext>
              </a:extLst>
            </p:cNvPr>
            <p:cNvPicPr>
              <a:picLocks noChangeAspect="1"/>
            </p:cNvPicPr>
            <p:nvPr/>
          </p:nvPicPr>
          <p:blipFill>
            <a:blip r:embed="rId5"/>
            <a:stretch>
              <a:fillRect/>
            </a:stretch>
          </p:blipFill>
          <p:spPr>
            <a:xfrm>
              <a:off x="7864669" y="2472527"/>
              <a:ext cx="1001739" cy="1244879"/>
            </a:xfrm>
            <a:prstGeom prst="rect">
              <a:avLst/>
            </a:prstGeom>
          </p:spPr>
        </p:pic>
        <p:pic>
          <p:nvPicPr>
            <p:cNvPr id="29" name="Picture 28" descr="A picture containing drawing&#10;&#10;Description automatically generated">
              <a:extLst>
                <a:ext uri="{FF2B5EF4-FFF2-40B4-BE49-F238E27FC236}">
                  <a16:creationId xmlns:a16="http://schemas.microsoft.com/office/drawing/2014/main" id="{EDE18BA5-B970-A149-AE42-00A4DBF4D6BB}"/>
                </a:ext>
              </a:extLst>
            </p:cNvPr>
            <p:cNvPicPr>
              <a:picLocks noChangeAspect="1"/>
            </p:cNvPicPr>
            <p:nvPr/>
          </p:nvPicPr>
          <p:blipFill rotWithShape="1">
            <a:blip r:embed="rId6"/>
            <a:srcRect l="8440" t="8158" r="64632" b="53717"/>
            <a:stretch/>
          </p:blipFill>
          <p:spPr>
            <a:xfrm>
              <a:off x="9630908" y="2717063"/>
              <a:ext cx="642291" cy="1423873"/>
            </a:xfrm>
            <a:prstGeom prst="rect">
              <a:avLst/>
            </a:prstGeom>
          </p:spPr>
        </p:pic>
        <p:pic>
          <p:nvPicPr>
            <p:cNvPr id="30" name="Picture 29" descr="A picture containing drawing&#10;&#10;Description automatically generated">
              <a:extLst>
                <a:ext uri="{FF2B5EF4-FFF2-40B4-BE49-F238E27FC236}">
                  <a16:creationId xmlns:a16="http://schemas.microsoft.com/office/drawing/2014/main" id="{225C179B-031D-6745-B19E-7E81C3C11EFF}"/>
                </a:ext>
              </a:extLst>
            </p:cNvPr>
            <p:cNvPicPr>
              <a:picLocks noChangeAspect="1"/>
            </p:cNvPicPr>
            <p:nvPr/>
          </p:nvPicPr>
          <p:blipFill rotWithShape="1">
            <a:blip r:embed="rId6"/>
            <a:srcRect l="8440" t="8158" r="64632" b="53717"/>
            <a:stretch/>
          </p:blipFill>
          <p:spPr>
            <a:xfrm>
              <a:off x="10235300" y="2293533"/>
              <a:ext cx="642291" cy="1423873"/>
            </a:xfrm>
            <a:prstGeom prst="rect">
              <a:avLst/>
            </a:prstGeom>
          </p:spPr>
        </p:pic>
        <p:pic>
          <p:nvPicPr>
            <p:cNvPr id="31" name="Picture 30" descr="A picture containing drawing&#10;&#10;Description automatically generated">
              <a:extLst>
                <a:ext uri="{FF2B5EF4-FFF2-40B4-BE49-F238E27FC236}">
                  <a16:creationId xmlns:a16="http://schemas.microsoft.com/office/drawing/2014/main" id="{57BE3FFD-877E-374F-8DE1-7EC4D91F32F1}"/>
                </a:ext>
              </a:extLst>
            </p:cNvPr>
            <p:cNvPicPr>
              <a:picLocks noChangeAspect="1"/>
            </p:cNvPicPr>
            <p:nvPr/>
          </p:nvPicPr>
          <p:blipFill rotWithShape="1">
            <a:blip r:embed="rId6"/>
            <a:srcRect l="8440" t="8158" r="64632" b="53717"/>
            <a:stretch/>
          </p:blipFill>
          <p:spPr>
            <a:xfrm>
              <a:off x="10877591" y="1854852"/>
              <a:ext cx="642291" cy="1423873"/>
            </a:xfrm>
            <a:prstGeom prst="rect">
              <a:avLst/>
            </a:prstGeom>
          </p:spPr>
        </p:pic>
        <p:pic>
          <p:nvPicPr>
            <p:cNvPr id="33" name="Picture 32" descr="A picture containing drawing&#10;&#10;Description automatically generated">
              <a:extLst>
                <a:ext uri="{FF2B5EF4-FFF2-40B4-BE49-F238E27FC236}">
                  <a16:creationId xmlns:a16="http://schemas.microsoft.com/office/drawing/2014/main" id="{ABB43A42-A28D-4E4D-BFD4-5AD33FEB8B0E}"/>
                </a:ext>
              </a:extLst>
            </p:cNvPr>
            <p:cNvPicPr>
              <a:picLocks noChangeAspect="1"/>
            </p:cNvPicPr>
            <p:nvPr/>
          </p:nvPicPr>
          <p:blipFill>
            <a:blip r:embed="rId5"/>
            <a:stretch>
              <a:fillRect/>
            </a:stretch>
          </p:blipFill>
          <p:spPr>
            <a:xfrm>
              <a:off x="8697015" y="1944348"/>
              <a:ext cx="1001739" cy="1244879"/>
            </a:xfrm>
            <a:prstGeom prst="rect">
              <a:avLst/>
            </a:prstGeom>
          </p:spPr>
        </p:pic>
      </p:grpSp>
    </p:spTree>
    <p:extLst>
      <p:ext uri="{BB962C8B-B14F-4D97-AF65-F5344CB8AC3E}">
        <p14:creationId xmlns:p14="http://schemas.microsoft.com/office/powerpoint/2010/main" val="287957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32"/>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32"/>
                </p:tgtEl>
              </p:cMediaNode>
            </p:audio>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AE4646C-D2D1-BD49-836A-C59713C90715}"/>
              </a:ext>
            </a:extLst>
          </p:cNvPr>
          <p:cNvGrpSpPr/>
          <p:nvPr/>
        </p:nvGrpSpPr>
        <p:grpSpPr>
          <a:xfrm>
            <a:off x="6502994" y="1416155"/>
            <a:ext cx="5115420" cy="2912056"/>
            <a:chOff x="6869419" y="1273159"/>
            <a:chExt cx="5115420" cy="2912056"/>
          </a:xfrm>
        </p:grpSpPr>
        <p:sp>
          <p:nvSpPr>
            <p:cNvPr id="5" name="Cloud 4">
              <a:extLst>
                <a:ext uri="{FF2B5EF4-FFF2-40B4-BE49-F238E27FC236}">
                  <a16:creationId xmlns:a16="http://schemas.microsoft.com/office/drawing/2014/main" id="{01DF26E4-47F8-924E-9137-BDF0BD7E828A}"/>
                </a:ext>
              </a:extLst>
            </p:cNvPr>
            <p:cNvSpPr/>
            <p:nvPr/>
          </p:nvSpPr>
          <p:spPr>
            <a:xfrm>
              <a:off x="8115415" y="1273159"/>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A3AF5E63-C165-7B45-AD44-F0055059E54B}"/>
                </a:ext>
              </a:extLst>
            </p:cNvPr>
            <p:cNvSpPr/>
            <p:nvPr/>
          </p:nvSpPr>
          <p:spPr>
            <a:xfrm rot="17326522" flipH="1">
              <a:off x="7001777" y="3392733"/>
              <a:ext cx="355591" cy="39374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3089515-CA26-E74B-8BAC-D011EE5F7B31}"/>
                </a:ext>
              </a:extLst>
            </p:cNvPr>
            <p:cNvSpPr/>
            <p:nvPr/>
          </p:nvSpPr>
          <p:spPr>
            <a:xfrm rot="17326522" flipH="1">
              <a:off x="6880202" y="3897257"/>
              <a:ext cx="241294" cy="26285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1DFEC80-FCD0-A04B-B5D7-F23BA5861F58}"/>
                </a:ext>
              </a:extLst>
            </p:cNvPr>
            <p:cNvSpPr/>
            <p:nvPr/>
          </p:nvSpPr>
          <p:spPr>
            <a:xfrm rot="17326522" flipH="1">
              <a:off x="7377651" y="2928750"/>
              <a:ext cx="482588" cy="5069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picture containing indoor, table, sitting, wooden&#10;&#10;Description automatically generated">
              <a:extLst>
                <a:ext uri="{FF2B5EF4-FFF2-40B4-BE49-F238E27FC236}">
                  <a16:creationId xmlns:a16="http://schemas.microsoft.com/office/drawing/2014/main" id="{49DD3C5D-34E7-D645-908C-3728D914DB52}"/>
                </a:ext>
              </a:extLst>
            </p:cNvPr>
            <p:cNvPicPr>
              <a:picLocks noChangeAspect="1"/>
            </p:cNvPicPr>
            <p:nvPr/>
          </p:nvPicPr>
          <p:blipFill rotWithShape="1">
            <a:blip r:embed="rId5"/>
            <a:srcRect l="40852" r="43121"/>
            <a:stretch/>
          </p:blipFill>
          <p:spPr>
            <a:xfrm flipH="1">
              <a:off x="9153000" y="1910962"/>
              <a:ext cx="380340" cy="1656061"/>
            </a:xfrm>
            <a:prstGeom prst="rect">
              <a:avLst/>
            </a:prstGeom>
          </p:spPr>
        </p:pic>
        <p:pic>
          <p:nvPicPr>
            <p:cNvPr id="32" name="Picture 31" descr="Shape&#10;&#10;Description automatically generated">
              <a:extLst>
                <a:ext uri="{FF2B5EF4-FFF2-40B4-BE49-F238E27FC236}">
                  <a16:creationId xmlns:a16="http://schemas.microsoft.com/office/drawing/2014/main" id="{CD764BAD-24C3-C543-9A2C-BD4D812EDCCD}"/>
                </a:ext>
              </a:extLst>
            </p:cNvPr>
            <p:cNvPicPr>
              <a:picLocks noChangeAspect="1"/>
            </p:cNvPicPr>
            <p:nvPr/>
          </p:nvPicPr>
          <p:blipFill>
            <a:blip r:embed="rId6"/>
            <a:stretch>
              <a:fillRect/>
            </a:stretch>
          </p:blipFill>
          <p:spPr>
            <a:xfrm>
              <a:off x="9797428" y="1733851"/>
              <a:ext cx="955540" cy="1833172"/>
            </a:xfrm>
            <a:prstGeom prst="rect">
              <a:avLst/>
            </a:prstGeom>
          </p:spPr>
        </p:pic>
      </p:grpSp>
      <p:pic>
        <p:nvPicPr>
          <p:cNvPr id="18" name="beep-09-soft.mp3" descr="beep-09-soft.mp3">
            <a:hlinkClick r:id="" action="ppaction://media"/>
            <a:extLst>
              <a:ext uri="{FF2B5EF4-FFF2-40B4-BE49-F238E27FC236}">
                <a16:creationId xmlns:a16="http://schemas.microsoft.com/office/drawing/2014/main" id="{C8784E49-1D6B-BD42-AA37-F3F39D3FF540}"/>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grpSp>
        <p:nvGrpSpPr>
          <p:cNvPr id="7" name="Group 6">
            <a:extLst>
              <a:ext uri="{FF2B5EF4-FFF2-40B4-BE49-F238E27FC236}">
                <a16:creationId xmlns:a16="http://schemas.microsoft.com/office/drawing/2014/main" id="{3CBD87B6-761F-204C-BAB3-7F747FEF81BC}"/>
              </a:ext>
            </a:extLst>
          </p:cNvPr>
          <p:cNvGrpSpPr/>
          <p:nvPr/>
        </p:nvGrpSpPr>
        <p:grpSpPr>
          <a:xfrm>
            <a:off x="1085031" y="1416155"/>
            <a:ext cx="3869424" cy="2912056"/>
            <a:chOff x="290735" y="1676872"/>
            <a:chExt cx="3869424" cy="2912056"/>
          </a:xfrm>
        </p:grpSpPr>
        <p:sp>
          <p:nvSpPr>
            <p:cNvPr id="3" name="Cloud 2">
              <a:extLst>
                <a:ext uri="{FF2B5EF4-FFF2-40B4-BE49-F238E27FC236}">
                  <a16:creationId xmlns:a16="http://schemas.microsoft.com/office/drawing/2014/main" id="{E65CFDE2-C66F-FD4A-8F58-6C9125A2EE5B}"/>
                </a:ext>
              </a:extLst>
            </p:cNvPr>
            <p:cNvSpPr/>
            <p:nvPr/>
          </p:nvSpPr>
          <p:spPr>
            <a:xfrm>
              <a:off x="290735" y="1676872"/>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descr="A picture containing indoor, table, sitting, wooden&#10;&#10;Description automatically generated">
              <a:extLst>
                <a:ext uri="{FF2B5EF4-FFF2-40B4-BE49-F238E27FC236}">
                  <a16:creationId xmlns:a16="http://schemas.microsoft.com/office/drawing/2014/main" id="{51CDB0D6-91C3-1A46-A1E7-8042A6FD15CC}"/>
                </a:ext>
              </a:extLst>
            </p:cNvPr>
            <p:cNvPicPr>
              <a:picLocks noChangeAspect="1"/>
            </p:cNvPicPr>
            <p:nvPr/>
          </p:nvPicPr>
          <p:blipFill rotWithShape="1">
            <a:blip r:embed="rId5"/>
            <a:srcRect l="40852" r="43121"/>
            <a:stretch/>
          </p:blipFill>
          <p:spPr>
            <a:xfrm flipH="1">
              <a:off x="1113216" y="2363371"/>
              <a:ext cx="380340" cy="1656061"/>
            </a:xfrm>
            <a:prstGeom prst="rect">
              <a:avLst/>
            </a:prstGeom>
          </p:spPr>
        </p:pic>
        <p:pic>
          <p:nvPicPr>
            <p:cNvPr id="28" name="Picture 27" descr="A picture containing indoor, table, sitting, wooden&#10;&#10;Description automatically generated">
              <a:extLst>
                <a:ext uri="{FF2B5EF4-FFF2-40B4-BE49-F238E27FC236}">
                  <a16:creationId xmlns:a16="http://schemas.microsoft.com/office/drawing/2014/main" id="{CBBA69A3-9B3B-3B4B-9EB0-438D54084A64}"/>
                </a:ext>
              </a:extLst>
            </p:cNvPr>
            <p:cNvPicPr>
              <a:picLocks noChangeAspect="1"/>
            </p:cNvPicPr>
            <p:nvPr/>
          </p:nvPicPr>
          <p:blipFill rotWithShape="1">
            <a:blip r:embed="rId5"/>
            <a:srcRect l="40852" r="43121"/>
            <a:stretch/>
          </p:blipFill>
          <p:spPr>
            <a:xfrm flipH="1">
              <a:off x="1635318" y="2363371"/>
              <a:ext cx="380340" cy="1656061"/>
            </a:xfrm>
            <a:prstGeom prst="rect">
              <a:avLst/>
            </a:prstGeom>
          </p:spPr>
        </p:pic>
        <p:pic>
          <p:nvPicPr>
            <p:cNvPr id="29" name="Picture 28" descr="Shape&#10;&#10;Description automatically generated">
              <a:extLst>
                <a:ext uri="{FF2B5EF4-FFF2-40B4-BE49-F238E27FC236}">
                  <a16:creationId xmlns:a16="http://schemas.microsoft.com/office/drawing/2014/main" id="{9AD23768-E4B7-9D40-B61F-2D7036EDFF19}"/>
                </a:ext>
              </a:extLst>
            </p:cNvPr>
            <p:cNvPicPr>
              <a:picLocks noChangeAspect="1"/>
            </p:cNvPicPr>
            <p:nvPr/>
          </p:nvPicPr>
          <p:blipFill>
            <a:blip r:embed="rId6"/>
            <a:stretch>
              <a:fillRect/>
            </a:stretch>
          </p:blipFill>
          <p:spPr>
            <a:xfrm>
              <a:off x="2132368" y="2069495"/>
              <a:ext cx="955540" cy="1833172"/>
            </a:xfrm>
            <a:prstGeom prst="rect">
              <a:avLst/>
            </a:prstGeom>
          </p:spPr>
        </p:pic>
        <p:pic>
          <p:nvPicPr>
            <p:cNvPr id="19" name="Picture 18" descr="Shape&#10;&#10;Description automatically generated">
              <a:extLst>
                <a:ext uri="{FF2B5EF4-FFF2-40B4-BE49-F238E27FC236}">
                  <a16:creationId xmlns:a16="http://schemas.microsoft.com/office/drawing/2014/main" id="{93335ECC-2115-844D-88E3-163C96696111}"/>
                </a:ext>
              </a:extLst>
            </p:cNvPr>
            <p:cNvPicPr>
              <a:picLocks noChangeAspect="1"/>
            </p:cNvPicPr>
            <p:nvPr/>
          </p:nvPicPr>
          <p:blipFill>
            <a:blip r:embed="rId6"/>
            <a:stretch>
              <a:fillRect/>
            </a:stretch>
          </p:blipFill>
          <p:spPr>
            <a:xfrm>
              <a:off x="2857419" y="2069495"/>
              <a:ext cx="955540" cy="1833172"/>
            </a:xfrm>
            <a:prstGeom prst="rect">
              <a:avLst/>
            </a:prstGeom>
          </p:spPr>
        </p:pic>
      </p:grpSp>
    </p:spTree>
    <p:extLst>
      <p:ext uri="{BB962C8B-B14F-4D97-AF65-F5344CB8AC3E}">
        <p14:creationId xmlns:p14="http://schemas.microsoft.com/office/powerpoint/2010/main" val="12817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18"/>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18"/>
                </p:tgtEl>
              </p:cMediaNode>
            </p:audio>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A554166-447A-9943-8561-028882E60EAE}"/>
              </a:ext>
            </a:extLst>
          </p:cNvPr>
          <p:cNvGrpSpPr/>
          <p:nvPr/>
        </p:nvGrpSpPr>
        <p:grpSpPr>
          <a:xfrm>
            <a:off x="6400673" y="1658454"/>
            <a:ext cx="5121027" cy="3053878"/>
            <a:chOff x="6599237" y="1275234"/>
            <a:chExt cx="5121027" cy="3053878"/>
          </a:xfrm>
        </p:grpSpPr>
        <p:sp>
          <p:nvSpPr>
            <p:cNvPr id="5" name="Cloud 4">
              <a:extLst>
                <a:ext uri="{FF2B5EF4-FFF2-40B4-BE49-F238E27FC236}">
                  <a16:creationId xmlns:a16="http://schemas.microsoft.com/office/drawing/2014/main" id="{15A415C1-63AC-5C49-89D6-8CF330D0242A}"/>
                </a:ext>
              </a:extLst>
            </p:cNvPr>
            <p:cNvSpPr/>
            <p:nvPr/>
          </p:nvSpPr>
          <p:spPr>
            <a:xfrm>
              <a:off x="7774492" y="1275234"/>
              <a:ext cx="3945772" cy="3053878"/>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55EBDE65-08CA-8B4D-8450-DCC882B38048}"/>
                </a:ext>
              </a:extLst>
            </p:cNvPr>
            <p:cNvSpPr/>
            <p:nvPr/>
          </p:nvSpPr>
          <p:spPr>
            <a:xfrm>
              <a:off x="7178154" y="3206144"/>
              <a:ext cx="482600" cy="4445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9CF3ED5-8ED3-C54D-8162-31C06DDB0407}"/>
                </a:ext>
              </a:extLst>
            </p:cNvPr>
            <p:cNvSpPr/>
            <p:nvPr/>
          </p:nvSpPr>
          <p:spPr>
            <a:xfrm>
              <a:off x="6765685" y="3586234"/>
              <a:ext cx="355600" cy="34525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18A4AC6-B451-D64A-9146-1CA973EB88F7}"/>
                </a:ext>
              </a:extLst>
            </p:cNvPr>
            <p:cNvSpPr/>
            <p:nvPr/>
          </p:nvSpPr>
          <p:spPr>
            <a:xfrm>
              <a:off x="6599237" y="4098628"/>
              <a:ext cx="241300" cy="23048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descr="A drawing of a cartoon character&#10;&#10;Description automatically generated">
              <a:extLst>
                <a:ext uri="{FF2B5EF4-FFF2-40B4-BE49-F238E27FC236}">
                  <a16:creationId xmlns:a16="http://schemas.microsoft.com/office/drawing/2014/main" id="{04319CE1-3473-AF4D-AD99-A70E1ADADF6B}"/>
                </a:ext>
              </a:extLst>
            </p:cNvPr>
            <p:cNvPicPr>
              <a:picLocks noChangeAspect="1"/>
            </p:cNvPicPr>
            <p:nvPr/>
          </p:nvPicPr>
          <p:blipFill rotWithShape="1">
            <a:blip r:embed="rId5"/>
            <a:srcRect r="13940" b="9248"/>
            <a:stretch/>
          </p:blipFill>
          <p:spPr>
            <a:xfrm rot="21388990">
              <a:off x="10163408" y="2009457"/>
              <a:ext cx="1193478" cy="1383634"/>
            </a:xfrm>
            <a:prstGeom prst="rect">
              <a:avLst/>
            </a:prstGeom>
          </p:spPr>
        </p:pic>
        <p:pic>
          <p:nvPicPr>
            <p:cNvPr id="30" name="Picture 29" descr="A drawing of a cartoon character&#10;&#10;Description automatically generated">
              <a:extLst>
                <a:ext uri="{FF2B5EF4-FFF2-40B4-BE49-F238E27FC236}">
                  <a16:creationId xmlns:a16="http://schemas.microsoft.com/office/drawing/2014/main" id="{53125815-21D4-8F43-A5AB-9339031ECA4E}"/>
                </a:ext>
              </a:extLst>
            </p:cNvPr>
            <p:cNvPicPr>
              <a:picLocks noChangeAspect="1"/>
            </p:cNvPicPr>
            <p:nvPr/>
          </p:nvPicPr>
          <p:blipFill rotWithShape="1">
            <a:blip r:embed="rId5"/>
            <a:srcRect r="13940" b="9248"/>
            <a:stretch/>
          </p:blipFill>
          <p:spPr>
            <a:xfrm rot="21388990">
              <a:off x="9098856" y="1593099"/>
              <a:ext cx="1193478" cy="1383634"/>
            </a:xfrm>
            <a:prstGeom prst="rect">
              <a:avLst/>
            </a:prstGeom>
          </p:spPr>
        </p:pic>
        <p:pic>
          <p:nvPicPr>
            <p:cNvPr id="26" name="Picture 25" descr="Shape&#10;&#10;Description automatically generated">
              <a:extLst>
                <a:ext uri="{FF2B5EF4-FFF2-40B4-BE49-F238E27FC236}">
                  <a16:creationId xmlns:a16="http://schemas.microsoft.com/office/drawing/2014/main" id="{DE32AEF9-26AB-D043-9214-F9EBABF1A19E}"/>
                </a:ext>
              </a:extLst>
            </p:cNvPr>
            <p:cNvPicPr>
              <a:picLocks noChangeAspect="1"/>
            </p:cNvPicPr>
            <p:nvPr/>
          </p:nvPicPr>
          <p:blipFill rotWithShape="1">
            <a:blip r:embed="rId6"/>
            <a:srcRect b="9890"/>
            <a:stretch/>
          </p:blipFill>
          <p:spPr>
            <a:xfrm>
              <a:off x="8162003" y="2405961"/>
              <a:ext cx="1170032" cy="1054313"/>
            </a:xfrm>
            <a:prstGeom prst="rect">
              <a:avLst/>
            </a:prstGeom>
          </p:spPr>
        </p:pic>
      </p:grpSp>
      <p:pic>
        <p:nvPicPr>
          <p:cNvPr id="19" name="beep-09-soft.mp3" descr="beep-09-soft.mp3">
            <a:hlinkClick r:id="" action="ppaction://media"/>
            <a:extLst>
              <a:ext uri="{FF2B5EF4-FFF2-40B4-BE49-F238E27FC236}">
                <a16:creationId xmlns:a16="http://schemas.microsoft.com/office/drawing/2014/main" id="{2711F313-A9B4-044F-B2DC-C42F2A4190FB}"/>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grpSp>
        <p:nvGrpSpPr>
          <p:cNvPr id="7" name="Group 6">
            <a:extLst>
              <a:ext uri="{FF2B5EF4-FFF2-40B4-BE49-F238E27FC236}">
                <a16:creationId xmlns:a16="http://schemas.microsoft.com/office/drawing/2014/main" id="{F6330AD3-C3B7-CE45-9474-6CB1751CB2AE}"/>
              </a:ext>
            </a:extLst>
          </p:cNvPr>
          <p:cNvGrpSpPr/>
          <p:nvPr/>
        </p:nvGrpSpPr>
        <p:grpSpPr>
          <a:xfrm>
            <a:off x="721937" y="1628466"/>
            <a:ext cx="3869424" cy="2912056"/>
            <a:chOff x="471736" y="1846394"/>
            <a:chExt cx="3869424" cy="2912056"/>
          </a:xfrm>
        </p:grpSpPr>
        <p:sp>
          <p:nvSpPr>
            <p:cNvPr id="4" name="Cloud 3">
              <a:extLst>
                <a:ext uri="{FF2B5EF4-FFF2-40B4-BE49-F238E27FC236}">
                  <a16:creationId xmlns:a16="http://schemas.microsoft.com/office/drawing/2014/main" id="{7E76A676-8450-CA47-BBED-6C663513785E}"/>
                </a:ext>
              </a:extLst>
            </p:cNvPr>
            <p:cNvSpPr/>
            <p:nvPr/>
          </p:nvSpPr>
          <p:spPr>
            <a:xfrm>
              <a:off x="471736" y="1846394"/>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descr="Shape&#10;&#10;Description automatically generated">
              <a:extLst>
                <a:ext uri="{FF2B5EF4-FFF2-40B4-BE49-F238E27FC236}">
                  <a16:creationId xmlns:a16="http://schemas.microsoft.com/office/drawing/2014/main" id="{C41A7958-CC65-5D4A-B6D6-25A7CDB842BE}"/>
                </a:ext>
              </a:extLst>
            </p:cNvPr>
            <p:cNvPicPr>
              <a:picLocks noChangeAspect="1"/>
            </p:cNvPicPr>
            <p:nvPr/>
          </p:nvPicPr>
          <p:blipFill rotWithShape="1">
            <a:blip r:embed="rId6"/>
            <a:srcRect b="9890"/>
            <a:stretch/>
          </p:blipFill>
          <p:spPr>
            <a:xfrm>
              <a:off x="988365" y="2331958"/>
              <a:ext cx="1170032" cy="1054313"/>
            </a:xfrm>
            <a:prstGeom prst="rect">
              <a:avLst/>
            </a:prstGeom>
          </p:spPr>
        </p:pic>
        <p:pic>
          <p:nvPicPr>
            <p:cNvPr id="35" name="Picture 34" descr="A drawing of a cartoon character&#10;&#10;Description automatically generated">
              <a:extLst>
                <a:ext uri="{FF2B5EF4-FFF2-40B4-BE49-F238E27FC236}">
                  <a16:creationId xmlns:a16="http://schemas.microsoft.com/office/drawing/2014/main" id="{0D1C8B6A-8CEA-8C49-B8C4-4780985BA47C}"/>
                </a:ext>
              </a:extLst>
            </p:cNvPr>
            <p:cNvPicPr>
              <a:picLocks noChangeAspect="1"/>
            </p:cNvPicPr>
            <p:nvPr/>
          </p:nvPicPr>
          <p:blipFill rotWithShape="1">
            <a:blip r:embed="rId5"/>
            <a:srcRect r="13940" b="9248"/>
            <a:stretch/>
          </p:blipFill>
          <p:spPr>
            <a:xfrm rot="21388990">
              <a:off x="2676041" y="2167297"/>
              <a:ext cx="1193478" cy="1383634"/>
            </a:xfrm>
            <a:prstGeom prst="rect">
              <a:avLst/>
            </a:prstGeom>
          </p:spPr>
        </p:pic>
        <p:pic>
          <p:nvPicPr>
            <p:cNvPr id="20" name="Picture 19" descr="Shape&#10;&#10;Description automatically generated">
              <a:extLst>
                <a:ext uri="{FF2B5EF4-FFF2-40B4-BE49-F238E27FC236}">
                  <a16:creationId xmlns:a16="http://schemas.microsoft.com/office/drawing/2014/main" id="{4958D00D-0E44-6341-A42D-1EAFD2AF53E4}"/>
                </a:ext>
              </a:extLst>
            </p:cNvPr>
            <p:cNvPicPr>
              <a:picLocks noChangeAspect="1"/>
            </p:cNvPicPr>
            <p:nvPr/>
          </p:nvPicPr>
          <p:blipFill rotWithShape="1">
            <a:blip r:embed="rId6"/>
            <a:srcRect b="9890"/>
            <a:stretch/>
          </p:blipFill>
          <p:spPr>
            <a:xfrm>
              <a:off x="1852749" y="3185393"/>
              <a:ext cx="1170032" cy="1054313"/>
            </a:xfrm>
            <a:prstGeom prst="rect">
              <a:avLst/>
            </a:prstGeom>
          </p:spPr>
        </p:pic>
      </p:grpSp>
    </p:spTree>
    <p:extLst>
      <p:ext uri="{BB962C8B-B14F-4D97-AF65-F5344CB8AC3E}">
        <p14:creationId xmlns:p14="http://schemas.microsoft.com/office/powerpoint/2010/main" val="69534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19"/>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19"/>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96D863BA-08A4-8C4C-A8DE-F406BC0F0D5D}"/>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id="{2B08DEFE-E87F-D546-A762-FD234C36FBE1}"/>
              </a:ext>
            </a:extLst>
          </p:cNvPr>
          <p:cNvPicPr>
            <a:picLocks noChangeAspect="1"/>
          </p:cNvPicPr>
          <p:nvPr/>
        </p:nvPicPr>
        <p:blipFill>
          <a:blip r:embed="rId3"/>
          <a:stretch>
            <a:fillRect/>
          </a:stretch>
        </p:blipFill>
        <p:spPr>
          <a:xfrm>
            <a:off x="4547012" y="1674735"/>
            <a:ext cx="1548988" cy="1600233"/>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A0CE694A-8C45-B74F-8B1C-02B86BD2C4DE}"/>
              </a:ext>
            </a:extLst>
          </p:cNvPr>
          <p:cNvPicPr>
            <a:picLocks noChangeAspect="1"/>
          </p:cNvPicPr>
          <p:nvPr/>
        </p:nvPicPr>
        <p:blipFill>
          <a:blip r:embed="rId3"/>
          <a:stretch>
            <a:fillRect/>
          </a:stretch>
        </p:blipFill>
        <p:spPr>
          <a:xfrm>
            <a:off x="6096000" y="1385609"/>
            <a:ext cx="1548988" cy="1600233"/>
          </a:xfrm>
          <a:prstGeom prst="rect">
            <a:avLst/>
          </a:prstGeom>
        </p:spPr>
      </p:pic>
    </p:spTree>
    <p:extLst>
      <p:ext uri="{BB962C8B-B14F-4D97-AF65-F5344CB8AC3E}">
        <p14:creationId xmlns:p14="http://schemas.microsoft.com/office/powerpoint/2010/main" val="17522538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beep-09-soft.mp3" descr="beep-09-soft.mp3">
            <a:hlinkClick r:id="" action="ppaction://media"/>
            <a:extLst>
              <a:ext uri="{FF2B5EF4-FFF2-40B4-BE49-F238E27FC236}">
                <a16:creationId xmlns:a16="http://schemas.microsoft.com/office/drawing/2014/main" id="{331FAB8A-C382-634A-9A5B-820C2CEA18D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11" name="Group 10">
            <a:extLst>
              <a:ext uri="{FF2B5EF4-FFF2-40B4-BE49-F238E27FC236}">
                <a16:creationId xmlns:a16="http://schemas.microsoft.com/office/drawing/2014/main" id="{1FD0DA59-AF61-EC4F-8FD4-BB08A6B28CF9}"/>
              </a:ext>
            </a:extLst>
          </p:cNvPr>
          <p:cNvGrpSpPr/>
          <p:nvPr/>
        </p:nvGrpSpPr>
        <p:grpSpPr>
          <a:xfrm>
            <a:off x="7404129" y="1222745"/>
            <a:ext cx="4312813" cy="3349017"/>
            <a:chOff x="7404129" y="1222745"/>
            <a:chExt cx="4312813" cy="3349017"/>
          </a:xfrm>
        </p:grpSpPr>
        <p:sp>
          <p:nvSpPr>
            <p:cNvPr id="5" name="Cloud 4">
              <a:extLst>
                <a:ext uri="{FF2B5EF4-FFF2-40B4-BE49-F238E27FC236}">
                  <a16:creationId xmlns:a16="http://schemas.microsoft.com/office/drawing/2014/main" id="{00DD25BB-E59F-C741-97BF-12C94EADEDD7}"/>
                </a:ext>
              </a:extLst>
            </p:cNvPr>
            <p:cNvSpPr/>
            <p:nvPr/>
          </p:nvSpPr>
          <p:spPr>
            <a:xfrm>
              <a:off x="7404129" y="1222745"/>
              <a:ext cx="4312813" cy="3349017"/>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descr="A picture containing drawing&#10;&#10;Description automatically generated">
              <a:extLst>
                <a:ext uri="{FF2B5EF4-FFF2-40B4-BE49-F238E27FC236}">
                  <a16:creationId xmlns:a16="http://schemas.microsoft.com/office/drawing/2014/main" id="{B9A8C329-2F82-D443-9B96-96A0618B816F}"/>
                </a:ext>
              </a:extLst>
            </p:cNvPr>
            <p:cNvPicPr>
              <a:picLocks noChangeAspect="1"/>
            </p:cNvPicPr>
            <p:nvPr/>
          </p:nvPicPr>
          <p:blipFill rotWithShape="1">
            <a:blip r:embed="rId6"/>
            <a:srcRect b="7421"/>
            <a:stretch/>
          </p:blipFill>
          <p:spPr>
            <a:xfrm>
              <a:off x="9017482" y="1655153"/>
              <a:ext cx="912294" cy="1036929"/>
            </a:xfrm>
            <a:prstGeom prst="rect">
              <a:avLst/>
            </a:prstGeom>
          </p:spPr>
        </p:pic>
        <p:pic>
          <p:nvPicPr>
            <p:cNvPr id="30" name="Picture 29" descr="A picture containing icon&#10;&#10;Description automatically generated">
              <a:extLst>
                <a:ext uri="{FF2B5EF4-FFF2-40B4-BE49-F238E27FC236}">
                  <a16:creationId xmlns:a16="http://schemas.microsoft.com/office/drawing/2014/main" id="{AD1BBAAB-4F4E-4A43-BAA6-76CA6A82B8D0}"/>
                </a:ext>
              </a:extLst>
            </p:cNvPr>
            <p:cNvPicPr>
              <a:picLocks noChangeAspect="1"/>
            </p:cNvPicPr>
            <p:nvPr/>
          </p:nvPicPr>
          <p:blipFill rotWithShape="1">
            <a:blip r:embed="rId7"/>
            <a:srcRect b="6797"/>
            <a:stretch/>
          </p:blipFill>
          <p:spPr>
            <a:xfrm>
              <a:off x="10039766" y="1557832"/>
              <a:ext cx="1132273" cy="1104602"/>
            </a:xfrm>
            <a:prstGeom prst="rect">
              <a:avLst/>
            </a:prstGeom>
          </p:spPr>
        </p:pic>
        <p:pic>
          <p:nvPicPr>
            <p:cNvPr id="22" name="Picture 21" descr="A picture containing icon&#10;&#10;Description automatically generated">
              <a:extLst>
                <a:ext uri="{FF2B5EF4-FFF2-40B4-BE49-F238E27FC236}">
                  <a16:creationId xmlns:a16="http://schemas.microsoft.com/office/drawing/2014/main" id="{DF11372E-321F-D946-85E0-57A20E329788}"/>
                </a:ext>
              </a:extLst>
            </p:cNvPr>
            <p:cNvPicPr>
              <a:picLocks noChangeAspect="1"/>
            </p:cNvPicPr>
            <p:nvPr/>
          </p:nvPicPr>
          <p:blipFill rotWithShape="1">
            <a:blip r:embed="rId7"/>
            <a:srcRect b="6797"/>
            <a:stretch/>
          </p:blipFill>
          <p:spPr>
            <a:xfrm>
              <a:off x="9473629" y="2639988"/>
              <a:ext cx="1132273" cy="1104602"/>
            </a:xfrm>
            <a:prstGeom prst="rect">
              <a:avLst/>
            </a:prstGeom>
          </p:spPr>
        </p:pic>
        <p:pic>
          <p:nvPicPr>
            <p:cNvPr id="33" name="Picture 32" descr="A picture containing drawing&#10;&#10;Description automatically generated">
              <a:extLst>
                <a:ext uri="{FF2B5EF4-FFF2-40B4-BE49-F238E27FC236}">
                  <a16:creationId xmlns:a16="http://schemas.microsoft.com/office/drawing/2014/main" id="{F5F97881-1593-B24B-8E56-1684CEDD762C}"/>
                </a:ext>
              </a:extLst>
            </p:cNvPr>
            <p:cNvPicPr>
              <a:picLocks noChangeAspect="1"/>
            </p:cNvPicPr>
            <p:nvPr/>
          </p:nvPicPr>
          <p:blipFill rotWithShape="1">
            <a:blip r:embed="rId6"/>
            <a:srcRect b="7421"/>
            <a:stretch/>
          </p:blipFill>
          <p:spPr>
            <a:xfrm>
              <a:off x="8648241" y="3045808"/>
              <a:ext cx="912294" cy="1036929"/>
            </a:xfrm>
            <a:prstGeom prst="rect">
              <a:avLst/>
            </a:prstGeom>
          </p:spPr>
        </p:pic>
        <p:pic>
          <p:nvPicPr>
            <p:cNvPr id="34" name="Picture 33" descr="A picture containing drawing&#10;&#10;Description automatically generated">
              <a:extLst>
                <a:ext uri="{FF2B5EF4-FFF2-40B4-BE49-F238E27FC236}">
                  <a16:creationId xmlns:a16="http://schemas.microsoft.com/office/drawing/2014/main" id="{0DCC92E3-2591-A04A-8DCC-9777C45A0FA5}"/>
                </a:ext>
              </a:extLst>
            </p:cNvPr>
            <p:cNvPicPr>
              <a:picLocks noChangeAspect="1"/>
            </p:cNvPicPr>
            <p:nvPr/>
          </p:nvPicPr>
          <p:blipFill rotWithShape="1">
            <a:blip r:embed="rId6"/>
            <a:srcRect b="7421"/>
            <a:stretch/>
          </p:blipFill>
          <p:spPr>
            <a:xfrm>
              <a:off x="8000270" y="2008879"/>
              <a:ext cx="912294" cy="1036929"/>
            </a:xfrm>
            <a:prstGeom prst="rect">
              <a:avLst/>
            </a:prstGeom>
          </p:spPr>
        </p:pic>
      </p:grpSp>
      <p:grpSp>
        <p:nvGrpSpPr>
          <p:cNvPr id="2" name="Group 1">
            <a:extLst>
              <a:ext uri="{FF2B5EF4-FFF2-40B4-BE49-F238E27FC236}">
                <a16:creationId xmlns:a16="http://schemas.microsoft.com/office/drawing/2014/main" id="{F1507483-36EF-C34F-89F9-835A19FE9A46}"/>
              </a:ext>
            </a:extLst>
          </p:cNvPr>
          <p:cNvGrpSpPr/>
          <p:nvPr/>
        </p:nvGrpSpPr>
        <p:grpSpPr>
          <a:xfrm>
            <a:off x="592397" y="1494445"/>
            <a:ext cx="5197487" cy="3349018"/>
            <a:chOff x="592397" y="1494445"/>
            <a:chExt cx="5197487" cy="3349018"/>
          </a:xfrm>
        </p:grpSpPr>
        <p:sp>
          <p:nvSpPr>
            <p:cNvPr id="4" name="Cloud 3">
              <a:extLst>
                <a:ext uri="{FF2B5EF4-FFF2-40B4-BE49-F238E27FC236}">
                  <a16:creationId xmlns:a16="http://schemas.microsoft.com/office/drawing/2014/main" id="{B5D630B1-9A97-5843-AD3A-86E4BB5057A4}"/>
                </a:ext>
              </a:extLst>
            </p:cNvPr>
            <p:cNvSpPr/>
            <p:nvPr/>
          </p:nvSpPr>
          <p:spPr>
            <a:xfrm>
              <a:off x="592397" y="1494445"/>
              <a:ext cx="4308216" cy="3349018"/>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descr="A picture containing drawing&#10;&#10;Description automatically generated">
              <a:extLst>
                <a:ext uri="{FF2B5EF4-FFF2-40B4-BE49-F238E27FC236}">
                  <a16:creationId xmlns:a16="http://schemas.microsoft.com/office/drawing/2014/main" id="{A1B95EDA-6B68-3B4E-B626-F0BE9267D7DC}"/>
                </a:ext>
              </a:extLst>
            </p:cNvPr>
            <p:cNvPicPr>
              <a:picLocks noChangeAspect="1"/>
            </p:cNvPicPr>
            <p:nvPr/>
          </p:nvPicPr>
          <p:blipFill rotWithShape="1">
            <a:blip r:embed="rId6"/>
            <a:srcRect b="7421"/>
            <a:stretch/>
          </p:blipFill>
          <p:spPr>
            <a:xfrm>
              <a:off x="1405764" y="2369266"/>
              <a:ext cx="912294" cy="1036929"/>
            </a:xfrm>
            <a:prstGeom prst="rect">
              <a:avLst/>
            </a:prstGeom>
          </p:spPr>
        </p:pic>
        <p:pic>
          <p:nvPicPr>
            <p:cNvPr id="27" name="Picture 26" descr="A picture containing icon&#10;&#10;Description automatically generated">
              <a:extLst>
                <a:ext uri="{FF2B5EF4-FFF2-40B4-BE49-F238E27FC236}">
                  <a16:creationId xmlns:a16="http://schemas.microsoft.com/office/drawing/2014/main" id="{FCDD4E2C-D6B5-464C-B630-FB56E1ACBC70}"/>
                </a:ext>
              </a:extLst>
            </p:cNvPr>
            <p:cNvPicPr>
              <a:picLocks noChangeAspect="1"/>
            </p:cNvPicPr>
            <p:nvPr/>
          </p:nvPicPr>
          <p:blipFill rotWithShape="1">
            <a:blip r:embed="rId7"/>
            <a:srcRect b="6797"/>
            <a:stretch/>
          </p:blipFill>
          <p:spPr>
            <a:xfrm>
              <a:off x="2868456" y="1816965"/>
              <a:ext cx="1132273" cy="1104602"/>
            </a:xfrm>
            <a:prstGeom prst="rect">
              <a:avLst/>
            </a:prstGeom>
          </p:spPr>
        </p:pic>
        <p:pic>
          <p:nvPicPr>
            <p:cNvPr id="32" name="Picture 31" descr="A picture containing icon&#10;&#10;Description automatically generated">
              <a:extLst>
                <a:ext uri="{FF2B5EF4-FFF2-40B4-BE49-F238E27FC236}">
                  <a16:creationId xmlns:a16="http://schemas.microsoft.com/office/drawing/2014/main" id="{34FF67F2-0010-1349-A493-3C16FF05EADE}"/>
                </a:ext>
              </a:extLst>
            </p:cNvPr>
            <p:cNvPicPr>
              <a:picLocks noChangeAspect="1"/>
            </p:cNvPicPr>
            <p:nvPr/>
          </p:nvPicPr>
          <p:blipFill rotWithShape="1">
            <a:blip r:embed="rId7"/>
            <a:srcRect b="6797"/>
            <a:stretch/>
          </p:blipFill>
          <p:spPr>
            <a:xfrm>
              <a:off x="2337446" y="3132201"/>
              <a:ext cx="1132273" cy="1104602"/>
            </a:xfrm>
            <a:prstGeom prst="rect">
              <a:avLst/>
            </a:prstGeom>
          </p:spPr>
        </p:pic>
        <p:sp>
          <p:nvSpPr>
            <p:cNvPr id="35" name="Oval 34">
              <a:extLst>
                <a:ext uri="{FF2B5EF4-FFF2-40B4-BE49-F238E27FC236}">
                  <a16:creationId xmlns:a16="http://schemas.microsoft.com/office/drawing/2014/main" id="{5E9E44D1-5CF4-DB4E-9861-CB54378CC140}"/>
                </a:ext>
              </a:extLst>
            </p:cNvPr>
            <p:cNvSpPr/>
            <p:nvPr/>
          </p:nvSpPr>
          <p:spPr>
            <a:xfrm>
              <a:off x="4543661" y="3792303"/>
              <a:ext cx="482600" cy="4445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9D49813-3B52-BA40-B68D-46A0D26DA3E0}"/>
                </a:ext>
              </a:extLst>
            </p:cNvPr>
            <p:cNvSpPr/>
            <p:nvPr/>
          </p:nvSpPr>
          <p:spPr>
            <a:xfrm>
              <a:off x="5240733" y="4073210"/>
              <a:ext cx="355600" cy="34525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262377A8-6A8D-E547-BF8A-75314F341991}"/>
                </a:ext>
              </a:extLst>
            </p:cNvPr>
            <p:cNvSpPr/>
            <p:nvPr/>
          </p:nvSpPr>
          <p:spPr>
            <a:xfrm>
              <a:off x="5548584" y="4571762"/>
              <a:ext cx="241300" cy="23048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5538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0"/>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0"/>
                </p:tgtEl>
              </p:cMediaNode>
            </p:audio>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beep-09-soft.mp3" descr="beep-09-soft.mp3">
            <a:hlinkClick r:id="" action="ppaction://media"/>
            <a:extLst>
              <a:ext uri="{FF2B5EF4-FFF2-40B4-BE49-F238E27FC236}">
                <a16:creationId xmlns:a16="http://schemas.microsoft.com/office/drawing/2014/main" id="{8B76BD1F-1631-DE45-8A60-9A781EA0C4E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 name="Group 1">
            <a:extLst>
              <a:ext uri="{FF2B5EF4-FFF2-40B4-BE49-F238E27FC236}">
                <a16:creationId xmlns:a16="http://schemas.microsoft.com/office/drawing/2014/main" id="{A7B6117E-BE0A-3046-A725-8D2AF3F16174}"/>
              </a:ext>
            </a:extLst>
          </p:cNvPr>
          <p:cNvGrpSpPr/>
          <p:nvPr/>
        </p:nvGrpSpPr>
        <p:grpSpPr>
          <a:xfrm>
            <a:off x="1079646" y="1635014"/>
            <a:ext cx="3869424" cy="2912056"/>
            <a:chOff x="1079646" y="1635014"/>
            <a:chExt cx="3869424" cy="2912056"/>
          </a:xfrm>
        </p:grpSpPr>
        <p:sp>
          <p:nvSpPr>
            <p:cNvPr id="4" name="Cloud 3">
              <a:extLst>
                <a:ext uri="{FF2B5EF4-FFF2-40B4-BE49-F238E27FC236}">
                  <a16:creationId xmlns:a16="http://schemas.microsoft.com/office/drawing/2014/main" id="{E47DC110-F622-4145-BD74-C5C70A1C37B0}"/>
                </a:ext>
              </a:extLst>
            </p:cNvPr>
            <p:cNvSpPr/>
            <p:nvPr/>
          </p:nvSpPr>
          <p:spPr>
            <a:xfrm>
              <a:off x="1079646" y="1635014"/>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descr="A picture containing light, table, sitting, holding&#10;&#10;Description automatically generated">
              <a:extLst>
                <a:ext uri="{FF2B5EF4-FFF2-40B4-BE49-F238E27FC236}">
                  <a16:creationId xmlns:a16="http://schemas.microsoft.com/office/drawing/2014/main" id="{7DEF043F-78F6-6943-BE48-39B175783C11}"/>
                </a:ext>
              </a:extLst>
            </p:cNvPr>
            <p:cNvPicPr>
              <a:picLocks noChangeAspect="1"/>
            </p:cNvPicPr>
            <p:nvPr/>
          </p:nvPicPr>
          <p:blipFill>
            <a:blip r:embed="rId6"/>
            <a:stretch>
              <a:fillRect/>
            </a:stretch>
          </p:blipFill>
          <p:spPr>
            <a:xfrm>
              <a:off x="3287316" y="2466797"/>
              <a:ext cx="1034361" cy="900217"/>
            </a:xfrm>
            <a:prstGeom prst="rect">
              <a:avLst/>
            </a:prstGeom>
          </p:spPr>
        </p:pic>
        <p:pic>
          <p:nvPicPr>
            <p:cNvPr id="29" name="Picture 28" descr="A picture containing indoor, table, sitting, wooden&#10;&#10;Description automatically generated">
              <a:extLst>
                <a:ext uri="{FF2B5EF4-FFF2-40B4-BE49-F238E27FC236}">
                  <a16:creationId xmlns:a16="http://schemas.microsoft.com/office/drawing/2014/main" id="{B15F603B-4777-5744-8110-CD8483BFE2CD}"/>
                </a:ext>
              </a:extLst>
            </p:cNvPr>
            <p:cNvPicPr>
              <a:picLocks noChangeAspect="1"/>
            </p:cNvPicPr>
            <p:nvPr/>
          </p:nvPicPr>
          <p:blipFill rotWithShape="1">
            <a:blip r:embed="rId7"/>
            <a:srcRect l="40852" r="43121"/>
            <a:stretch/>
          </p:blipFill>
          <p:spPr>
            <a:xfrm flipH="1">
              <a:off x="2402174" y="2057613"/>
              <a:ext cx="380340" cy="1656061"/>
            </a:xfrm>
            <a:prstGeom prst="rect">
              <a:avLst/>
            </a:prstGeom>
          </p:spPr>
        </p:pic>
        <p:pic>
          <p:nvPicPr>
            <p:cNvPr id="30" name="Picture 29" descr="A picture containing indoor, table, sitting, wooden&#10;&#10;Description automatically generated">
              <a:extLst>
                <a:ext uri="{FF2B5EF4-FFF2-40B4-BE49-F238E27FC236}">
                  <a16:creationId xmlns:a16="http://schemas.microsoft.com/office/drawing/2014/main" id="{A7F0EED1-42C1-E74E-ABA8-CC51FF71C57E}"/>
                </a:ext>
              </a:extLst>
            </p:cNvPr>
            <p:cNvPicPr>
              <a:picLocks noChangeAspect="1"/>
            </p:cNvPicPr>
            <p:nvPr/>
          </p:nvPicPr>
          <p:blipFill rotWithShape="1">
            <a:blip r:embed="rId7"/>
            <a:srcRect l="40852" r="43121"/>
            <a:stretch/>
          </p:blipFill>
          <p:spPr>
            <a:xfrm flipH="1">
              <a:off x="1891545" y="2263011"/>
              <a:ext cx="380340" cy="1656061"/>
            </a:xfrm>
            <a:prstGeom prst="rect">
              <a:avLst/>
            </a:prstGeom>
          </p:spPr>
        </p:pic>
        <p:pic>
          <p:nvPicPr>
            <p:cNvPr id="35" name="Picture 34" descr="A picture containing indoor, table, sitting, wooden&#10;&#10;Description automatically generated">
              <a:extLst>
                <a:ext uri="{FF2B5EF4-FFF2-40B4-BE49-F238E27FC236}">
                  <a16:creationId xmlns:a16="http://schemas.microsoft.com/office/drawing/2014/main" id="{CC7DB7C9-E8B9-CB46-B335-CB6C615DAB3B}"/>
                </a:ext>
              </a:extLst>
            </p:cNvPr>
            <p:cNvPicPr>
              <a:picLocks noChangeAspect="1"/>
            </p:cNvPicPr>
            <p:nvPr/>
          </p:nvPicPr>
          <p:blipFill rotWithShape="1">
            <a:blip r:embed="rId7"/>
            <a:srcRect l="40852" r="43121"/>
            <a:stretch/>
          </p:blipFill>
          <p:spPr>
            <a:xfrm flipH="1">
              <a:off x="2884399" y="2152469"/>
              <a:ext cx="380340" cy="1656061"/>
            </a:xfrm>
            <a:prstGeom prst="rect">
              <a:avLst/>
            </a:prstGeom>
          </p:spPr>
        </p:pic>
      </p:grpSp>
      <p:grpSp>
        <p:nvGrpSpPr>
          <p:cNvPr id="11" name="Group 10">
            <a:extLst>
              <a:ext uri="{FF2B5EF4-FFF2-40B4-BE49-F238E27FC236}">
                <a16:creationId xmlns:a16="http://schemas.microsoft.com/office/drawing/2014/main" id="{B4FC78AF-D683-D244-AB06-D45B27799760}"/>
              </a:ext>
            </a:extLst>
          </p:cNvPr>
          <p:cNvGrpSpPr/>
          <p:nvPr/>
        </p:nvGrpSpPr>
        <p:grpSpPr>
          <a:xfrm>
            <a:off x="6475154" y="1524472"/>
            <a:ext cx="5237025" cy="2912056"/>
            <a:chOff x="6475154" y="1524472"/>
            <a:chExt cx="5237025" cy="2912056"/>
          </a:xfrm>
        </p:grpSpPr>
        <p:sp>
          <p:nvSpPr>
            <p:cNvPr id="5" name="Cloud 4">
              <a:extLst>
                <a:ext uri="{FF2B5EF4-FFF2-40B4-BE49-F238E27FC236}">
                  <a16:creationId xmlns:a16="http://schemas.microsoft.com/office/drawing/2014/main" id="{28A111A5-1907-164F-9E9B-EF51B481EEB4}"/>
                </a:ext>
              </a:extLst>
            </p:cNvPr>
            <p:cNvSpPr/>
            <p:nvPr/>
          </p:nvSpPr>
          <p:spPr>
            <a:xfrm>
              <a:off x="7842755" y="1524472"/>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descr="A picture containing light, table, sitting, holding&#10;&#10;Description automatically generated">
              <a:extLst>
                <a:ext uri="{FF2B5EF4-FFF2-40B4-BE49-F238E27FC236}">
                  <a16:creationId xmlns:a16="http://schemas.microsoft.com/office/drawing/2014/main" id="{68C49E48-6153-BD4F-89D5-029CAE8FF049}"/>
                </a:ext>
              </a:extLst>
            </p:cNvPr>
            <p:cNvPicPr>
              <a:picLocks noChangeAspect="1"/>
            </p:cNvPicPr>
            <p:nvPr/>
          </p:nvPicPr>
          <p:blipFill>
            <a:blip r:embed="rId6"/>
            <a:stretch>
              <a:fillRect/>
            </a:stretch>
          </p:blipFill>
          <p:spPr>
            <a:xfrm>
              <a:off x="9483361" y="3091042"/>
              <a:ext cx="1034361" cy="900217"/>
            </a:xfrm>
            <a:prstGeom prst="rect">
              <a:avLst/>
            </a:prstGeom>
          </p:spPr>
        </p:pic>
        <p:pic>
          <p:nvPicPr>
            <p:cNvPr id="26" name="Picture 25" descr="A picture containing light, table, sitting, holding&#10;&#10;Description automatically generated">
              <a:extLst>
                <a:ext uri="{FF2B5EF4-FFF2-40B4-BE49-F238E27FC236}">
                  <a16:creationId xmlns:a16="http://schemas.microsoft.com/office/drawing/2014/main" id="{5E4ABB37-7799-604C-B580-1A9E0D886783}"/>
                </a:ext>
              </a:extLst>
            </p:cNvPr>
            <p:cNvPicPr>
              <a:picLocks noChangeAspect="1"/>
            </p:cNvPicPr>
            <p:nvPr/>
          </p:nvPicPr>
          <p:blipFill>
            <a:blip r:embed="rId6"/>
            <a:stretch>
              <a:fillRect/>
            </a:stretch>
          </p:blipFill>
          <p:spPr>
            <a:xfrm>
              <a:off x="10222497" y="2228584"/>
              <a:ext cx="1034361" cy="900217"/>
            </a:xfrm>
            <a:prstGeom prst="rect">
              <a:avLst/>
            </a:prstGeom>
          </p:spPr>
        </p:pic>
        <p:pic>
          <p:nvPicPr>
            <p:cNvPr id="31" name="Picture 30" descr="A picture containing indoor, table, sitting, wooden&#10;&#10;Description automatically generated">
              <a:extLst>
                <a:ext uri="{FF2B5EF4-FFF2-40B4-BE49-F238E27FC236}">
                  <a16:creationId xmlns:a16="http://schemas.microsoft.com/office/drawing/2014/main" id="{EFCB117D-ECF4-6E46-8B50-27E54FBE7172}"/>
                </a:ext>
              </a:extLst>
            </p:cNvPr>
            <p:cNvPicPr>
              <a:picLocks noChangeAspect="1"/>
            </p:cNvPicPr>
            <p:nvPr/>
          </p:nvPicPr>
          <p:blipFill rotWithShape="1">
            <a:blip r:embed="rId7"/>
            <a:srcRect l="40852" r="43121"/>
            <a:stretch/>
          </p:blipFill>
          <p:spPr>
            <a:xfrm flipH="1">
              <a:off x="9005012" y="2057614"/>
              <a:ext cx="380340" cy="1656061"/>
            </a:xfrm>
            <a:prstGeom prst="rect">
              <a:avLst/>
            </a:prstGeom>
          </p:spPr>
        </p:pic>
        <p:pic>
          <p:nvPicPr>
            <p:cNvPr id="33" name="Picture 32" descr="A picture containing indoor, table, sitting, wooden&#10;&#10;Description automatically generated">
              <a:extLst>
                <a:ext uri="{FF2B5EF4-FFF2-40B4-BE49-F238E27FC236}">
                  <a16:creationId xmlns:a16="http://schemas.microsoft.com/office/drawing/2014/main" id="{0D0E2AA5-FD4B-AF4D-974E-341C523A4E35}"/>
                </a:ext>
              </a:extLst>
            </p:cNvPr>
            <p:cNvPicPr>
              <a:picLocks noChangeAspect="1"/>
            </p:cNvPicPr>
            <p:nvPr/>
          </p:nvPicPr>
          <p:blipFill rotWithShape="1">
            <a:blip r:embed="rId7"/>
            <a:srcRect l="40852" r="43121"/>
            <a:stretch/>
          </p:blipFill>
          <p:spPr>
            <a:xfrm flipH="1">
              <a:off x="8526663" y="2335198"/>
              <a:ext cx="380340" cy="1656061"/>
            </a:xfrm>
            <a:prstGeom prst="rect">
              <a:avLst/>
            </a:prstGeom>
          </p:spPr>
        </p:pic>
        <p:pic>
          <p:nvPicPr>
            <p:cNvPr id="34" name="Picture 33" descr="A picture containing light, table, sitting, holding&#10;&#10;Description automatically generated">
              <a:extLst>
                <a:ext uri="{FF2B5EF4-FFF2-40B4-BE49-F238E27FC236}">
                  <a16:creationId xmlns:a16="http://schemas.microsoft.com/office/drawing/2014/main" id="{941A2E08-F798-A142-80D5-307876858D01}"/>
                </a:ext>
              </a:extLst>
            </p:cNvPr>
            <p:cNvPicPr>
              <a:picLocks noChangeAspect="1"/>
            </p:cNvPicPr>
            <p:nvPr/>
          </p:nvPicPr>
          <p:blipFill>
            <a:blip r:embed="rId6"/>
            <a:stretch>
              <a:fillRect/>
            </a:stretch>
          </p:blipFill>
          <p:spPr>
            <a:xfrm>
              <a:off x="9375367" y="1985427"/>
              <a:ext cx="1034361" cy="900217"/>
            </a:xfrm>
            <a:prstGeom prst="rect">
              <a:avLst/>
            </a:prstGeom>
          </p:spPr>
        </p:pic>
        <p:sp>
          <p:nvSpPr>
            <p:cNvPr id="36" name="Oval 35">
              <a:extLst>
                <a:ext uri="{FF2B5EF4-FFF2-40B4-BE49-F238E27FC236}">
                  <a16:creationId xmlns:a16="http://schemas.microsoft.com/office/drawing/2014/main" id="{6728D4D7-88A8-2944-901F-528F9A41CC12}"/>
                </a:ext>
              </a:extLst>
            </p:cNvPr>
            <p:cNvSpPr/>
            <p:nvPr/>
          </p:nvSpPr>
          <p:spPr>
            <a:xfrm>
              <a:off x="7153489" y="3371688"/>
              <a:ext cx="482600" cy="4445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9E94CF8-7B93-2148-8A9C-0DB3B8F6D811}"/>
                </a:ext>
              </a:extLst>
            </p:cNvPr>
            <p:cNvSpPr/>
            <p:nvPr/>
          </p:nvSpPr>
          <p:spPr>
            <a:xfrm>
              <a:off x="6713481" y="3598484"/>
              <a:ext cx="355600" cy="34525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384C543F-D83D-0144-9977-8177700464B6}"/>
                </a:ext>
              </a:extLst>
            </p:cNvPr>
            <p:cNvSpPr/>
            <p:nvPr/>
          </p:nvSpPr>
          <p:spPr>
            <a:xfrm>
              <a:off x="6475154" y="3991259"/>
              <a:ext cx="241300" cy="23048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831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32"/>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32"/>
                </p:tgtEl>
              </p:cMediaNode>
            </p:audio>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icture containing graphical user interface&#10;&#10;Description automatically generated">
            <a:extLst>
              <a:ext uri="{FF2B5EF4-FFF2-40B4-BE49-F238E27FC236}">
                <a16:creationId xmlns:a16="http://schemas.microsoft.com/office/drawing/2014/main" id="{C67FAB3B-BC2E-2C48-965D-E994DEE9A456}"/>
              </a:ext>
            </a:extLst>
          </p:cNvPr>
          <p:cNvPicPr>
            <a:picLocks noChangeAspect="1"/>
          </p:cNvPicPr>
          <p:nvPr/>
        </p:nvPicPr>
        <p:blipFill rotWithShape="1">
          <a:blip r:embed="rId3"/>
          <a:srcRect b="13571"/>
          <a:stretch/>
        </p:blipFill>
        <p:spPr>
          <a:xfrm>
            <a:off x="1235254" y="4477344"/>
            <a:ext cx="3222428" cy="2438032"/>
          </a:xfrm>
          <a:prstGeom prst="rect">
            <a:avLst/>
          </a:prstGeom>
          <a:ln w="19050">
            <a:solidFill>
              <a:schemeClr val="tx1"/>
            </a:solidFill>
          </a:ln>
        </p:spPr>
      </p:pic>
      <p:sp>
        <p:nvSpPr>
          <p:cNvPr id="5" name="Arc 4">
            <a:extLst>
              <a:ext uri="{FF2B5EF4-FFF2-40B4-BE49-F238E27FC236}">
                <a16:creationId xmlns:a16="http://schemas.microsoft.com/office/drawing/2014/main" id="{4317ED5B-BF3C-614A-8182-D285AEAD3155}"/>
              </a:ext>
            </a:extLst>
          </p:cNvPr>
          <p:cNvSpPr/>
          <p:nvPr/>
        </p:nvSpPr>
        <p:spPr>
          <a:xfrm rot="18866057">
            <a:off x="3613444" y="4528375"/>
            <a:ext cx="2235200" cy="2293092"/>
          </a:xfrm>
          <a:prstGeom prst="arc">
            <a:avLst>
              <a:gd name="adj1" fmla="val 13544609"/>
              <a:gd name="adj2" fmla="val 888834"/>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a:extLst>
              <a:ext uri="{FF2B5EF4-FFF2-40B4-BE49-F238E27FC236}">
                <a16:creationId xmlns:a16="http://schemas.microsoft.com/office/drawing/2014/main" id="{FF9F4FA1-E74D-FB49-85BB-1BC4661BD13A}"/>
              </a:ext>
            </a:extLst>
          </p:cNvPr>
          <p:cNvSpPr/>
          <p:nvPr/>
        </p:nvSpPr>
        <p:spPr>
          <a:xfrm>
            <a:off x="4969328" y="5109467"/>
            <a:ext cx="2253344" cy="14334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83E3F014-E25B-4F44-80AF-1C0F9BB5ABA0}"/>
              </a:ext>
            </a:extLst>
          </p:cNvPr>
          <p:cNvSpPr/>
          <p:nvPr/>
        </p:nvSpPr>
        <p:spPr>
          <a:xfrm>
            <a:off x="2761488" y="5590915"/>
            <a:ext cx="1374922" cy="11629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picture containing graphical user interface&#10;&#10;Description automatically generated">
            <a:extLst>
              <a:ext uri="{FF2B5EF4-FFF2-40B4-BE49-F238E27FC236}">
                <a16:creationId xmlns:a16="http://schemas.microsoft.com/office/drawing/2014/main" id="{1647848B-86A6-B34B-92B9-81244A95CD91}"/>
              </a:ext>
            </a:extLst>
          </p:cNvPr>
          <p:cNvPicPr>
            <a:picLocks noChangeAspect="1"/>
          </p:cNvPicPr>
          <p:nvPr/>
        </p:nvPicPr>
        <p:blipFill rotWithShape="1">
          <a:blip r:embed="rId4"/>
          <a:srcRect l="46119" t="36173" r="11757" b="20896"/>
          <a:stretch/>
        </p:blipFill>
        <p:spPr>
          <a:xfrm>
            <a:off x="2677393" y="5539864"/>
            <a:ext cx="1357408" cy="1211024"/>
          </a:xfrm>
          <a:prstGeom prst="ellipse">
            <a:avLst/>
          </a:prstGeom>
          <a:ln w="19050">
            <a:noFill/>
          </a:ln>
        </p:spPr>
      </p:pic>
      <p:grpSp>
        <p:nvGrpSpPr>
          <p:cNvPr id="4" name="Group 3">
            <a:extLst>
              <a:ext uri="{FF2B5EF4-FFF2-40B4-BE49-F238E27FC236}">
                <a16:creationId xmlns:a16="http://schemas.microsoft.com/office/drawing/2014/main" id="{47C84EC5-A905-5C4C-8A67-8F5903B7AA4F}"/>
              </a:ext>
            </a:extLst>
          </p:cNvPr>
          <p:cNvGrpSpPr/>
          <p:nvPr/>
        </p:nvGrpSpPr>
        <p:grpSpPr>
          <a:xfrm>
            <a:off x="1962210" y="230310"/>
            <a:ext cx="8267580" cy="1986554"/>
            <a:chOff x="1962210" y="230310"/>
            <a:chExt cx="8267580" cy="1986554"/>
          </a:xfrm>
        </p:grpSpPr>
        <p:pic>
          <p:nvPicPr>
            <p:cNvPr id="17" name="Picture 16" descr="A picture containing drawing&#10;&#10;Description automatically generated">
              <a:extLst>
                <a:ext uri="{FF2B5EF4-FFF2-40B4-BE49-F238E27FC236}">
                  <a16:creationId xmlns:a16="http://schemas.microsoft.com/office/drawing/2014/main" id="{DAB91C03-5F12-7C44-86B0-D2DB29124FEC}"/>
                </a:ext>
              </a:extLst>
            </p:cNvPr>
            <p:cNvPicPr>
              <a:picLocks noChangeAspect="1"/>
            </p:cNvPicPr>
            <p:nvPr/>
          </p:nvPicPr>
          <p:blipFill>
            <a:blip r:embed="rId5"/>
            <a:stretch>
              <a:fillRect/>
            </a:stretch>
          </p:blipFill>
          <p:spPr>
            <a:xfrm>
              <a:off x="5296722" y="565424"/>
              <a:ext cx="1598556" cy="1651440"/>
            </a:xfrm>
            <a:prstGeom prst="rect">
              <a:avLst/>
            </a:prstGeom>
          </p:spPr>
        </p:pic>
        <p:pic>
          <p:nvPicPr>
            <p:cNvPr id="18" name="Picture 17" descr="A picture containing drawing&#10;&#10;Description automatically generated">
              <a:extLst>
                <a:ext uri="{FF2B5EF4-FFF2-40B4-BE49-F238E27FC236}">
                  <a16:creationId xmlns:a16="http://schemas.microsoft.com/office/drawing/2014/main" id="{164A95A7-D7DB-8A40-ABD0-C7FFED44423A}"/>
                </a:ext>
              </a:extLst>
            </p:cNvPr>
            <p:cNvPicPr>
              <a:picLocks noChangeAspect="1"/>
            </p:cNvPicPr>
            <p:nvPr/>
          </p:nvPicPr>
          <p:blipFill>
            <a:blip r:embed="rId6"/>
            <a:stretch>
              <a:fillRect/>
            </a:stretch>
          </p:blipFill>
          <p:spPr>
            <a:xfrm>
              <a:off x="1962210" y="230310"/>
              <a:ext cx="1598556" cy="1986554"/>
            </a:xfrm>
            <a:prstGeom prst="rect">
              <a:avLst/>
            </a:prstGeom>
          </p:spPr>
        </p:pic>
        <p:pic>
          <p:nvPicPr>
            <p:cNvPr id="19" name="Picture 18" descr="A drawing of a cartoon character&#10;&#10;Description automatically generated">
              <a:extLst>
                <a:ext uri="{FF2B5EF4-FFF2-40B4-BE49-F238E27FC236}">
                  <a16:creationId xmlns:a16="http://schemas.microsoft.com/office/drawing/2014/main" id="{AF7E4C0A-2D8E-5A4E-8196-34ACF909F43C}"/>
                </a:ext>
              </a:extLst>
            </p:cNvPr>
            <p:cNvPicPr>
              <a:picLocks noChangeAspect="1"/>
            </p:cNvPicPr>
            <p:nvPr/>
          </p:nvPicPr>
          <p:blipFill rotWithShape="1">
            <a:blip r:embed="rId7"/>
            <a:srcRect r="13940" b="9248"/>
            <a:stretch/>
          </p:blipFill>
          <p:spPr>
            <a:xfrm>
              <a:off x="8516253" y="230310"/>
              <a:ext cx="1713537" cy="1986554"/>
            </a:xfrm>
            <a:prstGeom prst="rect">
              <a:avLst/>
            </a:prstGeom>
          </p:spPr>
        </p:pic>
      </p:grpSp>
    </p:spTree>
    <p:extLst>
      <p:ext uri="{BB962C8B-B14F-4D97-AF65-F5344CB8AC3E}">
        <p14:creationId xmlns:p14="http://schemas.microsoft.com/office/powerpoint/2010/main" val="2816152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8.33333E-7 3.7037E-6 C 0.06732 -0.13912 0.13464 -0.27848 0.22487 -0.31713 C 0.31524 -0.35579 0.49622 -0.18959 0.54141 -0.23195 C 0.58672 -0.27408 0.61393 -0.39931 0.49649 -0.57037 " pathEditMode="relative" rAng="0" ptsTypes="AAAA">
                                      <p:cBhvr>
                                        <p:cTn id="6" dur="2000" fill="hold"/>
                                        <p:tgtEl>
                                          <p:spTgt spid="20"/>
                                        </p:tgtEl>
                                        <p:attrNameLst>
                                          <p:attrName>ppt_x</p:attrName>
                                          <p:attrName>ppt_y</p:attrName>
                                        </p:attrNameLst>
                                      </p:cBhvr>
                                      <p:rCtr x="28997" y="-28519"/>
                                    </p:animMotion>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49271 -0.57337 C 0.3388 -0.56666 0.1849 -0.55972 0.1026 -0.46412 C 0.02044 -0.36851 0.04792 0.15 -0.00078 -0.00023 " pathEditMode="relative" ptsTypes="AAA">
                                      <p:cBhvr>
                                        <p:cTn id="14" dur="2000" fill="hold"/>
                                        <p:tgtEl>
                                          <p:spTgt spid="2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A5D29D7-8552-B244-AC71-F1637D960128}"/>
              </a:ext>
            </a:extLst>
          </p:cNvPr>
          <p:cNvGrpSpPr/>
          <p:nvPr/>
        </p:nvGrpSpPr>
        <p:grpSpPr>
          <a:xfrm>
            <a:off x="1174978" y="1557994"/>
            <a:ext cx="3869424" cy="2912056"/>
            <a:chOff x="1174978" y="1557994"/>
            <a:chExt cx="3869424" cy="2912056"/>
          </a:xfrm>
        </p:grpSpPr>
        <p:sp>
          <p:nvSpPr>
            <p:cNvPr id="3" name="Cloud 2">
              <a:extLst>
                <a:ext uri="{FF2B5EF4-FFF2-40B4-BE49-F238E27FC236}">
                  <a16:creationId xmlns:a16="http://schemas.microsoft.com/office/drawing/2014/main" id="{8F3E4D47-C9B8-5448-8EB5-B49DEF07F68E}"/>
                </a:ext>
              </a:extLst>
            </p:cNvPr>
            <p:cNvSpPr/>
            <p:nvPr/>
          </p:nvSpPr>
          <p:spPr>
            <a:xfrm>
              <a:off x="1174978" y="1557994"/>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32" descr="A picture containing drawing&#10;&#10;Description automatically generated">
              <a:extLst>
                <a:ext uri="{FF2B5EF4-FFF2-40B4-BE49-F238E27FC236}">
                  <a16:creationId xmlns:a16="http://schemas.microsoft.com/office/drawing/2014/main" id="{71931D8D-192C-294D-9363-AC2197B1BD8E}"/>
                </a:ext>
              </a:extLst>
            </p:cNvPr>
            <p:cNvPicPr>
              <a:picLocks noChangeAspect="1"/>
            </p:cNvPicPr>
            <p:nvPr/>
          </p:nvPicPr>
          <p:blipFill rotWithShape="1">
            <a:blip r:embed="rId5"/>
            <a:srcRect l="8440" t="8158" r="64632" b="53717"/>
            <a:stretch/>
          </p:blipFill>
          <p:spPr>
            <a:xfrm>
              <a:off x="3493713" y="2080167"/>
              <a:ext cx="642291" cy="1423873"/>
            </a:xfrm>
            <a:prstGeom prst="rect">
              <a:avLst/>
            </a:prstGeom>
          </p:spPr>
        </p:pic>
        <p:pic>
          <p:nvPicPr>
            <p:cNvPr id="35" name="Picture 34" descr="A picture containing icon&#10;&#10;Description automatically generated">
              <a:extLst>
                <a:ext uri="{FF2B5EF4-FFF2-40B4-BE49-F238E27FC236}">
                  <a16:creationId xmlns:a16="http://schemas.microsoft.com/office/drawing/2014/main" id="{6C14C137-1ECF-2B48-81B4-C6B11E471674}"/>
                </a:ext>
              </a:extLst>
            </p:cNvPr>
            <p:cNvPicPr>
              <a:picLocks noChangeAspect="1"/>
            </p:cNvPicPr>
            <p:nvPr/>
          </p:nvPicPr>
          <p:blipFill>
            <a:blip r:embed="rId6"/>
            <a:stretch>
              <a:fillRect/>
            </a:stretch>
          </p:blipFill>
          <p:spPr>
            <a:xfrm>
              <a:off x="2033340" y="2168802"/>
              <a:ext cx="602011" cy="1584239"/>
            </a:xfrm>
            <a:prstGeom prst="rect">
              <a:avLst/>
            </a:prstGeom>
          </p:spPr>
        </p:pic>
        <p:pic>
          <p:nvPicPr>
            <p:cNvPr id="38" name="Picture 37" descr="A picture containing icon&#10;&#10;Description automatically generated">
              <a:extLst>
                <a:ext uri="{FF2B5EF4-FFF2-40B4-BE49-F238E27FC236}">
                  <a16:creationId xmlns:a16="http://schemas.microsoft.com/office/drawing/2014/main" id="{D733A067-5ECB-9E47-B238-680C104B583F}"/>
                </a:ext>
              </a:extLst>
            </p:cNvPr>
            <p:cNvPicPr>
              <a:picLocks noChangeAspect="1"/>
            </p:cNvPicPr>
            <p:nvPr/>
          </p:nvPicPr>
          <p:blipFill>
            <a:blip r:embed="rId6"/>
            <a:stretch>
              <a:fillRect/>
            </a:stretch>
          </p:blipFill>
          <p:spPr>
            <a:xfrm>
              <a:off x="2815108" y="2428165"/>
              <a:ext cx="602011" cy="1584239"/>
            </a:xfrm>
            <a:prstGeom prst="rect">
              <a:avLst/>
            </a:prstGeom>
          </p:spPr>
        </p:pic>
      </p:grpSp>
      <p:pic>
        <p:nvPicPr>
          <p:cNvPr id="20" name="beep-09-soft.mp3" descr="beep-09-soft.mp3">
            <a:hlinkClick r:id="" action="ppaction://media"/>
            <a:extLst>
              <a:ext uri="{FF2B5EF4-FFF2-40B4-BE49-F238E27FC236}">
                <a16:creationId xmlns:a16="http://schemas.microsoft.com/office/drawing/2014/main" id="{0EF9E9DD-C24A-D945-8BCF-25DC414790A4}"/>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grpSp>
        <p:nvGrpSpPr>
          <p:cNvPr id="7" name="Group 6">
            <a:extLst>
              <a:ext uri="{FF2B5EF4-FFF2-40B4-BE49-F238E27FC236}">
                <a16:creationId xmlns:a16="http://schemas.microsoft.com/office/drawing/2014/main" id="{C30B553E-2B95-9D45-BF24-A09C64CCC484}"/>
              </a:ext>
            </a:extLst>
          </p:cNvPr>
          <p:cNvGrpSpPr/>
          <p:nvPr/>
        </p:nvGrpSpPr>
        <p:grpSpPr>
          <a:xfrm>
            <a:off x="6356758" y="1355847"/>
            <a:ext cx="5285181" cy="3114203"/>
            <a:chOff x="6356758" y="1355847"/>
            <a:chExt cx="5285181" cy="3114203"/>
          </a:xfrm>
        </p:grpSpPr>
        <p:sp>
          <p:nvSpPr>
            <p:cNvPr id="5" name="Cloud 4">
              <a:extLst>
                <a:ext uri="{FF2B5EF4-FFF2-40B4-BE49-F238E27FC236}">
                  <a16:creationId xmlns:a16="http://schemas.microsoft.com/office/drawing/2014/main" id="{0D2D8F91-D160-D54F-96CB-EA93D799FD3C}"/>
                </a:ext>
              </a:extLst>
            </p:cNvPr>
            <p:cNvSpPr/>
            <p:nvPr/>
          </p:nvSpPr>
          <p:spPr>
            <a:xfrm>
              <a:off x="7682841" y="1355847"/>
              <a:ext cx="3959098" cy="3114203"/>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E640BF84-089F-704D-AB77-E1C88101B151}"/>
                </a:ext>
              </a:extLst>
            </p:cNvPr>
            <p:cNvSpPr/>
            <p:nvPr/>
          </p:nvSpPr>
          <p:spPr>
            <a:xfrm rot="17326522" flipH="1">
              <a:off x="7123903" y="2809112"/>
              <a:ext cx="482588" cy="5069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DD0271A-40B7-6B42-8A2F-8C3723AA0A91}"/>
                </a:ext>
              </a:extLst>
            </p:cNvPr>
            <p:cNvSpPr/>
            <p:nvPr/>
          </p:nvSpPr>
          <p:spPr>
            <a:xfrm rot="17326522" flipH="1">
              <a:off x="6637236" y="3146924"/>
              <a:ext cx="355591" cy="3937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AB9421B-87A0-274D-8C2A-88B5B242B796}"/>
                </a:ext>
              </a:extLst>
            </p:cNvPr>
            <p:cNvSpPr/>
            <p:nvPr/>
          </p:nvSpPr>
          <p:spPr>
            <a:xfrm rot="17326522" flipH="1">
              <a:off x="6367541" y="3622552"/>
              <a:ext cx="241294" cy="26285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A picture containing drawing&#10;&#10;Description automatically generated">
              <a:extLst>
                <a:ext uri="{FF2B5EF4-FFF2-40B4-BE49-F238E27FC236}">
                  <a16:creationId xmlns:a16="http://schemas.microsoft.com/office/drawing/2014/main" id="{375D3D0D-6D8F-844D-A286-92DC321EA6A9}"/>
                </a:ext>
              </a:extLst>
            </p:cNvPr>
            <p:cNvPicPr>
              <a:picLocks noChangeAspect="1"/>
            </p:cNvPicPr>
            <p:nvPr/>
          </p:nvPicPr>
          <p:blipFill rotWithShape="1">
            <a:blip r:embed="rId5"/>
            <a:srcRect l="8440" t="8158" r="64632" b="53717"/>
            <a:stretch/>
          </p:blipFill>
          <p:spPr>
            <a:xfrm>
              <a:off x="9988438" y="2277493"/>
              <a:ext cx="642291" cy="1423873"/>
            </a:xfrm>
            <a:prstGeom prst="rect">
              <a:avLst/>
            </a:prstGeom>
          </p:spPr>
        </p:pic>
        <p:pic>
          <p:nvPicPr>
            <p:cNvPr id="30" name="Picture 29" descr="A picture containing drawing&#10;&#10;Description automatically generated">
              <a:extLst>
                <a:ext uri="{FF2B5EF4-FFF2-40B4-BE49-F238E27FC236}">
                  <a16:creationId xmlns:a16="http://schemas.microsoft.com/office/drawing/2014/main" id="{EFF7086E-4E6E-FB48-8177-D6309AB47336}"/>
                </a:ext>
              </a:extLst>
            </p:cNvPr>
            <p:cNvPicPr>
              <a:picLocks noChangeAspect="1"/>
            </p:cNvPicPr>
            <p:nvPr/>
          </p:nvPicPr>
          <p:blipFill rotWithShape="1">
            <a:blip r:embed="rId5"/>
            <a:srcRect l="8440" t="8158" r="64632" b="53717"/>
            <a:stretch/>
          </p:blipFill>
          <p:spPr>
            <a:xfrm>
              <a:off x="10593248" y="1824860"/>
              <a:ext cx="642291" cy="1423873"/>
            </a:xfrm>
            <a:prstGeom prst="rect">
              <a:avLst/>
            </a:prstGeom>
          </p:spPr>
        </p:pic>
        <p:pic>
          <p:nvPicPr>
            <p:cNvPr id="36" name="Picture 35" descr="A picture containing icon&#10;&#10;Description automatically generated">
              <a:extLst>
                <a:ext uri="{FF2B5EF4-FFF2-40B4-BE49-F238E27FC236}">
                  <a16:creationId xmlns:a16="http://schemas.microsoft.com/office/drawing/2014/main" id="{1993BC5B-1EF6-A943-BE1C-EA868AA3F6D4}"/>
                </a:ext>
              </a:extLst>
            </p:cNvPr>
            <p:cNvPicPr>
              <a:picLocks noChangeAspect="1"/>
            </p:cNvPicPr>
            <p:nvPr/>
          </p:nvPicPr>
          <p:blipFill>
            <a:blip r:embed="rId6"/>
            <a:stretch>
              <a:fillRect/>
            </a:stretch>
          </p:blipFill>
          <p:spPr>
            <a:xfrm>
              <a:off x="8122445" y="2202654"/>
              <a:ext cx="602011" cy="1584239"/>
            </a:xfrm>
            <a:prstGeom prst="rect">
              <a:avLst/>
            </a:prstGeom>
          </p:spPr>
        </p:pic>
        <p:pic>
          <p:nvPicPr>
            <p:cNvPr id="37" name="Picture 36" descr="A picture containing icon&#10;&#10;Description automatically generated">
              <a:extLst>
                <a:ext uri="{FF2B5EF4-FFF2-40B4-BE49-F238E27FC236}">
                  <a16:creationId xmlns:a16="http://schemas.microsoft.com/office/drawing/2014/main" id="{32DAA336-59EF-B149-8EEA-6034B982D29E}"/>
                </a:ext>
              </a:extLst>
            </p:cNvPr>
            <p:cNvPicPr>
              <a:picLocks noChangeAspect="1"/>
            </p:cNvPicPr>
            <p:nvPr/>
          </p:nvPicPr>
          <p:blipFill>
            <a:blip r:embed="rId6"/>
            <a:stretch>
              <a:fillRect/>
            </a:stretch>
          </p:blipFill>
          <p:spPr>
            <a:xfrm>
              <a:off x="8710244" y="1824860"/>
              <a:ext cx="602011" cy="1584239"/>
            </a:xfrm>
            <a:prstGeom prst="rect">
              <a:avLst/>
            </a:prstGeom>
          </p:spPr>
        </p:pic>
        <p:pic>
          <p:nvPicPr>
            <p:cNvPr id="21" name="Picture 20" descr="A picture containing icon&#10;&#10;Description automatically generated">
              <a:extLst>
                <a:ext uri="{FF2B5EF4-FFF2-40B4-BE49-F238E27FC236}">
                  <a16:creationId xmlns:a16="http://schemas.microsoft.com/office/drawing/2014/main" id="{EDC813B5-3DB6-D849-A080-691A3930EFB6}"/>
                </a:ext>
              </a:extLst>
            </p:cNvPr>
            <p:cNvPicPr>
              <a:picLocks noChangeAspect="1"/>
            </p:cNvPicPr>
            <p:nvPr/>
          </p:nvPicPr>
          <p:blipFill>
            <a:blip r:embed="rId6"/>
            <a:stretch>
              <a:fillRect/>
            </a:stretch>
          </p:blipFill>
          <p:spPr>
            <a:xfrm>
              <a:off x="9329266" y="2253233"/>
              <a:ext cx="602011" cy="1584239"/>
            </a:xfrm>
            <a:prstGeom prst="rect">
              <a:avLst/>
            </a:prstGeom>
          </p:spPr>
        </p:pic>
      </p:grpSp>
    </p:spTree>
    <p:extLst>
      <p:ext uri="{BB962C8B-B14F-4D97-AF65-F5344CB8AC3E}">
        <p14:creationId xmlns:p14="http://schemas.microsoft.com/office/powerpoint/2010/main" val="55915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0"/>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0"/>
                </p:tgtEl>
              </p:cMediaNode>
            </p:audio>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727F01C-9BE9-DE4D-80DB-2A3718DC848F}"/>
              </a:ext>
            </a:extLst>
          </p:cNvPr>
          <p:cNvGrpSpPr/>
          <p:nvPr/>
        </p:nvGrpSpPr>
        <p:grpSpPr>
          <a:xfrm>
            <a:off x="7301424" y="1442823"/>
            <a:ext cx="3869424" cy="2912056"/>
            <a:chOff x="7301424" y="1442823"/>
            <a:chExt cx="3869424" cy="2912056"/>
          </a:xfrm>
        </p:grpSpPr>
        <p:sp>
          <p:nvSpPr>
            <p:cNvPr id="5" name="Cloud 4">
              <a:extLst>
                <a:ext uri="{FF2B5EF4-FFF2-40B4-BE49-F238E27FC236}">
                  <a16:creationId xmlns:a16="http://schemas.microsoft.com/office/drawing/2014/main" id="{00CA7CBD-08AD-8244-A331-C948D2BFF4F2}"/>
                </a:ext>
              </a:extLst>
            </p:cNvPr>
            <p:cNvSpPr/>
            <p:nvPr/>
          </p:nvSpPr>
          <p:spPr>
            <a:xfrm>
              <a:off x="7301424" y="1442823"/>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9" descr="A picture containing wine, sitting, table, knife&#10;&#10;Description automatically generated">
              <a:extLst>
                <a:ext uri="{FF2B5EF4-FFF2-40B4-BE49-F238E27FC236}">
                  <a16:creationId xmlns:a16="http://schemas.microsoft.com/office/drawing/2014/main" id="{A71D8F7B-5493-0A40-9821-134E86E6EC8A}"/>
                </a:ext>
              </a:extLst>
            </p:cNvPr>
            <p:cNvPicPr>
              <a:picLocks noChangeAspect="1"/>
            </p:cNvPicPr>
            <p:nvPr/>
          </p:nvPicPr>
          <p:blipFill rotWithShape="1">
            <a:blip r:embed="rId5"/>
            <a:srcRect l="30457" r="30393"/>
            <a:stretch/>
          </p:blipFill>
          <p:spPr>
            <a:xfrm>
              <a:off x="8409445" y="2091234"/>
              <a:ext cx="617808" cy="1615233"/>
            </a:xfrm>
            <a:prstGeom prst="rect">
              <a:avLst/>
            </a:prstGeom>
          </p:spPr>
        </p:pic>
        <p:pic>
          <p:nvPicPr>
            <p:cNvPr id="36" name="Picture 35" descr="Shape&#10;&#10;Description automatically generated">
              <a:extLst>
                <a:ext uri="{FF2B5EF4-FFF2-40B4-BE49-F238E27FC236}">
                  <a16:creationId xmlns:a16="http://schemas.microsoft.com/office/drawing/2014/main" id="{98E9E084-C73D-4548-8BAC-1A0D891E27C1}"/>
                </a:ext>
              </a:extLst>
            </p:cNvPr>
            <p:cNvPicPr>
              <a:picLocks noChangeAspect="1"/>
            </p:cNvPicPr>
            <p:nvPr/>
          </p:nvPicPr>
          <p:blipFill>
            <a:blip r:embed="rId6"/>
            <a:stretch>
              <a:fillRect/>
            </a:stretch>
          </p:blipFill>
          <p:spPr>
            <a:xfrm>
              <a:off x="9325415" y="1873295"/>
              <a:ext cx="955540" cy="1833172"/>
            </a:xfrm>
            <a:prstGeom prst="rect">
              <a:avLst/>
            </a:prstGeom>
          </p:spPr>
        </p:pic>
      </p:grpSp>
      <p:pic>
        <p:nvPicPr>
          <p:cNvPr id="20" name="beep-09-soft.mp3" descr="beep-09-soft.mp3">
            <a:hlinkClick r:id="" action="ppaction://media"/>
            <a:extLst>
              <a:ext uri="{FF2B5EF4-FFF2-40B4-BE49-F238E27FC236}">
                <a16:creationId xmlns:a16="http://schemas.microsoft.com/office/drawing/2014/main" id="{BFD1D16D-95C2-B348-851C-524FCC7FFF7D}"/>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grpSp>
        <p:nvGrpSpPr>
          <p:cNvPr id="2" name="Group 1">
            <a:extLst>
              <a:ext uri="{FF2B5EF4-FFF2-40B4-BE49-F238E27FC236}">
                <a16:creationId xmlns:a16="http://schemas.microsoft.com/office/drawing/2014/main" id="{AE9480B9-9CF9-4E47-8D9D-E524C5FF25C8}"/>
              </a:ext>
            </a:extLst>
          </p:cNvPr>
          <p:cNvGrpSpPr/>
          <p:nvPr/>
        </p:nvGrpSpPr>
        <p:grpSpPr>
          <a:xfrm>
            <a:off x="1314190" y="1604020"/>
            <a:ext cx="4726911" cy="3142540"/>
            <a:chOff x="1314190" y="1604020"/>
            <a:chExt cx="4726911" cy="3142540"/>
          </a:xfrm>
        </p:grpSpPr>
        <p:sp>
          <p:nvSpPr>
            <p:cNvPr id="3" name="Cloud 2">
              <a:extLst>
                <a:ext uri="{FF2B5EF4-FFF2-40B4-BE49-F238E27FC236}">
                  <a16:creationId xmlns:a16="http://schemas.microsoft.com/office/drawing/2014/main" id="{833C1A0F-8DF8-E14A-A662-DDAC8E53BF56}"/>
                </a:ext>
              </a:extLst>
            </p:cNvPr>
            <p:cNvSpPr/>
            <p:nvPr/>
          </p:nvSpPr>
          <p:spPr>
            <a:xfrm>
              <a:off x="1314190" y="1604020"/>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467182F5-B6B8-9F40-B9BF-EBFE1190EEE7}"/>
                </a:ext>
              </a:extLst>
            </p:cNvPr>
            <p:cNvSpPr/>
            <p:nvPr/>
          </p:nvSpPr>
          <p:spPr>
            <a:xfrm>
              <a:off x="5564851" y="4042674"/>
              <a:ext cx="355600" cy="34525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6E2E1D2-3E61-C444-A113-4617C9171A8E}"/>
                </a:ext>
              </a:extLst>
            </p:cNvPr>
            <p:cNvSpPr/>
            <p:nvPr/>
          </p:nvSpPr>
          <p:spPr>
            <a:xfrm>
              <a:off x="5010090" y="3645414"/>
              <a:ext cx="482600" cy="4445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2857674-871F-EE43-ACCA-56ABC70AD9B5}"/>
                </a:ext>
              </a:extLst>
            </p:cNvPr>
            <p:cNvSpPr/>
            <p:nvPr/>
          </p:nvSpPr>
          <p:spPr>
            <a:xfrm>
              <a:off x="5799801" y="4516076"/>
              <a:ext cx="241300" cy="23048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A picture containing wine, sitting, table, knife&#10;&#10;Description automatically generated">
              <a:extLst>
                <a:ext uri="{FF2B5EF4-FFF2-40B4-BE49-F238E27FC236}">
                  <a16:creationId xmlns:a16="http://schemas.microsoft.com/office/drawing/2014/main" id="{982FE7F2-B51E-354A-99BD-AC09768D0A6F}"/>
                </a:ext>
              </a:extLst>
            </p:cNvPr>
            <p:cNvPicPr>
              <a:picLocks noChangeAspect="1"/>
            </p:cNvPicPr>
            <p:nvPr/>
          </p:nvPicPr>
          <p:blipFill rotWithShape="1">
            <a:blip r:embed="rId5"/>
            <a:srcRect l="30457" r="30393"/>
            <a:stretch/>
          </p:blipFill>
          <p:spPr>
            <a:xfrm>
              <a:off x="1789662" y="2218793"/>
              <a:ext cx="617808" cy="1615233"/>
            </a:xfrm>
            <a:prstGeom prst="rect">
              <a:avLst/>
            </a:prstGeom>
          </p:spPr>
        </p:pic>
        <p:pic>
          <p:nvPicPr>
            <p:cNvPr id="32" name="Picture 31" descr="Shape&#10;&#10;Description automatically generated">
              <a:extLst>
                <a:ext uri="{FF2B5EF4-FFF2-40B4-BE49-F238E27FC236}">
                  <a16:creationId xmlns:a16="http://schemas.microsoft.com/office/drawing/2014/main" id="{7BA709DE-A1AB-A843-B276-143E5E5DD44D}"/>
                </a:ext>
              </a:extLst>
            </p:cNvPr>
            <p:cNvPicPr>
              <a:picLocks noChangeAspect="1"/>
            </p:cNvPicPr>
            <p:nvPr/>
          </p:nvPicPr>
          <p:blipFill>
            <a:blip r:embed="rId6"/>
            <a:stretch>
              <a:fillRect/>
            </a:stretch>
          </p:blipFill>
          <p:spPr>
            <a:xfrm>
              <a:off x="3088301" y="1881189"/>
              <a:ext cx="958027" cy="1837944"/>
            </a:xfrm>
            <a:prstGeom prst="rect">
              <a:avLst/>
            </a:prstGeom>
          </p:spPr>
        </p:pic>
        <p:pic>
          <p:nvPicPr>
            <p:cNvPr id="33" name="Picture 32" descr="Shape&#10;&#10;Description automatically generated">
              <a:extLst>
                <a:ext uri="{FF2B5EF4-FFF2-40B4-BE49-F238E27FC236}">
                  <a16:creationId xmlns:a16="http://schemas.microsoft.com/office/drawing/2014/main" id="{EB6C0AA4-7DF6-2F48-8646-DE02A8D6BAF2}"/>
                </a:ext>
              </a:extLst>
            </p:cNvPr>
            <p:cNvPicPr>
              <a:picLocks noChangeAspect="1"/>
            </p:cNvPicPr>
            <p:nvPr/>
          </p:nvPicPr>
          <p:blipFill>
            <a:blip r:embed="rId6"/>
            <a:stretch>
              <a:fillRect/>
            </a:stretch>
          </p:blipFill>
          <p:spPr>
            <a:xfrm>
              <a:off x="3842015" y="2000854"/>
              <a:ext cx="955540" cy="1833172"/>
            </a:xfrm>
            <a:prstGeom prst="rect">
              <a:avLst/>
            </a:prstGeom>
          </p:spPr>
        </p:pic>
        <p:pic>
          <p:nvPicPr>
            <p:cNvPr id="21" name="Picture 20" descr="Shape&#10;&#10;Description automatically generated">
              <a:extLst>
                <a:ext uri="{FF2B5EF4-FFF2-40B4-BE49-F238E27FC236}">
                  <a16:creationId xmlns:a16="http://schemas.microsoft.com/office/drawing/2014/main" id="{FC11F453-8246-9D4A-BE81-94C295151180}"/>
                </a:ext>
              </a:extLst>
            </p:cNvPr>
            <p:cNvPicPr>
              <a:picLocks noChangeAspect="1"/>
            </p:cNvPicPr>
            <p:nvPr/>
          </p:nvPicPr>
          <p:blipFill>
            <a:blip r:embed="rId6"/>
            <a:stretch>
              <a:fillRect/>
            </a:stretch>
          </p:blipFill>
          <p:spPr>
            <a:xfrm>
              <a:off x="2275825" y="2353926"/>
              <a:ext cx="958027" cy="1837944"/>
            </a:xfrm>
            <a:prstGeom prst="rect">
              <a:avLst/>
            </a:prstGeom>
          </p:spPr>
        </p:pic>
      </p:grpSp>
    </p:spTree>
    <p:extLst>
      <p:ext uri="{BB962C8B-B14F-4D97-AF65-F5344CB8AC3E}">
        <p14:creationId xmlns:p14="http://schemas.microsoft.com/office/powerpoint/2010/main" val="49059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0"/>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0"/>
                </p:tgtEl>
              </p:cMediaNode>
            </p:audio>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8B509B9-1169-CC40-A7EA-4D919286873C}"/>
              </a:ext>
            </a:extLst>
          </p:cNvPr>
          <p:cNvGrpSpPr/>
          <p:nvPr/>
        </p:nvGrpSpPr>
        <p:grpSpPr>
          <a:xfrm>
            <a:off x="5827374" y="1695401"/>
            <a:ext cx="5751065" cy="2912056"/>
            <a:chOff x="5827374" y="1695401"/>
            <a:chExt cx="5751065" cy="2912056"/>
          </a:xfrm>
        </p:grpSpPr>
        <p:grpSp>
          <p:nvGrpSpPr>
            <p:cNvPr id="21" name="Group 20">
              <a:extLst>
                <a:ext uri="{FF2B5EF4-FFF2-40B4-BE49-F238E27FC236}">
                  <a16:creationId xmlns:a16="http://schemas.microsoft.com/office/drawing/2014/main" id="{0E84DD67-163C-9F43-BD8D-4F7511D4D9B7}"/>
                </a:ext>
              </a:extLst>
            </p:cNvPr>
            <p:cNvGrpSpPr/>
            <p:nvPr/>
          </p:nvGrpSpPr>
          <p:grpSpPr>
            <a:xfrm>
              <a:off x="5827374" y="1695401"/>
              <a:ext cx="5751065" cy="2912056"/>
              <a:chOff x="6095943" y="2848447"/>
              <a:chExt cx="5751065" cy="2912056"/>
            </a:xfrm>
            <a:solidFill>
              <a:schemeClr val="bg1"/>
            </a:solidFill>
          </p:grpSpPr>
          <p:sp>
            <p:nvSpPr>
              <p:cNvPr id="5" name="Cloud 4">
                <a:extLst>
                  <a:ext uri="{FF2B5EF4-FFF2-40B4-BE49-F238E27FC236}">
                    <a16:creationId xmlns:a16="http://schemas.microsoft.com/office/drawing/2014/main" id="{0622BEC9-4FFC-1142-A9B1-84835A4E308F}"/>
                  </a:ext>
                </a:extLst>
              </p:cNvPr>
              <p:cNvSpPr/>
              <p:nvPr/>
            </p:nvSpPr>
            <p:spPr>
              <a:xfrm>
                <a:off x="7977584"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9F50B5EF-6673-D044-B951-B35950973CC1}"/>
                  </a:ext>
                </a:extLst>
              </p:cNvPr>
              <p:cNvGrpSpPr/>
              <p:nvPr/>
            </p:nvGrpSpPr>
            <p:grpSpPr>
              <a:xfrm rot="4140765" flipH="1">
                <a:off x="6668518" y="3794702"/>
                <a:ext cx="514337" cy="1659488"/>
                <a:chOff x="5734050" y="3300585"/>
                <a:chExt cx="514350" cy="1455096"/>
              </a:xfrm>
              <a:grpFill/>
            </p:grpSpPr>
            <p:sp>
              <p:nvSpPr>
                <p:cNvPr id="7" name="Oval 6">
                  <a:extLst>
                    <a:ext uri="{FF2B5EF4-FFF2-40B4-BE49-F238E27FC236}">
                      <a16:creationId xmlns:a16="http://schemas.microsoft.com/office/drawing/2014/main" id="{C0F9D67B-AC97-6440-BF12-C5B4068176D9}"/>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8F671F2-9916-C749-A4B2-F2675FE8D282}"/>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4D252EE-5F67-6349-8366-4847FA1F4C35}"/>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3" name="Picture 22" descr="A picture containing drawing&#10;&#10;Description automatically generated">
              <a:extLst>
                <a:ext uri="{FF2B5EF4-FFF2-40B4-BE49-F238E27FC236}">
                  <a16:creationId xmlns:a16="http://schemas.microsoft.com/office/drawing/2014/main" id="{353251F3-6383-FA47-B94B-3ACA1AEF8C16}"/>
                </a:ext>
              </a:extLst>
            </p:cNvPr>
            <p:cNvPicPr>
              <a:picLocks noChangeAspect="1"/>
            </p:cNvPicPr>
            <p:nvPr/>
          </p:nvPicPr>
          <p:blipFill>
            <a:blip r:embed="rId5"/>
            <a:stretch>
              <a:fillRect/>
            </a:stretch>
          </p:blipFill>
          <p:spPr>
            <a:xfrm>
              <a:off x="8304215" y="2713235"/>
              <a:ext cx="1001739" cy="1244879"/>
            </a:xfrm>
            <a:prstGeom prst="rect">
              <a:avLst/>
            </a:prstGeom>
          </p:spPr>
        </p:pic>
        <p:pic>
          <p:nvPicPr>
            <p:cNvPr id="28" name="Picture 27" descr="Icon&#10;&#10;Description automatically generated">
              <a:extLst>
                <a:ext uri="{FF2B5EF4-FFF2-40B4-BE49-F238E27FC236}">
                  <a16:creationId xmlns:a16="http://schemas.microsoft.com/office/drawing/2014/main" id="{985137D6-DF74-8340-9D58-2BD8B27814FB}"/>
                </a:ext>
              </a:extLst>
            </p:cNvPr>
            <p:cNvPicPr>
              <a:picLocks noChangeAspect="1"/>
            </p:cNvPicPr>
            <p:nvPr/>
          </p:nvPicPr>
          <p:blipFill rotWithShape="1">
            <a:blip r:embed="rId6"/>
            <a:srcRect l="22625" r="21941"/>
            <a:stretch/>
          </p:blipFill>
          <p:spPr>
            <a:xfrm>
              <a:off x="9229611" y="2073301"/>
              <a:ext cx="809478" cy="1041699"/>
            </a:xfrm>
            <a:prstGeom prst="rect">
              <a:avLst/>
            </a:prstGeom>
          </p:spPr>
        </p:pic>
        <p:pic>
          <p:nvPicPr>
            <p:cNvPr id="29" name="Picture 28" descr="Icon&#10;&#10;Description automatically generated">
              <a:extLst>
                <a:ext uri="{FF2B5EF4-FFF2-40B4-BE49-F238E27FC236}">
                  <a16:creationId xmlns:a16="http://schemas.microsoft.com/office/drawing/2014/main" id="{1E3F4727-BF1C-4D47-969A-DFD2CFD7578D}"/>
                </a:ext>
              </a:extLst>
            </p:cNvPr>
            <p:cNvPicPr>
              <a:picLocks noChangeAspect="1"/>
            </p:cNvPicPr>
            <p:nvPr/>
          </p:nvPicPr>
          <p:blipFill rotWithShape="1">
            <a:blip r:embed="rId6"/>
            <a:srcRect l="22625" r="21941"/>
            <a:stretch/>
          </p:blipFill>
          <p:spPr>
            <a:xfrm>
              <a:off x="10042577" y="2838132"/>
              <a:ext cx="809478" cy="1041699"/>
            </a:xfrm>
            <a:prstGeom prst="rect">
              <a:avLst/>
            </a:prstGeom>
          </p:spPr>
        </p:pic>
      </p:grpSp>
      <p:grpSp>
        <p:nvGrpSpPr>
          <p:cNvPr id="11" name="Group 10">
            <a:extLst>
              <a:ext uri="{FF2B5EF4-FFF2-40B4-BE49-F238E27FC236}">
                <a16:creationId xmlns:a16="http://schemas.microsoft.com/office/drawing/2014/main" id="{B244A845-517F-7E43-B3BF-313D2AD93B01}"/>
              </a:ext>
            </a:extLst>
          </p:cNvPr>
          <p:cNvGrpSpPr/>
          <p:nvPr/>
        </p:nvGrpSpPr>
        <p:grpSpPr>
          <a:xfrm>
            <a:off x="773180" y="1695401"/>
            <a:ext cx="3996660" cy="3035300"/>
            <a:chOff x="773180" y="1695401"/>
            <a:chExt cx="3996660" cy="3035300"/>
          </a:xfrm>
        </p:grpSpPr>
        <p:sp>
          <p:nvSpPr>
            <p:cNvPr id="4" name="Cloud 3">
              <a:extLst>
                <a:ext uri="{FF2B5EF4-FFF2-40B4-BE49-F238E27FC236}">
                  <a16:creationId xmlns:a16="http://schemas.microsoft.com/office/drawing/2014/main" id="{3F02D7DA-A854-B049-8136-07FD74B2BCD6}"/>
                </a:ext>
              </a:extLst>
            </p:cNvPr>
            <p:cNvSpPr/>
            <p:nvPr/>
          </p:nvSpPr>
          <p:spPr>
            <a:xfrm>
              <a:off x="773180" y="1695401"/>
              <a:ext cx="3996660" cy="3035300"/>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descr="A picture containing drawing&#10;&#10;Description automatically generated">
              <a:extLst>
                <a:ext uri="{FF2B5EF4-FFF2-40B4-BE49-F238E27FC236}">
                  <a16:creationId xmlns:a16="http://schemas.microsoft.com/office/drawing/2014/main" id="{E60B8111-C513-CC49-9010-6615CDFAF9E4}"/>
                </a:ext>
              </a:extLst>
            </p:cNvPr>
            <p:cNvPicPr>
              <a:picLocks noChangeAspect="1"/>
            </p:cNvPicPr>
            <p:nvPr/>
          </p:nvPicPr>
          <p:blipFill>
            <a:blip r:embed="rId5"/>
            <a:stretch>
              <a:fillRect/>
            </a:stretch>
          </p:blipFill>
          <p:spPr>
            <a:xfrm>
              <a:off x="1383989" y="2654558"/>
              <a:ext cx="1001739" cy="1244879"/>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id="{4D708B90-55C6-B041-965C-60A3EBE5725A}"/>
                </a:ext>
              </a:extLst>
            </p:cNvPr>
            <p:cNvPicPr>
              <a:picLocks noChangeAspect="1"/>
            </p:cNvPicPr>
            <p:nvPr/>
          </p:nvPicPr>
          <p:blipFill>
            <a:blip r:embed="rId5"/>
            <a:stretch>
              <a:fillRect/>
            </a:stretch>
          </p:blipFill>
          <p:spPr>
            <a:xfrm>
              <a:off x="2273838" y="3168862"/>
              <a:ext cx="1001739" cy="1244879"/>
            </a:xfrm>
            <a:prstGeom prst="rect">
              <a:avLst/>
            </a:prstGeom>
          </p:spPr>
        </p:pic>
        <p:pic>
          <p:nvPicPr>
            <p:cNvPr id="30" name="Picture 29" descr="Icon&#10;&#10;Description automatically generated">
              <a:extLst>
                <a:ext uri="{FF2B5EF4-FFF2-40B4-BE49-F238E27FC236}">
                  <a16:creationId xmlns:a16="http://schemas.microsoft.com/office/drawing/2014/main" id="{7668AA3B-8A0E-584A-A554-114F43275972}"/>
                </a:ext>
              </a:extLst>
            </p:cNvPr>
            <p:cNvPicPr>
              <a:picLocks noChangeAspect="1"/>
            </p:cNvPicPr>
            <p:nvPr/>
          </p:nvPicPr>
          <p:blipFill rotWithShape="1">
            <a:blip r:embed="rId6"/>
            <a:srcRect l="22625" r="21941"/>
            <a:stretch/>
          </p:blipFill>
          <p:spPr>
            <a:xfrm>
              <a:off x="2344181" y="2040409"/>
              <a:ext cx="809478" cy="1041699"/>
            </a:xfrm>
            <a:prstGeom prst="rect">
              <a:avLst/>
            </a:prstGeom>
          </p:spPr>
        </p:pic>
        <p:pic>
          <p:nvPicPr>
            <p:cNvPr id="31" name="Picture 30" descr="Icon&#10;&#10;Description automatically generated">
              <a:extLst>
                <a:ext uri="{FF2B5EF4-FFF2-40B4-BE49-F238E27FC236}">
                  <a16:creationId xmlns:a16="http://schemas.microsoft.com/office/drawing/2014/main" id="{1CB8CC93-4980-A44F-94FE-56095A2E8562}"/>
                </a:ext>
              </a:extLst>
            </p:cNvPr>
            <p:cNvPicPr>
              <a:picLocks noChangeAspect="1"/>
            </p:cNvPicPr>
            <p:nvPr/>
          </p:nvPicPr>
          <p:blipFill rotWithShape="1">
            <a:blip r:embed="rId6"/>
            <a:srcRect l="22625" r="21941"/>
            <a:stretch/>
          </p:blipFill>
          <p:spPr>
            <a:xfrm>
              <a:off x="3221372" y="2555600"/>
              <a:ext cx="809478" cy="1041699"/>
            </a:xfrm>
            <a:prstGeom prst="rect">
              <a:avLst/>
            </a:prstGeom>
          </p:spPr>
        </p:pic>
      </p:grpSp>
      <p:pic>
        <p:nvPicPr>
          <p:cNvPr id="22" name="beep-09-soft.mp3" descr="beep-09-soft.mp3">
            <a:hlinkClick r:id="" action="ppaction://media"/>
            <a:extLst>
              <a:ext uri="{FF2B5EF4-FFF2-40B4-BE49-F238E27FC236}">
                <a16:creationId xmlns:a16="http://schemas.microsoft.com/office/drawing/2014/main" id="{1976A696-92E7-6645-9FFB-1970F7DE8C4D}"/>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spTree>
    <p:extLst>
      <p:ext uri="{BB962C8B-B14F-4D97-AF65-F5344CB8AC3E}">
        <p14:creationId xmlns:p14="http://schemas.microsoft.com/office/powerpoint/2010/main" val="47174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2"/>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2"/>
                </p:tgtEl>
              </p:cMediaNode>
            </p:audio>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beep-09-soft.mp3" descr="beep-09-soft.mp3">
            <a:hlinkClick r:id="" action="ppaction://media"/>
            <a:extLst>
              <a:ext uri="{FF2B5EF4-FFF2-40B4-BE49-F238E27FC236}">
                <a16:creationId xmlns:a16="http://schemas.microsoft.com/office/drawing/2014/main" id="{FC6503BB-ED75-3B4E-8138-51AE23F6F50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 name="Group 1">
            <a:extLst>
              <a:ext uri="{FF2B5EF4-FFF2-40B4-BE49-F238E27FC236}">
                <a16:creationId xmlns:a16="http://schemas.microsoft.com/office/drawing/2014/main" id="{ADF0EC7E-0183-F143-B4E1-8E1DC44E5C33}"/>
              </a:ext>
            </a:extLst>
          </p:cNvPr>
          <p:cNvGrpSpPr/>
          <p:nvPr/>
        </p:nvGrpSpPr>
        <p:grpSpPr>
          <a:xfrm>
            <a:off x="6699061" y="1253885"/>
            <a:ext cx="5013662" cy="3189184"/>
            <a:chOff x="6699061" y="1253885"/>
            <a:chExt cx="5013662" cy="3189184"/>
          </a:xfrm>
        </p:grpSpPr>
        <p:sp>
          <p:nvSpPr>
            <p:cNvPr id="4" name="Cloud 3">
              <a:extLst>
                <a:ext uri="{FF2B5EF4-FFF2-40B4-BE49-F238E27FC236}">
                  <a16:creationId xmlns:a16="http://schemas.microsoft.com/office/drawing/2014/main" id="{957FB069-9874-7F4C-8AA7-2C129273153E}"/>
                </a:ext>
              </a:extLst>
            </p:cNvPr>
            <p:cNvSpPr/>
            <p:nvPr/>
          </p:nvSpPr>
          <p:spPr>
            <a:xfrm>
              <a:off x="7843299" y="1253885"/>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C40787AE-C907-DE4C-BF30-F6226B4397E1}"/>
                </a:ext>
              </a:extLst>
            </p:cNvPr>
            <p:cNvSpPr/>
            <p:nvPr/>
          </p:nvSpPr>
          <p:spPr>
            <a:xfrm rot="4140765" flipH="1">
              <a:off x="6818617" y="3623597"/>
              <a:ext cx="355591" cy="39374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63057EB-E82C-2A47-B529-D345AB3A1930}"/>
                </a:ext>
              </a:extLst>
            </p:cNvPr>
            <p:cNvSpPr/>
            <p:nvPr/>
          </p:nvSpPr>
          <p:spPr>
            <a:xfrm rot="4140765" flipH="1">
              <a:off x="7237151" y="3153543"/>
              <a:ext cx="482588" cy="5069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95188900-E7C6-4E45-A974-89C528EE1D95}"/>
                </a:ext>
              </a:extLst>
            </p:cNvPr>
            <p:cNvSpPr/>
            <p:nvPr/>
          </p:nvSpPr>
          <p:spPr>
            <a:xfrm rot="4140765" flipH="1">
              <a:off x="6709844" y="4190992"/>
              <a:ext cx="241294" cy="26285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A picture containing icon&#10;&#10;Description automatically generated">
              <a:extLst>
                <a:ext uri="{FF2B5EF4-FFF2-40B4-BE49-F238E27FC236}">
                  <a16:creationId xmlns:a16="http://schemas.microsoft.com/office/drawing/2014/main" id="{C6C23776-6630-6345-AC29-C1C1E902F232}"/>
                </a:ext>
              </a:extLst>
            </p:cNvPr>
            <p:cNvPicPr>
              <a:picLocks noChangeAspect="1"/>
            </p:cNvPicPr>
            <p:nvPr/>
          </p:nvPicPr>
          <p:blipFill>
            <a:blip r:embed="rId6"/>
            <a:stretch>
              <a:fillRect/>
            </a:stretch>
          </p:blipFill>
          <p:spPr>
            <a:xfrm>
              <a:off x="10284955" y="1859312"/>
              <a:ext cx="602011" cy="1584239"/>
            </a:xfrm>
            <a:prstGeom prst="rect">
              <a:avLst/>
            </a:prstGeom>
          </p:spPr>
        </p:pic>
        <p:pic>
          <p:nvPicPr>
            <p:cNvPr id="28" name="Picture 27" descr="A picture containing icon&#10;&#10;Description automatically generated">
              <a:extLst>
                <a:ext uri="{FF2B5EF4-FFF2-40B4-BE49-F238E27FC236}">
                  <a16:creationId xmlns:a16="http://schemas.microsoft.com/office/drawing/2014/main" id="{23FF5CBC-C110-F646-AF60-92B599551678}"/>
                </a:ext>
              </a:extLst>
            </p:cNvPr>
            <p:cNvPicPr>
              <a:picLocks noChangeAspect="1"/>
            </p:cNvPicPr>
            <p:nvPr/>
          </p:nvPicPr>
          <p:blipFill>
            <a:blip r:embed="rId6"/>
            <a:stretch>
              <a:fillRect/>
            </a:stretch>
          </p:blipFill>
          <p:spPr>
            <a:xfrm>
              <a:off x="9477005" y="1680624"/>
              <a:ext cx="602011" cy="1584239"/>
            </a:xfrm>
            <a:prstGeom prst="rect">
              <a:avLst/>
            </a:prstGeom>
          </p:spPr>
        </p:pic>
        <p:pic>
          <p:nvPicPr>
            <p:cNvPr id="20" name="Picture 19" descr="A drawing of a cartoon character&#10;&#10;Description automatically generated">
              <a:extLst>
                <a:ext uri="{FF2B5EF4-FFF2-40B4-BE49-F238E27FC236}">
                  <a16:creationId xmlns:a16="http://schemas.microsoft.com/office/drawing/2014/main" id="{565EAE03-AF1E-0C4B-A060-D867893A617A}"/>
                </a:ext>
              </a:extLst>
            </p:cNvPr>
            <p:cNvPicPr>
              <a:picLocks noChangeAspect="1"/>
            </p:cNvPicPr>
            <p:nvPr/>
          </p:nvPicPr>
          <p:blipFill rotWithShape="1">
            <a:blip r:embed="rId7"/>
            <a:srcRect r="13940" b="9248"/>
            <a:stretch/>
          </p:blipFill>
          <p:spPr>
            <a:xfrm>
              <a:off x="8237221" y="2236232"/>
              <a:ext cx="1162505" cy="1347726"/>
            </a:xfrm>
            <a:prstGeom prst="rect">
              <a:avLst/>
            </a:prstGeom>
          </p:spPr>
        </p:pic>
      </p:grpSp>
      <p:grpSp>
        <p:nvGrpSpPr>
          <p:cNvPr id="7" name="Group 6">
            <a:extLst>
              <a:ext uri="{FF2B5EF4-FFF2-40B4-BE49-F238E27FC236}">
                <a16:creationId xmlns:a16="http://schemas.microsoft.com/office/drawing/2014/main" id="{8108B26E-1743-DA48-B288-6D2B87BD21E1}"/>
              </a:ext>
            </a:extLst>
          </p:cNvPr>
          <p:cNvGrpSpPr/>
          <p:nvPr/>
        </p:nvGrpSpPr>
        <p:grpSpPr>
          <a:xfrm>
            <a:off x="479276" y="1634916"/>
            <a:ext cx="3869424" cy="2912056"/>
            <a:chOff x="479276" y="1634916"/>
            <a:chExt cx="3869424" cy="2912056"/>
          </a:xfrm>
        </p:grpSpPr>
        <p:sp>
          <p:nvSpPr>
            <p:cNvPr id="3" name="Cloud 2">
              <a:extLst>
                <a:ext uri="{FF2B5EF4-FFF2-40B4-BE49-F238E27FC236}">
                  <a16:creationId xmlns:a16="http://schemas.microsoft.com/office/drawing/2014/main" id="{409EF80E-AA0D-2D43-A23B-C80E72E67998}"/>
                </a:ext>
              </a:extLst>
            </p:cNvPr>
            <p:cNvSpPr/>
            <p:nvPr/>
          </p:nvSpPr>
          <p:spPr>
            <a:xfrm>
              <a:off x="479276" y="1634916"/>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Picture 30" descr="A picture containing icon&#10;&#10;Description automatically generated">
              <a:extLst>
                <a:ext uri="{FF2B5EF4-FFF2-40B4-BE49-F238E27FC236}">
                  <a16:creationId xmlns:a16="http://schemas.microsoft.com/office/drawing/2014/main" id="{B204E8C5-3D26-B943-8CC3-8FF026E4BDDA}"/>
                </a:ext>
              </a:extLst>
            </p:cNvPr>
            <p:cNvPicPr>
              <a:picLocks noChangeAspect="1"/>
            </p:cNvPicPr>
            <p:nvPr/>
          </p:nvPicPr>
          <p:blipFill>
            <a:blip r:embed="rId6"/>
            <a:stretch>
              <a:fillRect/>
            </a:stretch>
          </p:blipFill>
          <p:spPr>
            <a:xfrm>
              <a:off x="2988807" y="2117975"/>
              <a:ext cx="602011" cy="1584239"/>
            </a:xfrm>
            <a:prstGeom prst="rect">
              <a:avLst/>
            </a:prstGeom>
          </p:spPr>
        </p:pic>
        <p:pic>
          <p:nvPicPr>
            <p:cNvPr id="21" name="Picture 20" descr="A drawing of a cartoon character&#10;&#10;Description automatically generated">
              <a:extLst>
                <a:ext uri="{FF2B5EF4-FFF2-40B4-BE49-F238E27FC236}">
                  <a16:creationId xmlns:a16="http://schemas.microsoft.com/office/drawing/2014/main" id="{FD444783-08D1-4F41-8C05-0DF558A30D48}"/>
                </a:ext>
              </a:extLst>
            </p:cNvPr>
            <p:cNvPicPr>
              <a:picLocks noChangeAspect="1"/>
            </p:cNvPicPr>
            <p:nvPr/>
          </p:nvPicPr>
          <p:blipFill rotWithShape="1">
            <a:blip r:embed="rId7"/>
            <a:srcRect r="13940" b="9248"/>
            <a:stretch/>
          </p:blipFill>
          <p:spPr>
            <a:xfrm>
              <a:off x="945539" y="2738711"/>
              <a:ext cx="1089828" cy="1263469"/>
            </a:xfrm>
            <a:prstGeom prst="rect">
              <a:avLst/>
            </a:prstGeom>
          </p:spPr>
        </p:pic>
        <p:pic>
          <p:nvPicPr>
            <p:cNvPr id="22" name="Picture 21" descr="A drawing of a cartoon character&#10;&#10;Description automatically generated">
              <a:extLst>
                <a:ext uri="{FF2B5EF4-FFF2-40B4-BE49-F238E27FC236}">
                  <a16:creationId xmlns:a16="http://schemas.microsoft.com/office/drawing/2014/main" id="{AC4E4103-715D-014E-A209-187A2636E895}"/>
                </a:ext>
              </a:extLst>
            </p:cNvPr>
            <p:cNvPicPr>
              <a:picLocks noChangeAspect="1"/>
            </p:cNvPicPr>
            <p:nvPr/>
          </p:nvPicPr>
          <p:blipFill rotWithShape="1">
            <a:blip r:embed="rId7"/>
            <a:srcRect r="13940" b="9248"/>
            <a:stretch/>
          </p:blipFill>
          <p:spPr>
            <a:xfrm>
              <a:off x="1792425" y="2001394"/>
              <a:ext cx="1089828" cy="1263469"/>
            </a:xfrm>
            <a:prstGeom prst="rect">
              <a:avLst/>
            </a:prstGeom>
          </p:spPr>
        </p:pic>
      </p:grpSp>
    </p:spTree>
    <p:extLst>
      <p:ext uri="{BB962C8B-B14F-4D97-AF65-F5344CB8AC3E}">
        <p14:creationId xmlns:p14="http://schemas.microsoft.com/office/powerpoint/2010/main" val="171017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19"/>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19"/>
                </p:tgtEl>
              </p:cMediaNode>
            </p:audio>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0BDA667-95FA-DE48-8360-78838AED61E2}"/>
              </a:ext>
            </a:extLst>
          </p:cNvPr>
          <p:cNvGrpSpPr/>
          <p:nvPr/>
        </p:nvGrpSpPr>
        <p:grpSpPr>
          <a:xfrm>
            <a:off x="597736" y="1534089"/>
            <a:ext cx="4901631" cy="3194566"/>
            <a:chOff x="597736" y="1534089"/>
            <a:chExt cx="4901631" cy="3194566"/>
          </a:xfrm>
        </p:grpSpPr>
        <p:grpSp>
          <p:nvGrpSpPr>
            <p:cNvPr id="19" name="Group 18">
              <a:extLst>
                <a:ext uri="{FF2B5EF4-FFF2-40B4-BE49-F238E27FC236}">
                  <a16:creationId xmlns:a16="http://schemas.microsoft.com/office/drawing/2014/main" id="{CD6780F6-FEF0-DB40-B62A-08C19E0E8FAB}"/>
                </a:ext>
              </a:extLst>
            </p:cNvPr>
            <p:cNvGrpSpPr/>
            <p:nvPr/>
          </p:nvGrpSpPr>
          <p:grpSpPr>
            <a:xfrm>
              <a:off x="597736" y="1534089"/>
              <a:ext cx="4901631" cy="3194566"/>
              <a:chOff x="4161288" y="516944"/>
              <a:chExt cx="4901631" cy="3194566"/>
            </a:xfrm>
            <a:solidFill>
              <a:schemeClr val="bg1"/>
            </a:solidFill>
          </p:grpSpPr>
          <p:sp>
            <p:nvSpPr>
              <p:cNvPr id="4" name="Cloud 3">
                <a:extLst>
                  <a:ext uri="{FF2B5EF4-FFF2-40B4-BE49-F238E27FC236}">
                    <a16:creationId xmlns:a16="http://schemas.microsoft.com/office/drawing/2014/main" id="{1DD30DCD-B648-F94C-939E-45FEA633B7C0}"/>
                  </a:ext>
                </a:extLst>
              </p:cNvPr>
              <p:cNvSpPr/>
              <p:nvPr/>
            </p:nvSpPr>
            <p:spPr>
              <a:xfrm>
                <a:off x="4161288" y="516944"/>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B500244B-3043-614C-921E-177D1D42D13C}"/>
                  </a:ext>
                </a:extLst>
              </p:cNvPr>
              <p:cNvGrpSpPr/>
              <p:nvPr/>
            </p:nvGrpSpPr>
            <p:grpSpPr>
              <a:xfrm>
                <a:off x="8132912" y="2319704"/>
                <a:ext cx="930007" cy="1391806"/>
                <a:chOff x="7629210" y="2073194"/>
                <a:chExt cx="930007" cy="1391806"/>
              </a:xfrm>
              <a:grpFill/>
            </p:grpSpPr>
            <p:sp>
              <p:nvSpPr>
                <p:cNvPr id="7" name="Oval 6">
                  <a:extLst>
                    <a:ext uri="{FF2B5EF4-FFF2-40B4-BE49-F238E27FC236}">
                      <a16:creationId xmlns:a16="http://schemas.microsoft.com/office/drawing/2014/main" id="{C0B24F25-85B6-194B-A23C-3441FCFDB10F}"/>
                    </a:ext>
                  </a:extLst>
                </p:cNvPr>
                <p:cNvSpPr/>
                <p:nvPr/>
              </p:nvSpPr>
              <p:spPr>
                <a:xfrm>
                  <a:off x="7629210" y="2073194"/>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202CE04-F824-5C49-AD50-13B56AC76D40}"/>
                    </a:ext>
                  </a:extLst>
                </p:cNvPr>
                <p:cNvSpPr/>
                <p:nvPr/>
              </p:nvSpPr>
              <p:spPr>
                <a:xfrm>
                  <a:off x="7996276" y="2634844"/>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6640EF9-5E14-2D48-8E76-4D174051B046}"/>
                    </a:ext>
                  </a:extLst>
                </p:cNvPr>
                <p:cNvSpPr/>
                <p:nvPr/>
              </p:nvSpPr>
              <p:spPr>
                <a:xfrm>
                  <a:off x="8317917" y="3234516"/>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2" name="Picture 21" descr="A picture containing drawing&#10;&#10;Description automatically generated">
              <a:extLst>
                <a:ext uri="{FF2B5EF4-FFF2-40B4-BE49-F238E27FC236}">
                  <a16:creationId xmlns:a16="http://schemas.microsoft.com/office/drawing/2014/main" id="{16DEA707-50D8-304A-9A65-F007590FBA7D}"/>
                </a:ext>
              </a:extLst>
            </p:cNvPr>
            <p:cNvPicPr>
              <a:picLocks noChangeAspect="1"/>
            </p:cNvPicPr>
            <p:nvPr/>
          </p:nvPicPr>
          <p:blipFill rotWithShape="1">
            <a:blip r:embed="rId5"/>
            <a:srcRect b="11283"/>
            <a:stretch/>
          </p:blipFill>
          <p:spPr>
            <a:xfrm>
              <a:off x="1044887" y="2552367"/>
              <a:ext cx="884583" cy="1006732"/>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E951E809-6FE9-C242-AD81-9BF737F64992}"/>
                </a:ext>
              </a:extLst>
            </p:cNvPr>
            <p:cNvPicPr>
              <a:picLocks noChangeAspect="1"/>
            </p:cNvPicPr>
            <p:nvPr/>
          </p:nvPicPr>
          <p:blipFill rotWithShape="1">
            <a:blip r:embed="rId5"/>
            <a:srcRect b="11283"/>
            <a:stretch/>
          </p:blipFill>
          <p:spPr>
            <a:xfrm>
              <a:off x="1941618" y="2023946"/>
              <a:ext cx="884583" cy="1006732"/>
            </a:xfrm>
            <a:prstGeom prst="rect">
              <a:avLst/>
            </a:prstGeom>
          </p:spPr>
        </p:pic>
        <p:pic>
          <p:nvPicPr>
            <p:cNvPr id="16" name="Picture 15" descr="A picture containing light, table, sitting, holding&#10;&#10;Description automatically generated">
              <a:extLst>
                <a:ext uri="{FF2B5EF4-FFF2-40B4-BE49-F238E27FC236}">
                  <a16:creationId xmlns:a16="http://schemas.microsoft.com/office/drawing/2014/main" id="{55FB975E-9AB8-6D4D-8B5E-3907A0D762CD}"/>
                </a:ext>
              </a:extLst>
            </p:cNvPr>
            <p:cNvPicPr>
              <a:picLocks noChangeAspect="1"/>
            </p:cNvPicPr>
            <p:nvPr/>
          </p:nvPicPr>
          <p:blipFill>
            <a:blip r:embed="rId6"/>
            <a:stretch>
              <a:fillRect/>
            </a:stretch>
          </p:blipFill>
          <p:spPr>
            <a:xfrm>
              <a:off x="2056578" y="3108990"/>
              <a:ext cx="1034361" cy="900217"/>
            </a:xfrm>
            <a:prstGeom prst="rect">
              <a:avLst/>
            </a:prstGeom>
          </p:spPr>
        </p:pic>
        <p:pic>
          <p:nvPicPr>
            <p:cNvPr id="17" name="Picture 16" descr="A picture containing light, table, sitting, holding&#10;&#10;Description automatically generated">
              <a:extLst>
                <a:ext uri="{FF2B5EF4-FFF2-40B4-BE49-F238E27FC236}">
                  <a16:creationId xmlns:a16="http://schemas.microsoft.com/office/drawing/2014/main" id="{F2DBEA8D-3444-CA4D-B76C-B06EFFE82E3B}"/>
                </a:ext>
              </a:extLst>
            </p:cNvPr>
            <p:cNvPicPr>
              <a:picLocks noChangeAspect="1"/>
            </p:cNvPicPr>
            <p:nvPr/>
          </p:nvPicPr>
          <p:blipFill>
            <a:blip r:embed="rId6"/>
            <a:stretch>
              <a:fillRect/>
            </a:stretch>
          </p:blipFill>
          <p:spPr>
            <a:xfrm>
              <a:off x="2895366" y="1991018"/>
              <a:ext cx="1034361" cy="900217"/>
            </a:xfrm>
            <a:prstGeom prst="rect">
              <a:avLst/>
            </a:prstGeom>
          </p:spPr>
        </p:pic>
      </p:grpSp>
      <p:grpSp>
        <p:nvGrpSpPr>
          <p:cNvPr id="11" name="Group 10">
            <a:extLst>
              <a:ext uri="{FF2B5EF4-FFF2-40B4-BE49-F238E27FC236}">
                <a16:creationId xmlns:a16="http://schemas.microsoft.com/office/drawing/2014/main" id="{4265BC0B-19B3-0F46-9ED5-0F27B3497CAD}"/>
              </a:ext>
            </a:extLst>
          </p:cNvPr>
          <p:cNvGrpSpPr/>
          <p:nvPr/>
        </p:nvGrpSpPr>
        <p:grpSpPr>
          <a:xfrm>
            <a:off x="7708574" y="1488465"/>
            <a:ext cx="3869424" cy="2912056"/>
            <a:chOff x="7708574" y="1488465"/>
            <a:chExt cx="3869424" cy="2912056"/>
          </a:xfrm>
        </p:grpSpPr>
        <p:sp>
          <p:nvSpPr>
            <p:cNvPr id="5" name="Cloud 4">
              <a:extLst>
                <a:ext uri="{FF2B5EF4-FFF2-40B4-BE49-F238E27FC236}">
                  <a16:creationId xmlns:a16="http://schemas.microsoft.com/office/drawing/2014/main" id="{0A01A759-E2A1-BF47-897E-883322982576}"/>
                </a:ext>
              </a:extLst>
            </p:cNvPr>
            <p:cNvSpPr/>
            <p:nvPr/>
          </p:nvSpPr>
          <p:spPr>
            <a:xfrm>
              <a:off x="7708574" y="1488465"/>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descr="A picture containing drawing&#10;&#10;Description automatically generated">
              <a:extLst>
                <a:ext uri="{FF2B5EF4-FFF2-40B4-BE49-F238E27FC236}">
                  <a16:creationId xmlns:a16="http://schemas.microsoft.com/office/drawing/2014/main" id="{B65E8D4B-0AE7-9F46-8024-DED8F6F868F7}"/>
                </a:ext>
              </a:extLst>
            </p:cNvPr>
            <p:cNvPicPr>
              <a:picLocks noChangeAspect="1"/>
            </p:cNvPicPr>
            <p:nvPr/>
          </p:nvPicPr>
          <p:blipFill rotWithShape="1">
            <a:blip r:embed="rId5"/>
            <a:srcRect b="11283"/>
            <a:stretch/>
          </p:blipFill>
          <p:spPr>
            <a:xfrm>
              <a:off x="8758703" y="2422268"/>
              <a:ext cx="884583" cy="1006732"/>
            </a:xfrm>
            <a:prstGeom prst="rect">
              <a:avLst/>
            </a:prstGeom>
          </p:spPr>
        </p:pic>
        <p:pic>
          <p:nvPicPr>
            <p:cNvPr id="18" name="Picture 17" descr="A picture containing light, table, sitting, holding&#10;&#10;Description automatically generated">
              <a:extLst>
                <a:ext uri="{FF2B5EF4-FFF2-40B4-BE49-F238E27FC236}">
                  <a16:creationId xmlns:a16="http://schemas.microsoft.com/office/drawing/2014/main" id="{84DB810B-8909-7F48-BCD7-095E6F0B9402}"/>
                </a:ext>
              </a:extLst>
            </p:cNvPr>
            <p:cNvPicPr>
              <a:picLocks noChangeAspect="1"/>
            </p:cNvPicPr>
            <p:nvPr/>
          </p:nvPicPr>
          <p:blipFill>
            <a:blip r:embed="rId6"/>
            <a:stretch>
              <a:fillRect/>
            </a:stretch>
          </p:blipFill>
          <p:spPr>
            <a:xfrm>
              <a:off x="9643286" y="2422268"/>
              <a:ext cx="1034361" cy="900217"/>
            </a:xfrm>
            <a:prstGeom prst="rect">
              <a:avLst/>
            </a:prstGeom>
          </p:spPr>
        </p:pic>
      </p:grpSp>
      <p:pic>
        <p:nvPicPr>
          <p:cNvPr id="29" name="beep-09-soft.mp3" descr="beep-09-soft.mp3">
            <a:hlinkClick r:id="" action="ppaction://media"/>
            <a:extLst>
              <a:ext uri="{FF2B5EF4-FFF2-40B4-BE49-F238E27FC236}">
                <a16:creationId xmlns:a16="http://schemas.microsoft.com/office/drawing/2014/main" id="{DBD2F713-41DF-8D4C-A5BF-B3C9BE97C326}"/>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spTree>
    <p:extLst>
      <p:ext uri="{BB962C8B-B14F-4D97-AF65-F5344CB8AC3E}">
        <p14:creationId xmlns:p14="http://schemas.microsoft.com/office/powerpoint/2010/main" val="257403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9"/>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9"/>
                </p:tgtEl>
              </p:cMediaNode>
            </p:audio>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beep-09-soft.mp3" descr="beep-09-soft.mp3">
            <a:hlinkClick r:id="" action="ppaction://media"/>
            <a:extLst>
              <a:ext uri="{FF2B5EF4-FFF2-40B4-BE49-F238E27FC236}">
                <a16:creationId xmlns:a16="http://schemas.microsoft.com/office/drawing/2014/main" id="{F00AACE3-D5A5-F144-82D6-956DB1DB1D4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 name="Group 1">
            <a:extLst>
              <a:ext uri="{FF2B5EF4-FFF2-40B4-BE49-F238E27FC236}">
                <a16:creationId xmlns:a16="http://schemas.microsoft.com/office/drawing/2014/main" id="{8C7E479E-4768-8046-B80D-8DC1CAEE7320}"/>
              </a:ext>
            </a:extLst>
          </p:cNvPr>
          <p:cNvGrpSpPr/>
          <p:nvPr/>
        </p:nvGrpSpPr>
        <p:grpSpPr>
          <a:xfrm>
            <a:off x="825190" y="1405054"/>
            <a:ext cx="5165768" cy="3371170"/>
            <a:chOff x="825190" y="1405054"/>
            <a:chExt cx="5165768" cy="3371170"/>
          </a:xfrm>
        </p:grpSpPr>
        <p:grpSp>
          <p:nvGrpSpPr>
            <p:cNvPr id="19" name="Group 18">
              <a:extLst>
                <a:ext uri="{FF2B5EF4-FFF2-40B4-BE49-F238E27FC236}">
                  <a16:creationId xmlns:a16="http://schemas.microsoft.com/office/drawing/2014/main" id="{59C79BAB-4181-2E47-8B90-AF3FB7CA284E}"/>
                </a:ext>
              </a:extLst>
            </p:cNvPr>
            <p:cNvGrpSpPr/>
            <p:nvPr/>
          </p:nvGrpSpPr>
          <p:grpSpPr>
            <a:xfrm>
              <a:off x="825190" y="1405054"/>
              <a:ext cx="5165768" cy="3371170"/>
              <a:chOff x="740720" y="2372431"/>
              <a:chExt cx="5165768" cy="3371170"/>
            </a:xfrm>
            <a:solidFill>
              <a:schemeClr val="bg1"/>
            </a:solidFill>
          </p:grpSpPr>
          <p:sp>
            <p:nvSpPr>
              <p:cNvPr id="3" name="Cloud 2">
                <a:extLst>
                  <a:ext uri="{FF2B5EF4-FFF2-40B4-BE49-F238E27FC236}">
                    <a16:creationId xmlns:a16="http://schemas.microsoft.com/office/drawing/2014/main" id="{5565477C-F79D-6143-B366-942D8EC24160}"/>
                  </a:ext>
                </a:extLst>
              </p:cNvPr>
              <p:cNvSpPr/>
              <p:nvPr/>
            </p:nvSpPr>
            <p:spPr>
              <a:xfrm>
                <a:off x="740720" y="2372431"/>
                <a:ext cx="4137821" cy="3219488"/>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931F870C-934B-2B46-98AC-4A9421DF7FF3}"/>
                  </a:ext>
                </a:extLst>
              </p:cNvPr>
              <p:cNvGrpSpPr/>
              <p:nvPr/>
            </p:nvGrpSpPr>
            <p:grpSpPr>
              <a:xfrm rot="17326522" flipH="1">
                <a:off x="4735686" y="4572799"/>
                <a:ext cx="966586" cy="1375018"/>
                <a:chOff x="4586309" y="4180298"/>
                <a:chExt cx="966611" cy="1205663"/>
              </a:xfrm>
              <a:grpFill/>
            </p:grpSpPr>
            <p:sp>
              <p:nvSpPr>
                <p:cNvPr id="7" name="Oval 6">
                  <a:extLst>
                    <a:ext uri="{FF2B5EF4-FFF2-40B4-BE49-F238E27FC236}">
                      <a16:creationId xmlns:a16="http://schemas.microsoft.com/office/drawing/2014/main" id="{092C6711-69E5-A740-ADE6-08F7CE30EA95}"/>
                    </a:ext>
                  </a:extLst>
                </p:cNvPr>
                <p:cNvSpPr/>
                <p:nvPr/>
              </p:nvSpPr>
              <p:spPr>
                <a:xfrm>
                  <a:off x="4586309" y="4180298"/>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8108145-2F49-7A46-9A8A-F5B607F6A7C7}"/>
                    </a:ext>
                  </a:extLst>
                </p:cNvPr>
                <p:cNvSpPr/>
                <p:nvPr/>
              </p:nvSpPr>
              <p:spPr>
                <a:xfrm>
                  <a:off x="4932933" y="4776628"/>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3ACFC00-F0D5-EE4B-A713-83071D97BF46}"/>
                    </a:ext>
                  </a:extLst>
                </p:cNvPr>
                <p:cNvSpPr/>
                <p:nvPr/>
              </p:nvSpPr>
              <p:spPr>
                <a:xfrm>
                  <a:off x="5311620" y="515547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1" name="Picture 10" descr="Icon&#10;&#10;Description automatically generated">
              <a:extLst>
                <a:ext uri="{FF2B5EF4-FFF2-40B4-BE49-F238E27FC236}">
                  <a16:creationId xmlns:a16="http://schemas.microsoft.com/office/drawing/2014/main" id="{89443CAD-7AF5-9545-A2B2-F02380758C3C}"/>
                </a:ext>
              </a:extLst>
            </p:cNvPr>
            <p:cNvPicPr>
              <a:picLocks noChangeAspect="1"/>
            </p:cNvPicPr>
            <p:nvPr/>
          </p:nvPicPr>
          <p:blipFill>
            <a:blip r:embed="rId6"/>
            <a:stretch>
              <a:fillRect/>
            </a:stretch>
          </p:blipFill>
          <p:spPr>
            <a:xfrm>
              <a:off x="1228720" y="2463540"/>
              <a:ext cx="801152" cy="1102516"/>
            </a:xfrm>
            <a:prstGeom prst="rect">
              <a:avLst/>
            </a:prstGeom>
          </p:spPr>
        </p:pic>
        <p:pic>
          <p:nvPicPr>
            <p:cNvPr id="15" name="Picture 14" descr="A picture containing icon&#10;&#10;Description automatically generated">
              <a:extLst>
                <a:ext uri="{FF2B5EF4-FFF2-40B4-BE49-F238E27FC236}">
                  <a16:creationId xmlns:a16="http://schemas.microsoft.com/office/drawing/2014/main" id="{061CEC31-BEDC-6F40-A8AE-610C44B61675}"/>
                </a:ext>
              </a:extLst>
            </p:cNvPr>
            <p:cNvPicPr>
              <a:picLocks noChangeAspect="1"/>
            </p:cNvPicPr>
            <p:nvPr/>
          </p:nvPicPr>
          <p:blipFill rotWithShape="1">
            <a:blip r:embed="rId7"/>
            <a:srcRect b="6797"/>
            <a:stretch/>
          </p:blipFill>
          <p:spPr>
            <a:xfrm>
              <a:off x="2102489" y="3085640"/>
              <a:ext cx="1061524" cy="1035582"/>
            </a:xfrm>
            <a:prstGeom prst="rect">
              <a:avLst/>
            </a:prstGeom>
          </p:spPr>
        </p:pic>
        <p:pic>
          <p:nvPicPr>
            <p:cNvPr id="16" name="Picture 15" descr="A picture containing icon&#10;&#10;Description automatically generated">
              <a:extLst>
                <a:ext uri="{FF2B5EF4-FFF2-40B4-BE49-F238E27FC236}">
                  <a16:creationId xmlns:a16="http://schemas.microsoft.com/office/drawing/2014/main" id="{326BFB49-7E57-704B-91F2-1A8A1A73B1F1}"/>
                </a:ext>
              </a:extLst>
            </p:cNvPr>
            <p:cNvPicPr>
              <a:picLocks noChangeAspect="1"/>
            </p:cNvPicPr>
            <p:nvPr/>
          </p:nvPicPr>
          <p:blipFill rotWithShape="1">
            <a:blip r:embed="rId7"/>
            <a:srcRect b="6797"/>
            <a:stretch/>
          </p:blipFill>
          <p:spPr>
            <a:xfrm>
              <a:off x="2433402" y="1977662"/>
              <a:ext cx="996099" cy="971756"/>
            </a:xfrm>
            <a:prstGeom prst="rect">
              <a:avLst/>
            </a:prstGeom>
          </p:spPr>
        </p:pic>
        <p:pic>
          <p:nvPicPr>
            <p:cNvPr id="21" name="Picture 20" descr="A picture containing icon&#10;&#10;Description automatically generated">
              <a:extLst>
                <a:ext uri="{FF2B5EF4-FFF2-40B4-BE49-F238E27FC236}">
                  <a16:creationId xmlns:a16="http://schemas.microsoft.com/office/drawing/2014/main" id="{5A6EFE1B-6AA6-5749-B6EA-74E42CBF1F28}"/>
                </a:ext>
              </a:extLst>
            </p:cNvPr>
            <p:cNvPicPr>
              <a:picLocks noChangeAspect="1"/>
            </p:cNvPicPr>
            <p:nvPr/>
          </p:nvPicPr>
          <p:blipFill rotWithShape="1">
            <a:blip r:embed="rId7"/>
            <a:srcRect b="6797"/>
            <a:stretch/>
          </p:blipFill>
          <p:spPr>
            <a:xfrm>
              <a:off x="3280775" y="2710841"/>
              <a:ext cx="996099" cy="971756"/>
            </a:xfrm>
            <a:prstGeom prst="rect">
              <a:avLst/>
            </a:prstGeom>
          </p:spPr>
        </p:pic>
      </p:grpSp>
      <p:grpSp>
        <p:nvGrpSpPr>
          <p:cNvPr id="24" name="Group 23">
            <a:extLst>
              <a:ext uri="{FF2B5EF4-FFF2-40B4-BE49-F238E27FC236}">
                <a16:creationId xmlns:a16="http://schemas.microsoft.com/office/drawing/2014/main" id="{2B636C2D-DCA4-114F-97A2-75BD2BB33364}"/>
              </a:ext>
            </a:extLst>
          </p:cNvPr>
          <p:cNvGrpSpPr/>
          <p:nvPr/>
        </p:nvGrpSpPr>
        <p:grpSpPr>
          <a:xfrm>
            <a:off x="7257062" y="1405054"/>
            <a:ext cx="3914977" cy="3219488"/>
            <a:chOff x="7257062" y="1405054"/>
            <a:chExt cx="3914977" cy="3219488"/>
          </a:xfrm>
        </p:grpSpPr>
        <p:sp>
          <p:nvSpPr>
            <p:cNvPr id="5" name="Cloud 4">
              <a:extLst>
                <a:ext uri="{FF2B5EF4-FFF2-40B4-BE49-F238E27FC236}">
                  <a16:creationId xmlns:a16="http://schemas.microsoft.com/office/drawing/2014/main" id="{60593BD3-61B9-D24A-8BB8-7174499DC6F9}"/>
                </a:ext>
              </a:extLst>
            </p:cNvPr>
            <p:cNvSpPr/>
            <p:nvPr/>
          </p:nvSpPr>
          <p:spPr>
            <a:xfrm>
              <a:off x="7257062" y="1405054"/>
              <a:ext cx="3914977" cy="3219488"/>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Icon&#10;&#10;Description automatically generated">
              <a:extLst>
                <a:ext uri="{FF2B5EF4-FFF2-40B4-BE49-F238E27FC236}">
                  <a16:creationId xmlns:a16="http://schemas.microsoft.com/office/drawing/2014/main" id="{81C0961A-2C60-8545-8334-1854A25E100F}"/>
                </a:ext>
              </a:extLst>
            </p:cNvPr>
            <p:cNvPicPr>
              <a:picLocks noChangeAspect="1"/>
            </p:cNvPicPr>
            <p:nvPr/>
          </p:nvPicPr>
          <p:blipFill>
            <a:blip r:embed="rId6"/>
            <a:stretch>
              <a:fillRect/>
            </a:stretch>
          </p:blipFill>
          <p:spPr>
            <a:xfrm>
              <a:off x="7797421" y="2617256"/>
              <a:ext cx="801152" cy="1102516"/>
            </a:xfrm>
            <a:prstGeom prst="rect">
              <a:avLst/>
            </a:prstGeom>
          </p:spPr>
        </p:pic>
        <p:pic>
          <p:nvPicPr>
            <p:cNvPr id="20" name="Picture 19" descr="A picture containing icon&#10;&#10;Description automatically generated">
              <a:extLst>
                <a:ext uri="{FF2B5EF4-FFF2-40B4-BE49-F238E27FC236}">
                  <a16:creationId xmlns:a16="http://schemas.microsoft.com/office/drawing/2014/main" id="{0C402A10-1686-7648-83E2-AC6A8BA5CE0A}"/>
                </a:ext>
              </a:extLst>
            </p:cNvPr>
            <p:cNvPicPr>
              <a:picLocks noChangeAspect="1"/>
            </p:cNvPicPr>
            <p:nvPr/>
          </p:nvPicPr>
          <p:blipFill rotWithShape="1">
            <a:blip r:embed="rId7"/>
            <a:srcRect b="6797"/>
            <a:stretch/>
          </p:blipFill>
          <p:spPr>
            <a:xfrm>
              <a:off x="9549617" y="2158540"/>
              <a:ext cx="1132273" cy="1104602"/>
            </a:xfrm>
            <a:prstGeom prst="rect">
              <a:avLst/>
            </a:prstGeom>
          </p:spPr>
        </p:pic>
        <p:pic>
          <p:nvPicPr>
            <p:cNvPr id="18" name="Picture 17" descr="A picture containing icon&#10;&#10;Description automatically generated">
              <a:extLst>
                <a:ext uri="{FF2B5EF4-FFF2-40B4-BE49-F238E27FC236}">
                  <a16:creationId xmlns:a16="http://schemas.microsoft.com/office/drawing/2014/main" id="{7274B3AF-CAB5-8E47-A9AA-331C5F145C14}"/>
                </a:ext>
              </a:extLst>
            </p:cNvPr>
            <p:cNvPicPr>
              <a:picLocks noChangeAspect="1"/>
            </p:cNvPicPr>
            <p:nvPr/>
          </p:nvPicPr>
          <p:blipFill rotWithShape="1">
            <a:blip r:embed="rId7"/>
            <a:srcRect b="6797"/>
            <a:stretch/>
          </p:blipFill>
          <p:spPr>
            <a:xfrm>
              <a:off x="8671190" y="3129543"/>
              <a:ext cx="1132273" cy="1104602"/>
            </a:xfrm>
            <a:prstGeom prst="rect">
              <a:avLst/>
            </a:prstGeom>
          </p:spPr>
        </p:pic>
        <p:pic>
          <p:nvPicPr>
            <p:cNvPr id="22" name="Picture 21" descr="Icon&#10;&#10;Description automatically generated">
              <a:extLst>
                <a:ext uri="{FF2B5EF4-FFF2-40B4-BE49-F238E27FC236}">
                  <a16:creationId xmlns:a16="http://schemas.microsoft.com/office/drawing/2014/main" id="{0854FEC7-5965-FE44-A906-78324F8F4AB4}"/>
                </a:ext>
              </a:extLst>
            </p:cNvPr>
            <p:cNvPicPr>
              <a:picLocks noChangeAspect="1"/>
            </p:cNvPicPr>
            <p:nvPr/>
          </p:nvPicPr>
          <p:blipFill>
            <a:blip r:embed="rId6"/>
            <a:stretch>
              <a:fillRect/>
            </a:stretch>
          </p:blipFill>
          <p:spPr>
            <a:xfrm>
              <a:off x="8738356" y="1881450"/>
              <a:ext cx="801152" cy="1102516"/>
            </a:xfrm>
            <a:prstGeom prst="rect">
              <a:avLst/>
            </a:prstGeom>
          </p:spPr>
        </p:pic>
      </p:grpSp>
    </p:spTree>
    <p:extLst>
      <p:ext uri="{BB962C8B-B14F-4D97-AF65-F5344CB8AC3E}">
        <p14:creationId xmlns:p14="http://schemas.microsoft.com/office/powerpoint/2010/main" val="168473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3"/>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3"/>
                </p:tgtEl>
              </p:cMediaNode>
            </p:audio>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beep-09-soft.mp3" descr="beep-09-soft.mp3">
            <a:hlinkClick r:id="" action="ppaction://media"/>
            <a:extLst>
              <a:ext uri="{FF2B5EF4-FFF2-40B4-BE49-F238E27FC236}">
                <a16:creationId xmlns:a16="http://schemas.microsoft.com/office/drawing/2014/main" id="{FF8DDD20-8274-5E44-A200-A1529A9A1F9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1" name="Group 20">
            <a:extLst>
              <a:ext uri="{FF2B5EF4-FFF2-40B4-BE49-F238E27FC236}">
                <a16:creationId xmlns:a16="http://schemas.microsoft.com/office/drawing/2014/main" id="{AF25E469-81EC-7B4E-8C66-BABF94EE4BA3}"/>
              </a:ext>
            </a:extLst>
          </p:cNvPr>
          <p:cNvGrpSpPr/>
          <p:nvPr/>
        </p:nvGrpSpPr>
        <p:grpSpPr>
          <a:xfrm>
            <a:off x="7239695" y="1447940"/>
            <a:ext cx="4338744" cy="3228174"/>
            <a:chOff x="7239695" y="1447940"/>
            <a:chExt cx="4338744" cy="3228174"/>
          </a:xfrm>
        </p:grpSpPr>
        <p:sp>
          <p:nvSpPr>
            <p:cNvPr id="5" name="Cloud 4">
              <a:extLst>
                <a:ext uri="{FF2B5EF4-FFF2-40B4-BE49-F238E27FC236}">
                  <a16:creationId xmlns:a16="http://schemas.microsoft.com/office/drawing/2014/main" id="{98619084-A103-6049-B76F-A749A0F36EEF}"/>
                </a:ext>
              </a:extLst>
            </p:cNvPr>
            <p:cNvSpPr/>
            <p:nvPr/>
          </p:nvSpPr>
          <p:spPr>
            <a:xfrm>
              <a:off x="7239695" y="1447940"/>
              <a:ext cx="4338744" cy="3228174"/>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picture containing drawing&#10;&#10;Description automatically generated">
              <a:extLst>
                <a:ext uri="{FF2B5EF4-FFF2-40B4-BE49-F238E27FC236}">
                  <a16:creationId xmlns:a16="http://schemas.microsoft.com/office/drawing/2014/main" id="{E18373AB-99CB-B24A-8ACE-054CDFCCA0FC}"/>
                </a:ext>
              </a:extLst>
            </p:cNvPr>
            <p:cNvPicPr>
              <a:picLocks noChangeAspect="1"/>
            </p:cNvPicPr>
            <p:nvPr/>
          </p:nvPicPr>
          <p:blipFill>
            <a:blip r:embed="rId6"/>
            <a:stretch>
              <a:fillRect/>
            </a:stretch>
          </p:blipFill>
          <p:spPr>
            <a:xfrm>
              <a:off x="7923840" y="2276294"/>
              <a:ext cx="1001739" cy="1244879"/>
            </a:xfrm>
            <a:prstGeom prst="rect">
              <a:avLst/>
            </a:prstGeom>
          </p:spPr>
        </p:pic>
        <p:pic>
          <p:nvPicPr>
            <p:cNvPr id="20" name="Picture 19" descr="A picture containing drawing&#10;&#10;Description automatically generated">
              <a:extLst>
                <a:ext uri="{FF2B5EF4-FFF2-40B4-BE49-F238E27FC236}">
                  <a16:creationId xmlns:a16="http://schemas.microsoft.com/office/drawing/2014/main" id="{F5681344-6E0C-C546-989B-04A9D10F2253}"/>
                </a:ext>
              </a:extLst>
            </p:cNvPr>
            <p:cNvPicPr>
              <a:picLocks noChangeAspect="1"/>
            </p:cNvPicPr>
            <p:nvPr/>
          </p:nvPicPr>
          <p:blipFill>
            <a:blip r:embed="rId7"/>
            <a:stretch>
              <a:fillRect/>
            </a:stretch>
          </p:blipFill>
          <p:spPr>
            <a:xfrm>
              <a:off x="9865879" y="2162301"/>
              <a:ext cx="940300" cy="1006732"/>
            </a:xfrm>
            <a:prstGeom prst="rect">
              <a:avLst/>
            </a:prstGeom>
          </p:spPr>
        </p:pic>
        <p:pic>
          <p:nvPicPr>
            <p:cNvPr id="24" name="Picture 23" descr="A picture containing drawing&#10;&#10;Description automatically generated">
              <a:extLst>
                <a:ext uri="{FF2B5EF4-FFF2-40B4-BE49-F238E27FC236}">
                  <a16:creationId xmlns:a16="http://schemas.microsoft.com/office/drawing/2014/main" id="{0179BCBA-7FCC-6F43-86E2-150438D2D7B3}"/>
                </a:ext>
              </a:extLst>
            </p:cNvPr>
            <p:cNvPicPr>
              <a:picLocks noChangeAspect="1"/>
            </p:cNvPicPr>
            <p:nvPr/>
          </p:nvPicPr>
          <p:blipFill>
            <a:blip r:embed="rId7"/>
            <a:stretch>
              <a:fillRect/>
            </a:stretch>
          </p:blipFill>
          <p:spPr>
            <a:xfrm>
              <a:off x="8925579" y="3120428"/>
              <a:ext cx="940300" cy="1006732"/>
            </a:xfrm>
            <a:prstGeom prst="rect">
              <a:avLst/>
            </a:prstGeom>
          </p:spPr>
        </p:pic>
      </p:grpSp>
      <p:grpSp>
        <p:nvGrpSpPr>
          <p:cNvPr id="2" name="Group 1">
            <a:extLst>
              <a:ext uri="{FF2B5EF4-FFF2-40B4-BE49-F238E27FC236}">
                <a16:creationId xmlns:a16="http://schemas.microsoft.com/office/drawing/2014/main" id="{0AC81849-E1E5-844B-BC82-F7AEFCE7940F}"/>
              </a:ext>
            </a:extLst>
          </p:cNvPr>
          <p:cNvGrpSpPr/>
          <p:nvPr/>
        </p:nvGrpSpPr>
        <p:grpSpPr>
          <a:xfrm>
            <a:off x="808074" y="1440651"/>
            <a:ext cx="4967052" cy="3379164"/>
            <a:chOff x="808074" y="1440651"/>
            <a:chExt cx="4967052" cy="3379164"/>
          </a:xfrm>
        </p:grpSpPr>
        <p:grpSp>
          <p:nvGrpSpPr>
            <p:cNvPr id="25" name="Group 24">
              <a:extLst>
                <a:ext uri="{FF2B5EF4-FFF2-40B4-BE49-F238E27FC236}">
                  <a16:creationId xmlns:a16="http://schemas.microsoft.com/office/drawing/2014/main" id="{6F685686-FC47-F44D-A0D3-AA1327DD8A9E}"/>
                </a:ext>
              </a:extLst>
            </p:cNvPr>
            <p:cNvGrpSpPr/>
            <p:nvPr/>
          </p:nvGrpSpPr>
          <p:grpSpPr>
            <a:xfrm>
              <a:off x="808074" y="1440651"/>
              <a:ext cx="4967052" cy="3379164"/>
              <a:chOff x="859079" y="2567057"/>
              <a:chExt cx="4967052" cy="3379164"/>
            </a:xfrm>
            <a:solidFill>
              <a:schemeClr val="bg1"/>
            </a:solidFill>
          </p:grpSpPr>
          <p:grpSp>
            <p:nvGrpSpPr>
              <p:cNvPr id="6" name="Group 5">
                <a:extLst>
                  <a:ext uri="{FF2B5EF4-FFF2-40B4-BE49-F238E27FC236}">
                    <a16:creationId xmlns:a16="http://schemas.microsoft.com/office/drawing/2014/main" id="{99F6A8ED-F2D5-B448-83E0-0A7FD26E7F42}"/>
                  </a:ext>
                </a:extLst>
              </p:cNvPr>
              <p:cNvGrpSpPr/>
              <p:nvPr/>
            </p:nvGrpSpPr>
            <p:grpSpPr>
              <a:xfrm rot="17326522" flipH="1">
                <a:off x="4716251" y="4836341"/>
                <a:ext cx="858338" cy="1361422"/>
                <a:chOff x="4907198" y="4197647"/>
                <a:chExt cx="858360" cy="1193741"/>
              </a:xfrm>
              <a:grpFill/>
            </p:grpSpPr>
            <p:sp>
              <p:nvSpPr>
                <p:cNvPr id="7" name="Oval 6">
                  <a:extLst>
                    <a:ext uri="{FF2B5EF4-FFF2-40B4-BE49-F238E27FC236}">
                      <a16:creationId xmlns:a16="http://schemas.microsoft.com/office/drawing/2014/main" id="{1F28710E-1DCC-4048-B2AB-C292B246EEE3}"/>
                    </a:ext>
                  </a:extLst>
                </p:cNvPr>
                <p:cNvSpPr/>
                <p:nvPr/>
              </p:nvSpPr>
              <p:spPr>
                <a:xfrm>
                  <a:off x="4907198" y="4197647"/>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0607073-1CE0-D94B-9B3B-EA0C1B32CD8E}"/>
                    </a:ext>
                  </a:extLst>
                </p:cNvPr>
                <p:cNvSpPr/>
                <p:nvPr/>
              </p:nvSpPr>
              <p:spPr>
                <a:xfrm>
                  <a:off x="5179930" y="4786577"/>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6336507-6910-5748-A009-B5CFECD0EE98}"/>
                    </a:ext>
                  </a:extLst>
                </p:cNvPr>
                <p:cNvSpPr/>
                <p:nvPr/>
              </p:nvSpPr>
              <p:spPr>
                <a:xfrm>
                  <a:off x="5524258" y="5160904"/>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loud 2">
                <a:extLst>
                  <a:ext uri="{FF2B5EF4-FFF2-40B4-BE49-F238E27FC236}">
                    <a16:creationId xmlns:a16="http://schemas.microsoft.com/office/drawing/2014/main" id="{14C00CB1-E093-FE41-AD95-5C54DD41230D}"/>
                  </a:ext>
                </a:extLst>
              </p:cNvPr>
              <p:cNvSpPr/>
              <p:nvPr/>
            </p:nvSpPr>
            <p:spPr>
              <a:xfrm>
                <a:off x="859079" y="2567057"/>
                <a:ext cx="3956884" cy="3228174"/>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Picture 10" descr="A picture containing drawing&#10;&#10;Description automatically generated">
              <a:extLst>
                <a:ext uri="{FF2B5EF4-FFF2-40B4-BE49-F238E27FC236}">
                  <a16:creationId xmlns:a16="http://schemas.microsoft.com/office/drawing/2014/main" id="{5B88B21B-EFA7-424E-AF8D-81536624B474}"/>
                </a:ext>
              </a:extLst>
            </p:cNvPr>
            <p:cNvPicPr>
              <a:picLocks noChangeAspect="1"/>
            </p:cNvPicPr>
            <p:nvPr/>
          </p:nvPicPr>
          <p:blipFill>
            <a:blip r:embed="rId6"/>
            <a:stretch>
              <a:fillRect/>
            </a:stretch>
          </p:blipFill>
          <p:spPr>
            <a:xfrm>
              <a:off x="1289738" y="2487086"/>
              <a:ext cx="1001739" cy="1244879"/>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5531E28F-92C6-AF49-BE40-5C8830C6D66C}"/>
                </a:ext>
              </a:extLst>
            </p:cNvPr>
            <p:cNvPicPr>
              <a:picLocks noChangeAspect="1"/>
            </p:cNvPicPr>
            <p:nvPr/>
          </p:nvPicPr>
          <p:blipFill>
            <a:blip r:embed="rId6"/>
            <a:stretch>
              <a:fillRect/>
            </a:stretch>
          </p:blipFill>
          <p:spPr>
            <a:xfrm>
              <a:off x="2190667" y="1815609"/>
              <a:ext cx="905050" cy="1124722"/>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058F198C-81FC-0F4B-B3E0-6FE9C206B4C8}"/>
                </a:ext>
              </a:extLst>
            </p:cNvPr>
            <p:cNvPicPr>
              <a:picLocks noChangeAspect="1"/>
            </p:cNvPicPr>
            <p:nvPr/>
          </p:nvPicPr>
          <p:blipFill>
            <a:blip r:embed="rId7"/>
            <a:stretch>
              <a:fillRect/>
            </a:stretch>
          </p:blipFill>
          <p:spPr>
            <a:xfrm>
              <a:off x="2210749" y="3215768"/>
              <a:ext cx="960637" cy="1028506"/>
            </a:xfrm>
            <a:prstGeom prst="rect">
              <a:avLst/>
            </a:prstGeom>
          </p:spPr>
        </p:pic>
        <p:pic>
          <p:nvPicPr>
            <p:cNvPr id="17" name="Picture 16" descr="A picture containing drawing&#10;&#10;Description automatically generated">
              <a:extLst>
                <a:ext uri="{FF2B5EF4-FFF2-40B4-BE49-F238E27FC236}">
                  <a16:creationId xmlns:a16="http://schemas.microsoft.com/office/drawing/2014/main" id="{AF31D135-1B3D-7B40-8954-6E09AFBCF235}"/>
                </a:ext>
              </a:extLst>
            </p:cNvPr>
            <p:cNvPicPr>
              <a:picLocks noChangeAspect="1"/>
            </p:cNvPicPr>
            <p:nvPr/>
          </p:nvPicPr>
          <p:blipFill>
            <a:blip r:embed="rId7"/>
            <a:stretch>
              <a:fillRect/>
            </a:stretch>
          </p:blipFill>
          <p:spPr>
            <a:xfrm>
              <a:off x="3131826" y="1815609"/>
              <a:ext cx="940300" cy="1006732"/>
            </a:xfrm>
            <a:prstGeom prst="rect">
              <a:avLst/>
            </a:prstGeom>
          </p:spPr>
        </p:pic>
        <p:pic>
          <p:nvPicPr>
            <p:cNvPr id="26" name="Picture 25" descr="A picture containing drawing&#10;&#10;Description automatically generated">
              <a:extLst>
                <a:ext uri="{FF2B5EF4-FFF2-40B4-BE49-F238E27FC236}">
                  <a16:creationId xmlns:a16="http://schemas.microsoft.com/office/drawing/2014/main" id="{57B8C210-6BDD-6841-A989-BA2F26B2BF50}"/>
                </a:ext>
              </a:extLst>
            </p:cNvPr>
            <p:cNvPicPr>
              <a:picLocks noChangeAspect="1"/>
            </p:cNvPicPr>
            <p:nvPr/>
          </p:nvPicPr>
          <p:blipFill>
            <a:blip r:embed="rId7"/>
            <a:stretch>
              <a:fillRect/>
            </a:stretch>
          </p:blipFill>
          <p:spPr>
            <a:xfrm>
              <a:off x="3218931" y="2925634"/>
              <a:ext cx="940300" cy="1006732"/>
            </a:xfrm>
            <a:prstGeom prst="rect">
              <a:avLst/>
            </a:prstGeom>
          </p:spPr>
        </p:pic>
      </p:grpSp>
    </p:spTree>
    <p:extLst>
      <p:ext uri="{BB962C8B-B14F-4D97-AF65-F5344CB8AC3E}">
        <p14:creationId xmlns:p14="http://schemas.microsoft.com/office/powerpoint/2010/main" val="327777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3"/>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3"/>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FA97570-4C6E-CD48-811E-3425CE29AB40}"/>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light, table, sitting, holding&#10;&#10;Description automatically generated">
            <a:extLst>
              <a:ext uri="{FF2B5EF4-FFF2-40B4-BE49-F238E27FC236}">
                <a16:creationId xmlns:a16="http://schemas.microsoft.com/office/drawing/2014/main" id="{C5B5C1F5-1536-4240-930A-ED2656C03BEF}"/>
              </a:ext>
            </a:extLst>
          </p:cNvPr>
          <p:cNvPicPr>
            <a:picLocks noChangeAspect="1"/>
          </p:cNvPicPr>
          <p:nvPr/>
        </p:nvPicPr>
        <p:blipFill>
          <a:blip r:embed="rId2"/>
          <a:stretch>
            <a:fillRect/>
          </a:stretch>
        </p:blipFill>
        <p:spPr>
          <a:xfrm>
            <a:off x="4489694" y="1993693"/>
            <a:ext cx="1394603" cy="1213740"/>
          </a:xfrm>
          <a:prstGeom prst="rect">
            <a:avLst/>
          </a:prstGeom>
        </p:spPr>
      </p:pic>
      <p:pic>
        <p:nvPicPr>
          <p:cNvPr id="6" name="Picture 5" descr="A picture containing light, table, sitting, holding&#10;&#10;Description automatically generated">
            <a:extLst>
              <a:ext uri="{FF2B5EF4-FFF2-40B4-BE49-F238E27FC236}">
                <a16:creationId xmlns:a16="http://schemas.microsoft.com/office/drawing/2014/main" id="{F5181575-2499-3142-B980-CAA6A7E86813}"/>
              </a:ext>
            </a:extLst>
          </p:cNvPr>
          <p:cNvPicPr>
            <a:picLocks noChangeAspect="1"/>
          </p:cNvPicPr>
          <p:nvPr/>
        </p:nvPicPr>
        <p:blipFill>
          <a:blip r:embed="rId2"/>
          <a:stretch>
            <a:fillRect/>
          </a:stretch>
        </p:blipFill>
        <p:spPr>
          <a:xfrm>
            <a:off x="5884297" y="1386823"/>
            <a:ext cx="1394603" cy="1213740"/>
          </a:xfrm>
          <a:prstGeom prst="rect">
            <a:avLst/>
          </a:prstGeom>
        </p:spPr>
      </p:pic>
    </p:spTree>
    <p:extLst>
      <p:ext uri="{BB962C8B-B14F-4D97-AF65-F5344CB8AC3E}">
        <p14:creationId xmlns:p14="http://schemas.microsoft.com/office/powerpoint/2010/main" val="36935388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2FAE464F-2453-104A-94EC-1377AC7520A0}"/>
              </a:ext>
            </a:extLst>
          </p:cNvPr>
          <p:cNvGrpSpPr/>
          <p:nvPr/>
        </p:nvGrpSpPr>
        <p:grpSpPr>
          <a:xfrm>
            <a:off x="6273568" y="1705535"/>
            <a:ext cx="5304871" cy="2912056"/>
            <a:chOff x="6476428" y="1621813"/>
            <a:chExt cx="5304871" cy="2912056"/>
          </a:xfrm>
        </p:grpSpPr>
        <p:grpSp>
          <p:nvGrpSpPr>
            <p:cNvPr id="23" name="Group 22">
              <a:extLst>
                <a:ext uri="{FF2B5EF4-FFF2-40B4-BE49-F238E27FC236}">
                  <a16:creationId xmlns:a16="http://schemas.microsoft.com/office/drawing/2014/main" id="{56513DE9-26BC-374F-9DF3-BB4030C72A49}"/>
                </a:ext>
              </a:extLst>
            </p:cNvPr>
            <p:cNvGrpSpPr/>
            <p:nvPr/>
          </p:nvGrpSpPr>
          <p:grpSpPr>
            <a:xfrm>
              <a:off x="6476428" y="1621813"/>
              <a:ext cx="5304871" cy="2912056"/>
              <a:chOff x="6389845" y="2848447"/>
              <a:chExt cx="5304871" cy="2912056"/>
            </a:xfrm>
            <a:solidFill>
              <a:schemeClr val="bg1"/>
            </a:solidFill>
          </p:grpSpPr>
          <p:grpSp>
            <p:nvGrpSpPr>
              <p:cNvPr id="6" name="Group 5">
                <a:extLst>
                  <a:ext uri="{FF2B5EF4-FFF2-40B4-BE49-F238E27FC236}">
                    <a16:creationId xmlns:a16="http://schemas.microsoft.com/office/drawing/2014/main" id="{BCDE39CB-C31D-824C-88CA-3F7205681D26}"/>
                  </a:ext>
                </a:extLst>
              </p:cNvPr>
              <p:cNvGrpSpPr/>
              <p:nvPr/>
            </p:nvGrpSpPr>
            <p:grpSpPr>
              <a:xfrm rot="4140765" flipH="1">
                <a:off x="6834340" y="4196338"/>
                <a:ext cx="611643" cy="1500633"/>
                <a:chOff x="5307732" y="3295835"/>
                <a:chExt cx="611658" cy="1315806"/>
              </a:xfrm>
              <a:grpFill/>
            </p:grpSpPr>
            <p:sp>
              <p:nvSpPr>
                <p:cNvPr id="7" name="Oval 6">
                  <a:extLst>
                    <a:ext uri="{FF2B5EF4-FFF2-40B4-BE49-F238E27FC236}">
                      <a16:creationId xmlns:a16="http://schemas.microsoft.com/office/drawing/2014/main" id="{4D3ABA0D-42BB-1245-A804-9D1BF4E13C8B}"/>
                    </a:ext>
                  </a:extLst>
                </p:cNvPr>
                <p:cNvSpPr/>
                <p:nvPr/>
              </p:nvSpPr>
              <p:spPr>
                <a:xfrm>
                  <a:off x="5436790" y="329583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06DAEF8-184E-6D43-BCE8-4943A604716F}"/>
                    </a:ext>
                  </a:extLst>
                </p:cNvPr>
                <p:cNvSpPr/>
                <p:nvPr/>
              </p:nvSpPr>
              <p:spPr>
                <a:xfrm>
                  <a:off x="5472464" y="3860888"/>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14B00175-00B4-DD4B-A567-CADD9E5D0DC1}"/>
                    </a:ext>
                  </a:extLst>
                </p:cNvPr>
                <p:cNvSpPr/>
                <p:nvPr/>
              </p:nvSpPr>
              <p:spPr>
                <a:xfrm>
                  <a:off x="5307732" y="438115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Cloud 4">
                <a:extLst>
                  <a:ext uri="{FF2B5EF4-FFF2-40B4-BE49-F238E27FC236}">
                    <a16:creationId xmlns:a16="http://schemas.microsoft.com/office/drawing/2014/main" id="{288B233D-EA5D-8949-AF58-A7EBABF33E08}"/>
                  </a:ext>
                </a:extLst>
              </p:cNvPr>
              <p:cNvSpPr/>
              <p:nvPr/>
            </p:nvSpPr>
            <p:spPr>
              <a:xfrm>
                <a:off x="78252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Picture 10" descr="A picture containing icon&#10;&#10;Description automatically generated">
              <a:extLst>
                <a:ext uri="{FF2B5EF4-FFF2-40B4-BE49-F238E27FC236}">
                  <a16:creationId xmlns:a16="http://schemas.microsoft.com/office/drawing/2014/main" id="{040E5C16-8E82-F249-86A6-1CC13ACB03EE}"/>
                </a:ext>
              </a:extLst>
            </p:cNvPr>
            <p:cNvPicPr>
              <a:picLocks noChangeAspect="1"/>
            </p:cNvPicPr>
            <p:nvPr/>
          </p:nvPicPr>
          <p:blipFill rotWithShape="1">
            <a:blip r:embed="rId5"/>
            <a:srcRect b="6797"/>
            <a:stretch/>
          </p:blipFill>
          <p:spPr>
            <a:xfrm>
              <a:off x="8391850" y="2601268"/>
              <a:ext cx="1132273" cy="1104602"/>
            </a:xfrm>
            <a:prstGeom prst="rect">
              <a:avLst/>
            </a:prstGeom>
          </p:spPr>
        </p:pic>
        <p:pic>
          <p:nvPicPr>
            <p:cNvPr id="16" name="Picture 15" descr="A picture containing indoor, table, sitting, wooden&#10;&#10;Description automatically generated">
              <a:extLst>
                <a:ext uri="{FF2B5EF4-FFF2-40B4-BE49-F238E27FC236}">
                  <a16:creationId xmlns:a16="http://schemas.microsoft.com/office/drawing/2014/main" id="{5DF837FC-7060-C043-B3C8-75C280057135}"/>
                </a:ext>
              </a:extLst>
            </p:cNvPr>
            <p:cNvPicPr>
              <a:picLocks noChangeAspect="1"/>
            </p:cNvPicPr>
            <p:nvPr/>
          </p:nvPicPr>
          <p:blipFill rotWithShape="1">
            <a:blip r:embed="rId6"/>
            <a:srcRect l="40852" r="43121"/>
            <a:stretch/>
          </p:blipFill>
          <p:spPr>
            <a:xfrm flipH="1">
              <a:off x="9813928" y="2249810"/>
              <a:ext cx="380340" cy="1656061"/>
            </a:xfrm>
            <a:prstGeom prst="rect">
              <a:avLst/>
            </a:prstGeom>
          </p:spPr>
        </p:pic>
        <p:pic>
          <p:nvPicPr>
            <p:cNvPr id="17" name="Picture 16" descr="A picture containing indoor, table, sitting, wooden&#10;&#10;Description automatically generated">
              <a:extLst>
                <a:ext uri="{FF2B5EF4-FFF2-40B4-BE49-F238E27FC236}">
                  <a16:creationId xmlns:a16="http://schemas.microsoft.com/office/drawing/2014/main" id="{60964835-B8E2-8C43-9FAD-C539E8F93E1E}"/>
                </a:ext>
              </a:extLst>
            </p:cNvPr>
            <p:cNvPicPr>
              <a:picLocks noChangeAspect="1"/>
            </p:cNvPicPr>
            <p:nvPr/>
          </p:nvPicPr>
          <p:blipFill rotWithShape="1">
            <a:blip r:embed="rId6"/>
            <a:srcRect l="40852" r="43121"/>
            <a:stretch/>
          </p:blipFill>
          <p:spPr>
            <a:xfrm flipH="1">
              <a:off x="10386548" y="1959933"/>
              <a:ext cx="380340" cy="1656061"/>
            </a:xfrm>
            <a:prstGeom prst="rect">
              <a:avLst/>
            </a:prstGeom>
          </p:spPr>
        </p:pic>
      </p:grpSp>
      <p:grpSp>
        <p:nvGrpSpPr>
          <p:cNvPr id="2" name="Group 1">
            <a:extLst>
              <a:ext uri="{FF2B5EF4-FFF2-40B4-BE49-F238E27FC236}">
                <a16:creationId xmlns:a16="http://schemas.microsoft.com/office/drawing/2014/main" id="{A63B3031-02DC-9344-AD4A-C296D50CDDA8}"/>
              </a:ext>
            </a:extLst>
          </p:cNvPr>
          <p:cNvGrpSpPr/>
          <p:nvPr/>
        </p:nvGrpSpPr>
        <p:grpSpPr>
          <a:xfrm>
            <a:off x="1107126" y="1923067"/>
            <a:ext cx="3869424" cy="2912056"/>
            <a:chOff x="410700" y="1931189"/>
            <a:chExt cx="3869424" cy="2912056"/>
          </a:xfrm>
        </p:grpSpPr>
        <p:sp>
          <p:nvSpPr>
            <p:cNvPr id="3" name="Cloud 2">
              <a:extLst>
                <a:ext uri="{FF2B5EF4-FFF2-40B4-BE49-F238E27FC236}">
                  <a16:creationId xmlns:a16="http://schemas.microsoft.com/office/drawing/2014/main" id="{7C9CC088-91AE-4349-98EE-41ADB4E1F990}"/>
                </a:ext>
              </a:extLst>
            </p:cNvPr>
            <p:cNvSpPr/>
            <p:nvPr/>
          </p:nvSpPr>
          <p:spPr>
            <a:xfrm>
              <a:off x="410700" y="1931189"/>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picture containing icon&#10;&#10;Description automatically generated">
              <a:extLst>
                <a:ext uri="{FF2B5EF4-FFF2-40B4-BE49-F238E27FC236}">
                  <a16:creationId xmlns:a16="http://schemas.microsoft.com/office/drawing/2014/main" id="{5D5EF574-D6D4-6247-856D-551A59AC8883}"/>
                </a:ext>
              </a:extLst>
            </p:cNvPr>
            <p:cNvPicPr>
              <a:picLocks noChangeAspect="1"/>
            </p:cNvPicPr>
            <p:nvPr/>
          </p:nvPicPr>
          <p:blipFill rotWithShape="1">
            <a:blip r:embed="rId5"/>
            <a:srcRect b="6797"/>
            <a:stretch/>
          </p:blipFill>
          <p:spPr>
            <a:xfrm>
              <a:off x="1900655" y="2712812"/>
              <a:ext cx="1030717" cy="1005528"/>
            </a:xfrm>
            <a:prstGeom prst="rect">
              <a:avLst/>
            </a:prstGeom>
          </p:spPr>
        </p:pic>
        <p:pic>
          <p:nvPicPr>
            <p:cNvPr id="15" name="Picture 14" descr="A picture containing indoor, table, sitting, wooden&#10;&#10;Description automatically generated">
              <a:extLst>
                <a:ext uri="{FF2B5EF4-FFF2-40B4-BE49-F238E27FC236}">
                  <a16:creationId xmlns:a16="http://schemas.microsoft.com/office/drawing/2014/main" id="{CBE275C6-BE37-1E4B-87B1-B3AEE608FE1C}"/>
                </a:ext>
              </a:extLst>
            </p:cNvPr>
            <p:cNvPicPr>
              <a:picLocks noChangeAspect="1"/>
            </p:cNvPicPr>
            <p:nvPr/>
          </p:nvPicPr>
          <p:blipFill rotWithShape="1">
            <a:blip r:embed="rId6"/>
            <a:srcRect l="40852" r="43121"/>
            <a:stretch/>
          </p:blipFill>
          <p:spPr>
            <a:xfrm flipH="1">
              <a:off x="2976061" y="2472392"/>
              <a:ext cx="380111" cy="1655064"/>
            </a:xfrm>
            <a:prstGeom prst="rect">
              <a:avLst/>
            </a:prstGeom>
          </p:spPr>
        </p:pic>
        <p:pic>
          <p:nvPicPr>
            <p:cNvPr id="13" name="Picture 12" descr="A picture containing icon&#10;&#10;Description automatically generated">
              <a:extLst>
                <a:ext uri="{FF2B5EF4-FFF2-40B4-BE49-F238E27FC236}">
                  <a16:creationId xmlns:a16="http://schemas.microsoft.com/office/drawing/2014/main" id="{8FC1F420-7C08-3C45-BBD5-435D4E14106B}"/>
                </a:ext>
              </a:extLst>
            </p:cNvPr>
            <p:cNvPicPr>
              <a:picLocks noChangeAspect="1"/>
            </p:cNvPicPr>
            <p:nvPr/>
          </p:nvPicPr>
          <p:blipFill rotWithShape="1">
            <a:blip r:embed="rId5"/>
            <a:srcRect b="6797"/>
            <a:stretch/>
          </p:blipFill>
          <p:spPr>
            <a:xfrm>
              <a:off x="993936" y="3169685"/>
              <a:ext cx="1132273" cy="1104602"/>
            </a:xfrm>
            <a:prstGeom prst="rect">
              <a:avLst/>
            </a:prstGeom>
          </p:spPr>
        </p:pic>
      </p:grpSp>
      <p:pic>
        <p:nvPicPr>
          <p:cNvPr id="20" name="beep-09-soft.mp3" descr="beep-09-soft.mp3">
            <a:hlinkClick r:id="" action="ppaction://media"/>
            <a:extLst>
              <a:ext uri="{FF2B5EF4-FFF2-40B4-BE49-F238E27FC236}">
                <a16:creationId xmlns:a16="http://schemas.microsoft.com/office/drawing/2014/main" id="{A7FC27EB-59CF-DB49-BAFE-E290ABBFC7F7}"/>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spTree>
    <p:extLst>
      <p:ext uri="{BB962C8B-B14F-4D97-AF65-F5344CB8AC3E}">
        <p14:creationId xmlns:p14="http://schemas.microsoft.com/office/powerpoint/2010/main" val="531480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0"/>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2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0"/>
                </p:tgtEl>
              </p:cMediaNode>
            </p:audio>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3B419BE2-3F1F-FC4E-B65B-196DCB018DA5}"/>
              </a:ext>
            </a:extLst>
          </p:cNvPr>
          <p:cNvGrpSpPr/>
          <p:nvPr/>
        </p:nvGrpSpPr>
        <p:grpSpPr>
          <a:xfrm>
            <a:off x="7869224" y="1499771"/>
            <a:ext cx="3869424" cy="2912056"/>
            <a:chOff x="7869224" y="1499771"/>
            <a:chExt cx="3869424" cy="2912056"/>
          </a:xfrm>
        </p:grpSpPr>
        <p:sp>
          <p:nvSpPr>
            <p:cNvPr id="5" name="Cloud 4">
              <a:extLst>
                <a:ext uri="{FF2B5EF4-FFF2-40B4-BE49-F238E27FC236}">
                  <a16:creationId xmlns:a16="http://schemas.microsoft.com/office/drawing/2014/main" id="{3B497543-8A7C-6544-B5F2-3842E234048E}"/>
                </a:ext>
              </a:extLst>
            </p:cNvPr>
            <p:cNvSpPr/>
            <p:nvPr/>
          </p:nvSpPr>
          <p:spPr>
            <a:xfrm>
              <a:off x="7869224" y="1499771"/>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picture containing drawing&#10;&#10;Description automatically generated">
              <a:extLst>
                <a:ext uri="{FF2B5EF4-FFF2-40B4-BE49-F238E27FC236}">
                  <a16:creationId xmlns:a16="http://schemas.microsoft.com/office/drawing/2014/main" id="{BAF89BAF-4994-CD4E-9E07-5A0419773BE1}"/>
                </a:ext>
              </a:extLst>
            </p:cNvPr>
            <p:cNvPicPr>
              <a:picLocks noChangeAspect="1"/>
            </p:cNvPicPr>
            <p:nvPr/>
          </p:nvPicPr>
          <p:blipFill>
            <a:blip r:embed="rId5"/>
            <a:stretch>
              <a:fillRect/>
            </a:stretch>
          </p:blipFill>
          <p:spPr>
            <a:xfrm>
              <a:off x="8678962" y="2365737"/>
              <a:ext cx="975905" cy="1008191"/>
            </a:xfrm>
            <a:prstGeom prst="rect">
              <a:avLst/>
            </a:prstGeom>
          </p:spPr>
        </p:pic>
        <p:pic>
          <p:nvPicPr>
            <p:cNvPr id="18" name="Picture 17" descr="Shape&#10;&#10;Description automatically generated">
              <a:extLst>
                <a:ext uri="{FF2B5EF4-FFF2-40B4-BE49-F238E27FC236}">
                  <a16:creationId xmlns:a16="http://schemas.microsoft.com/office/drawing/2014/main" id="{84BCCD48-476F-504C-A7C9-B438AC871E6F}"/>
                </a:ext>
              </a:extLst>
            </p:cNvPr>
            <p:cNvPicPr>
              <a:picLocks noChangeAspect="1"/>
            </p:cNvPicPr>
            <p:nvPr/>
          </p:nvPicPr>
          <p:blipFill rotWithShape="1">
            <a:blip r:embed="rId6"/>
            <a:srcRect b="9890"/>
            <a:stretch/>
          </p:blipFill>
          <p:spPr>
            <a:xfrm>
              <a:off x="9654867" y="2132128"/>
              <a:ext cx="1211585" cy="1091757"/>
            </a:xfrm>
            <a:prstGeom prst="rect">
              <a:avLst/>
            </a:prstGeom>
          </p:spPr>
        </p:pic>
      </p:grpSp>
      <p:pic>
        <p:nvPicPr>
          <p:cNvPr id="23" name="beep-09-soft.mp3" descr="beep-09-soft.mp3">
            <a:hlinkClick r:id="" action="ppaction://media"/>
            <a:extLst>
              <a:ext uri="{FF2B5EF4-FFF2-40B4-BE49-F238E27FC236}">
                <a16:creationId xmlns:a16="http://schemas.microsoft.com/office/drawing/2014/main" id="{9B1476F3-B205-1043-9E03-C2EAAD7EE25C}"/>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grpSp>
        <p:nvGrpSpPr>
          <p:cNvPr id="2" name="Group 1">
            <a:extLst>
              <a:ext uri="{FF2B5EF4-FFF2-40B4-BE49-F238E27FC236}">
                <a16:creationId xmlns:a16="http://schemas.microsoft.com/office/drawing/2014/main" id="{5A472A3B-CEE2-2A40-AD26-40513FBB2D0B}"/>
              </a:ext>
            </a:extLst>
          </p:cNvPr>
          <p:cNvGrpSpPr/>
          <p:nvPr/>
        </p:nvGrpSpPr>
        <p:grpSpPr>
          <a:xfrm>
            <a:off x="1268169" y="1642723"/>
            <a:ext cx="4919339" cy="3162324"/>
            <a:chOff x="453351" y="1434517"/>
            <a:chExt cx="4919339" cy="3162324"/>
          </a:xfrm>
        </p:grpSpPr>
        <p:grpSp>
          <p:nvGrpSpPr>
            <p:cNvPr id="20" name="Group 19">
              <a:extLst>
                <a:ext uri="{FF2B5EF4-FFF2-40B4-BE49-F238E27FC236}">
                  <a16:creationId xmlns:a16="http://schemas.microsoft.com/office/drawing/2014/main" id="{DC7CA116-5AFF-CB4F-8794-7F8887281599}"/>
                </a:ext>
              </a:extLst>
            </p:cNvPr>
            <p:cNvGrpSpPr/>
            <p:nvPr/>
          </p:nvGrpSpPr>
          <p:grpSpPr>
            <a:xfrm>
              <a:off x="453351" y="1434517"/>
              <a:ext cx="4919339" cy="3162324"/>
              <a:chOff x="192592" y="2848447"/>
              <a:chExt cx="4919339" cy="3162324"/>
            </a:xfrm>
            <a:solidFill>
              <a:schemeClr val="bg1"/>
            </a:solidFill>
          </p:grpSpPr>
          <p:sp>
            <p:nvSpPr>
              <p:cNvPr id="3" name="Cloud 2">
                <a:extLst>
                  <a:ext uri="{FF2B5EF4-FFF2-40B4-BE49-F238E27FC236}">
                    <a16:creationId xmlns:a16="http://schemas.microsoft.com/office/drawing/2014/main" id="{B3D33655-6CE0-BD4D-8876-AF9AB15CCE3C}"/>
                  </a:ext>
                </a:extLst>
              </p:cNvPr>
              <p:cNvSpPr/>
              <p:nvPr/>
            </p:nvSpPr>
            <p:spPr>
              <a:xfrm>
                <a:off x="1925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B007D016-3CDA-0643-AFB3-764B741325C6}"/>
                  </a:ext>
                </a:extLst>
              </p:cNvPr>
              <p:cNvGrpSpPr/>
              <p:nvPr/>
            </p:nvGrpSpPr>
            <p:grpSpPr>
              <a:xfrm rot="17326522" flipH="1">
                <a:off x="3994475" y="4893315"/>
                <a:ext cx="942777" cy="1292135"/>
                <a:chOff x="5104839" y="3670175"/>
                <a:chExt cx="942800" cy="1132988"/>
              </a:xfrm>
              <a:grpFill/>
            </p:grpSpPr>
            <p:sp>
              <p:nvSpPr>
                <p:cNvPr id="7" name="Oval 6">
                  <a:extLst>
                    <a:ext uri="{FF2B5EF4-FFF2-40B4-BE49-F238E27FC236}">
                      <a16:creationId xmlns:a16="http://schemas.microsoft.com/office/drawing/2014/main" id="{34FFA4E1-671C-AF45-A973-C59A83E08D5A}"/>
                    </a:ext>
                  </a:extLst>
                </p:cNvPr>
                <p:cNvSpPr/>
                <p:nvPr/>
              </p:nvSpPr>
              <p:spPr>
                <a:xfrm>
                  <a:off x="5104839" y="367017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17F9688-DBB5-1E4E-9F59-02804940392B}"/>
                    </a:ext>
                  </a:extLst>
                </p:cNvPr>
                <p:cNvSpPr/>
                <p:nvPr/>
              </p:nvSpPr>
              <p:spPr>
                <a:xfrm>
                  <a:off x="5373871" y="4252219"/>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558F76E-B4BC-C848-B9BC-8A48107DF91A}"/>
                    </a:ext>
                  </a:extLst>
                </p:cNvPr>
                <p:cNvSpPr/>
                <p:nvPr/>
              </p:nvSpPr>
              <p:spPr>
                <a:xfrm>
                  <a:off x="5806339" y="4572679"/>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1" name="Picture 10" descr="A picture containing drawing&#10;&#10;Description automatically generated">
              <a:extLst>
                <a:ext uri="{FF2B5EF4-FFF2-40B4-BE49-F238E27FC236}">
                  <a16:creationId xmlns:a16="http://schemas.microsoft.com/office/drawing/2014/main" id="{BAFA2EDC-7A66-2A4A-A1EC-5CE0EC013447}"/>
                </a:ext>
              </a:extLst>
            </p:cNvPr>
            <p:cNvPicPr>
              <a:picLocks noChangeAspect="1"/>
            </p:cNvPicPr>
            <p:nvPr/>
          </p:nvPicPr>
          <p:blipFill>
            <a:blip r:embed="rId5"/>
            <a:stretch>
              <a:fillRect/>
            </a:stretch>
          </p:blipFill>
          <p:spPr>
            <a:xfrm>
              <a:off x="938011" y="2107252"/>
              <a:ext cx="911653" cy="941813"/>
            </a:xfrm>
            <a:prstGeom prst="rect">
              <a:avLst/>
            </a:prstGeom>
          </p:spPr>
        </p:pic>
        <p:pic>
          <p:nvPicPr>
            <p:cNvPr id="15" name="Picture 14" descr="Shape&#10;&#10;Description automatically generated">
              <a:extLst>
                <a:ext uri="{FF2B5EF4-FFF2-40B4-BE49-F238E27FC236}">
                  <a16:creationId xmlns:a16="http://schemas.microsoft.com/office/drawing/2014/main" id="{9D7C3387-5C2F-304F-BF49-0BA054596AF9}"/>
                </a:ext>
              </a:extLst>
            </p:cNvPr>
            <p:cNvPicPr>
              <a:picLocks noChangeAspect="1"/>
            </p:cNvPicPr>
            <p:nvPr/>
          </p:nvPicPr>
          <p:blipFill rotWithShape="1">
            <a:blip r:embed="rId6"/>
            <a:srcRect b="9890"/>
            <a:stretch/>
          </p:blipFill>
          <p:spPr>
            <a:xfrm>
              <a:off x="1813501" y="2803404"/>
              <a:ext cx="1170032" cy="1054313"/>
            </a:xfrm>
            <a:prstGeom prst="rect">
              <a:avLst/>
            </a:prstGeom>
          </p:spPr>
        </p:pic>
        <p:pic>
          <p:nvPicPr>
            <p:cNvPr id="16" name="Picture 15" descr="Shape&#10;&#10;Description automatically generated">
              <a:extLst>
                <a:ext uri="{FF2B5EF4-FFF2-40B4-BE49-F238E27FC236}">
                  <a16:creationId xmlns:a16="http://schemas.microsoft.com/office/drawing/2014/main" id="{4D9E2C96-134E-6C4A-96A1-AA36AFD5A3EC}"/>
                </a:ext>
              </a:extLst>
            </p:cNvPr>
            <p:cNvPicPr>
              <a:picLocks noChangeAspect="1"/>
            </p:cNvPicPr>
            <p:nvPr/>
          </p:nvPicPr>
          <p:blipFill rotWithShape="1">
            <a:blip r:embed="rId6"/>
            <a:srcRect b="9890"/>
            <a:stretch/>
          </p:blipFill>
          <p:spPr>
            <a:xfrm>
              <a:off x="2101432" y="1811918"/>
              <a:ext cx="1045184" cy="941813"/>
            </a:xfrm>
            <a:prstGeom prst="rect">
              <a:avLst/>
            </a:prstGeom>
          </p:spPr>
        </p:pic>
        <p:pic>
          <p:nvPicPr>
            <p:cNvPr id="21" name="Picture 20" descr="Shape&#10;&#10;Description automatically generated">
              <a:extLst>
                <a:ext uri="{FF2B5EF4-FFF2-40B4-BE49-F238E27FC236}">
                  <a16:creationId xmlns:a16="http://schemas.microsoft.com/office/drawing/2014/main" id="{F035A857-2DF1-E54B-8E86-1A3FAC79E676}"/>
                </a:ext>
              </a:extLst>
            </p:cNvPr>
            <p:cNvPicPr>
              <a:picLocks noChangeAspect="1"/>
            </p:cNvPicPr>
            <p:nvPr/>
          </p:nvPicPr>
          <p:blipFill rotWithShape="1">
            <a:blip r:embed="rId6"/>
            <a:srcRect b="9890"/>
            <a:stretch/>
          </p:blipFill>
          <p:spPr>
            <a:xfrm>
              <a:off x="2983533" y="2282072"/>
              <a:ext cx="1045184" cy="941813"/>
            </a:xfrm>
            <a:prstGeom prst="rect">
              <a:avLst/>
            </a:prstGeom>
          </p:spPr>
        </p:pic>
      </p:grpSp>
    </p:spTree>
    <p:extLst>
      <p:ext uri="{BB962C8B-B14F-4D97-AF65-F5344CB8AC3E}">
        <p14:creationId xmlns:p14="http://schemas.microsoft.com/office/powerpoint/2010/main" val="226093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3"/>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3"/>
                </p:tgtEl>
              </p:cMediaNode>
            </p:audio>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CC577B5F-9E05-8B4F-8FF1-D75D9796B113}"/>
              </a:ext>
            </a:extLst>
          </p:cNvPr>
          <p:cNvGrpSpPr/>
          <p:nvPr/>
        </p:nvGrpSpPr>
        <p:grpSpPr>
          <a:xfrm>
            <a:off x="6682331" y="1451120"/>
            <a:ext cx="5026125" cy="2912056"/>
            <a:chOff x="6682331" y="1451120"/>
            <a:chExt cx="5026125" cy="2912056"/>
          </a:xfrm>
        </p:grpSpPr>
        <p:grpSp>
          <p:nvGrpSpPr>
            <p:cNvPr id="6" name="Group 5">
              <a:extLst>
                <a:ext uri="{FF2B5EF4-FFF2-40B4-BE49-F238E27FC236}">
                  <a16:creationId xmlns:a16="http://schemas.microsoft.com/office/drawing/2014/main" id="{DAAD6BEF-BF43-E044-8018-107ECF623A42}"/>
                </a:ext>
              </a:extLst>
            </p:cNvPr>
            <p:cNvGrpSpPr/>
            <p:nvPr/>
          </p:nvGrpSpPr>
          <p:grpSpPr>
            <a:xfrm>
              <a:off x="6682331" y="3189820"/>
              <a:ext cx="876414" cy="1095307"/>
              <a:chOff x="6175385" y="4103037"/>
              <a:chExt cx="876414" cy="1095307"/>
            </a:xfrm>
            <a:solidFill>
              <a:schemeClr val="bg1"/>
            </a:solidFill>
          </p:grpSpPr>
          <p:sp>
            <p:nvSpPr>
              <p:cNvPr id="7" name="Oval 6">
                <a:extLst>
                  <a:ext uri="{FF2B5EF4-FFF2-40B4-BE49-F238E27FC236}">
                    <a16:creationId xmlns:a16="http://schemas.microsoft.com/office/drawing/2014/main" id="{40039BB6-33CC-354A-9CBD-CA0B2F803C12}"/>
                  </a:ext>
                </a:extLst>
              </p:cNvPr>
              <p:cNvSpPr/>
              <p:nvPr/>
            </p:nvSpPr>
            <p:spPr>
              <a:xfrm>
                <a:off x="6569199" y="4103037"/>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4BC4600-933F-9342-8905-D62582BF8F4E}"/>
                  </a:ext>
                </a:extLst>
              </p:cNvPr>
              <p:cNvSpPr/>
              <p:nvPr/>
            </p:nvSpPr>
            <p:spPr>
              <a:xfrm>
                <a:off x="6238832" y="4467812"/>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4873D6B-F2B2-564E-B012-5BD868F432A6}"/>
                  </a:ext>
                </a:extLst>
              </p:cNvPr>
              <p:cNvSpPr/>
              <p:nvPr/>
            </p:nvSpPr>
            <p:spPr>
              <a:xfrm>
                <a:off x="6175385" y="4967860"/>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Cloud 4">
              <a:extLst>
                <a:ext uri="{FF2B5EF4-FFF2-40B4-BE49-F238E27FC236}">
                  <a16:creationId xmlns:a16="http://schemas.microsoft.com/office/drawing/2014/main" id="{AEBF3794-00C7-E241-B9AC-C41609E74470}"/>
                </a:ext>
              </a:extLst>
            </p:cNvPr>
            <p:cNvSpPr/>
            <p:nvPr/>
          </p:nvSpPr>
          <p:spPr>
            <a:xfrm>
              <a:off x="7839032" y="1451120"/>
              <a:ext cx="3869424" cy="291205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Icon&#10;&#10;Description automatically generated">
              <a:extLst>
                <a:ext uri="{FF2B5EF4-FFF2-40B4-BE49-F238E27FC236}">
                  <a16:creationId xmlns:a16="http://schemas.microsoft.com/office/drawing/2014/main" id="{F417788A-7BAE-C846-B729-85F459016069}"/>
                </a:ext>
              </a:extLst>
            </p:cNvPr>
            <p:cNvPicPr>
              <a:picLocks noChangeAspect="1"/>
            </p:cNvPicPr>
            <p:nvPr/>
          </p:nvPicPr>
          <p:blipFill>
            <a:blip r:embed="rId5"/>
            <a:stretch>
              <a:fillRect/>
            </a:stretch>
          </p:blipFill>
          <p:spPr>
            <a:xfrm>
              <a:off x="9415964" y="2913593"/>
              <a:ext cx="801152" cy="1102516"/>
            </a:xfrm>
            <a:prstGeom prst="rect">
              <a:avLst/>
            </a:prstGeom>
          </p:spPr>
        </p:pic>
        <p:pic>
          <p:nvPicPr>
            <p:cNvPr id="15" name="Picture 14" descr="Icon&#10;&#10;Description automatically generated">
              <a:extLst>
                <a:ext uri="{FF2B5EF4-FFF2-40B4-BE49-F238E27FC236}">
                  <a16:creationId xmlns:a16="http://schemas.microsoft.com/office/drawing/2014/main" id="{4DD02548-2BF2-3645-84F1-C28F8B1CA41E}"/>
                </a:ext>
              </a:extLst>
            </p:cNvPr>
            <p:cNvPicPr>
              <a:picLocks noChangeAspect="1"/>
            </p:cNvPicPr>
            <p:nvPr/>
          </p:nvPicPr>
          <p:blipFill>
            <a:blip r:embed="rId5"/>
            <a:stretch>
              <a:fillRect/>
            </a:stretch>
          </p:blipFill>
          <p:spPr>
            <a:xfrm>
              <a:off x="10327108" y="2280610"/>
              <a:ext cx="801152" cy="1102516"/>
            </a:xfrm>
            <a:prstGeom prst="rect">
              <a:avLst/>
            </a:prstGeom>
          </p:spPr>
        </p:pic>
        <p:pic>
          <p:nvPicPr>
            <p:cNvPr id="19" name="Picture 18" descr="A picture containing drawing&#10;&#10;Description automatically generated">
              <a:extLst>
                <a:ext uri="{FF2B5EF4-FFF2-40B4-BE49-F238E27FC236}">
                  <a16:creationId xmlns:a16="http://schemas.microsoft.com/office/drawing/2014/main" id="{ECBA7651-E7C7-3546-B739-43D0138A0E0A}"/>
                </a:ext>
              </a:extLst>
            </p:cNvPr>
            <p:cNvPicPr>
              <a:picLocks noChangeAspect="1"/>
            </p:cNvPicPr>
            <p:nvPr/>
          </p:nvPicPr>
          <p:blipFill rotWithShape="1">
            <a:blip r:embed="rId6"/>
            <a:srcRect b="7421"/>
            <a:stretch/>
          </p:blipFill>
          <p:spPr>
            <a:xfrm>
              <a:off x="8371639" y="2690293"/>
              <a:ext cx="912294" cy="1036929"/>
            </a:xfrm>
            <a:prstGeom prst="rect">
              <a:avLst/>
            </a:prstGeom>
          </p:spPr>
        </p:pic>
        <p:pic>
          <p:nvPicPr>
            <p:cNvPr id="21" name="Picture 20" descr="A picture containing drawing&#10;&#10;Description automatically generated">
              <a:extLst>
                <a:ext uri="{FF2B5EF4-FFF2-40B4-BE49-F238E27FC236}">
                  <a16:creationId xmlns:a16="http://schemas.microsoft.com/office/drawing/2014/main" id="{7E407D65-528A-744A-9843-4D411E58FD6E}"/>
                </a:ext>
              </a:extLst>
            </p:cNvPr>
            <p:cNvPicPr>
              <a:picLocks noChangeAspect="1"/>
            </p:cNvPicPr>
            <p:nvPr/>
          </p:nvPicPr>
          <p:blipFill rotWithShape="1">
            <a:blip r:embed="rId6"/>
            <a:srcRect b="7421"/>
            <a:stretch/>
          </p:blipFill>
          <p:spPr>
            <a:xfrm>
              <a:off x="9349373" y="1794939"/>
              <a:ext cx="912294" cy="1036929"/>
            </a:xfrm>
            <a:prstGeom prst="rect">
              <a:avLst/>
            </a:prstGeom>
          </p:spPr>
        </p:pic>
      </p:grpSp>
      <p:pic>
        <p:nvPicPr>
          <p:cNvPr id="23" name="beep-09-soft.mp3" descr="beep-09-soft.mp3">
            <a:hlinkClick r:id="" action="ppaction://media"/>
            <a:extLst>
              <a:ext uri="{FF2B5EF4-FFF2-40B4-BE49-F238E27FC236}">
                <a16:creationId xmlns:a16="http://schemas.microsoft.com/office/drawing/2014/main" id="{B9B89869-F117-0743-839C-1B5FCD9F4DC2}"/>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72039" y="6069993"/>
            <a:ext cx="812800" cy="812800"/>
          </a:xfrm>
          <a:prstGeom prst="rect">
            <a:avLst/>
          </a:prstGeom>
        </p:spPr>
      </p:pic>
      <p:grpSp>
        <p:nvGrpSpPr>
          <p:cNvPr id="2" name="Group 1">
            <a:extLst>
              <a:ext uri="{FF2B5EF4-FFF2-40B4-BE49-F238E27FC236}">
                <a16:creationId xmlns:a16="http://schemas.microsoft.com/office/drawing/2014/main" id="{6DC44B2B-8DAB-8340-B376-79D229883ADD}"/>
              </a:ext>
            </a:extLst>
          </p:cNvPr>
          <p:cNvGrpSpPr/>
          <p:nvPr/>
        </p:nvGrpSpPr>
        <p:grpSpPr>
          <a:xfrm>
            <a:off x="483543" y="1880647"/>
            <a:ext cx="4155364" cy="3070494"/>
            <a:chOff x="483543" y="1880647"/>
            <a:chExt cx="4155364" cy="3070494"/>
          </a:xfrm>
        </p:grpSpPr>
        <p:sp>
          <p:nvSpPr>
            <p:cNvPr id="3" name="Cloud 2">
              <a:extLst>
                <a:ext uri="{FF2B5EF4-FFF2-40B4-BE49-F238E27FC236}">
                  <a16:creationId xmlns:a16="http://schemas.microsoft.com/office/drawing/2014/main" id="{03DEE842-6D3F-174C-BC97-0920224262A6}"/>
                </a:ext>
              </a:extLst>
            </p:cNvPr>
            <p:cNvSpPr/>
            <p:nvPr/>
          </p:nvSpPr>
          <p:spPr>
            <a:xfrm>
              <a:off x="483543" y="1880647"/>
              <a:ext cx="4155364" cy="3070494"/>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Icon&#10;&#10;Description automatically generated">
              <a:extLst>
                <a:ext uri="{FF2B5EF4-FFF2-40B4-BE49-F238E27FC236}">
                  <a16:creationId xmlns:a16="http://schemas.microsoft.com/office/drawing/2014/main" id="{4F6605DB-9B64-4343-9947-32232862929B}"/>
                </a:ext>
              </a:extLst>
            </p:cNvPr>
            <p:cNvPicPr>
              <a:picLocks noChangeAspect="1"/>
            </p:cNvPicPr>
            <p:nvPr/>
          </p:nvPicPr>
          <p:blipFill>
            <a:blip r:embed="rId5"/>
            <a:stretch>
              <a:fillRect/>
            </a:stretch>
          </p:blipFill>
          <p:spPr>
            <a:xfrm>
              <a:off x="2215841" y="3482360"/>
              <a:ext cx="801152" cy="1102516"/>
            </a:xfrm>
            <a:prstGeom prst="rect">
              <a:avLst/>
            </a:prstGeom>
          </p:spPr>
        </p:pic>
        <p:pic>
          <p:nvPicPr>
            <p:cNvPr id="14" name="Picture 13" descr="Icon&#10;&#10;Description automatically generated">
              <a:extLst>
                <a:ext uri="{FF2B5EF4-FFF2-40B4-BE49-F238E27FC236}">
                  <a16:creationId xmlns:a16="http://schemas.microsoft.com/office/drawing/2014/main" id="{6DA090BF-7391-CE4A-87A0-D4D95249036A}"/>
                </a:ext>
              </a:extLst>
            </p:cNvPr>
            <p:cNvPicPr>
              <a:picLocks noChangeAspect="1"/>
            </p:cNvPicPr>
            <p:nvPr/>
          </p:nvPicPr>
          <p:blipFill>
            <a:blip r:embed="rId5"/>
            <a:stretch>
              <a:fillRect/>
            </a:stretch>
          </p:blipFill>
          <p:spPr>
            <a:xfrm>
              <a:off x="2914555" y="2280610"/>
              <a:ext cx="801152" cy="1102516"/>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CF9C300B-866A-714E-85C2-A3FB098A8751}"/>
                </a:ext>
              </a:extLst>
            </p:cNvPr>
            <p:cNvPicPr>
              <a:picLocks noChangeAspect="1"/>
            </p:cNvPicPr>
            <p:nvPr/>
          </p:nvPicPr>
          <p:blipFill rotWithShape="1">
            <a:blip r:embed="rId6"/>
            <a:srcRect b="7421"/>
            <a:stretch/>
          </p:blipFill>
          <p:spPr>
            <a:xfrm>
              <a:off x="1026965" y="2831868"/>
              <a:ext cx="912294" cy="1036929"/>
            </a:xfrm>
            <a:prstGeom prst="rect">
              <a:avLst/>
            </a:prstGeom>
          </p:spPr>
        </p:pic>
        <p:pic>
          <p:nvPicPr>
            <p:cNvPr id="24" name="Picture 23" descr="Icon&#10;&#10;Description automatically generated">
              <a:extLst>
                <a:ext uri="{FF2B5EF4-FFF2-40B4-BE49-F238E27FC236}">
                  <a16:creationId xmlns:a16="http://schemas.microsoft.com/office/drawing/2014/main" id="{F813FC2F-F96C-5441-8EDA-DFB7BBFA7774}"/>
                </a:ext>
              </a:extLst>
            </p:cNvPr>
            <p:cNvPicPr>
              <a:picLocks noChangeAspect="1"/>
            </p:cNvPicPr>
            <p:nvPr/>
          </p:nvPicPr>
          <p:blipFill>
            <a:blip r:embed="rId5"/>
            <a:stretch>
              <a:fillRect/>
            </a:stretch>
          </p:blipFill>
          <p:spPr>
            <a:xfrm>
              <a:off x="1905287" y="2273125"/>
              <a:ext cx="801152" cy="1102516"/>
            </a:xfrm>
            <a:prstGeom prst="rect">
              <a:avLst/>
            </a:prstGeom>
          </p:spPr>
        </p:pic>
      </p:grpSp>
    </p:spTree>
    <p:extLst>
      <p:ext uri="{BB962C8B-B14F-4D97-AF65-F5344CB8AC3E}">
        <p14:creationId xmlns:p14="http://schemas.microsoft.com/office/powerpoint/2010/main" val="368506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3"/>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2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3"/>
                </p:tgtEl>
              </p:cMediaNode>
            </p:audio>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F4FA1-E74D-FB49-85BB-1BC4661BD13A}"/>
              </a:ext>
            </a:extLst>
          </p:cNvPr>
          <p:cNvSpPr/>
          <p:nvPr/>
        </p:nvSpPr>
        <p:spPr>
          <a:xfrm>
            <a:off x="4969328" y="5109467"/>
            <a:ext cx="2253344" cy="14334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C64C76A9-D0BE-3B48-938F-1042E935A594}"/>
              </a:ext>
            </a:extLst>
          </p:cNvPr>
          <p:cNvGrpSpPr/>
          <p:nvPr/>
        </p:nvGrpSpPr>
        <p:grpSpPr>
          <a:xfrm>
            <a:off x="6402734" y="645442"/>
            <a:ext cx="3171749" cy="3975982"/>
            <a:chOff x="6402734" y="645442"/>
            <a:chExt cx="3171749" cy="3975982"/>
          </a:xfrm>
          <a:solidFill>
            <a:schemeClr val="bg1"/>
          </a:solidFill>
        </p:grpSpPr>
        <p:grpSp>
          <p:nvGrpSpPr>
            <p:cNvPr id="7" name="Group 6">
              <a:extLst>
                <a:ext uri="{FF2B5EF4-FFF2-40B4-BE49-F238E27FC236}">
                  <a16:creationId xmlns:a16="http://schemas.microsoft.com/office/drawing/2014/main" id="{55A3F7FC-A05E-B947-9867-35AF31E9BCE7}"/>
                </a:ext>
              </a:extLst>
            </p:cNvPr>
            <p:cNvGrpSpPr/>
            <p:nvPr/>
          </p:nvGrpSpPr>
          <p:grpSpPr>
            <a:xfrm>
              <a:off x="6402734" y="645442"/>
              <a:ext cx="3171749" cy="3975982"/>
              <a:chOff x="8157839" y="609910"/>
              <a:chExt cx="3575958" cy="3817864"/>
            </a:xfrm>
            <a:grpFill/>
          </p:grpSpPr>
          <p:sp>
            <p:nvSpPr>
              <p:cNvPr id="9" name="Cloud 8">
                <a:extLst>
                  <a:ext uri="{FF2B5EF4-FFF2-40B4-BE49-F238E27FC236}">
                    <a16:creationId xmlns:a16="http://schemas.microsoft.com/office/drawing/2014/main" id="{72715590-CAB5-5148-8E4A-9AA7CE9A4F33}"/>
                  </a:ext>
                </a:extLst>
              </p:cNvPr>
              <p:cNvSpPr/>
              <p:nvPr/>
            </p:nvSpPr>
            <p:spPr>
              <a:xfrm>
                <a:off x="8157839" y="609910"/>
                <a:ext cx="3575958" cy="2514600"/>
              </a:xfrm>
              <a:prstGeom prst="cloud">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0" dirty="0">
                    <a:solidFill>
                      <a:schemeClr val="tx1"/>
                    </a:solidFill>
                  </a:rPr>
                  <a:t>!</a:t>
                </a:r>
              </a:p>
            </p:txBody>
          </p:sp>
          <p:sp>
            <p:nvSpPr>
              <p:cNvPr id="10" name="Oval 9">
                <a:extLst>
                  <a:ext uri="{FF2B5EF4-FFF2-40B4-BE49-F238E27FC236}">
                    <a16:creationId xmlns:a16="http://schemas.microsoft.com/office/drawing/2014/main" id="{A82B3830-D45B-0644-B4B3-9CD7B4F6B77A}"/>
                  </a:ext>
                </a:extLst>
              </p:cNvPr>
              <p:cNvSpPr/>
              <p:nvPr/>
            </p:nvSpPr>
            <p:spPr>
              <a:xfrm>
                <a:off x="8306678" y="4081410"/>
                <a:ext cx="355600" cy="346364"/>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C90744C-2E30-6141-B3E4-19A26B6124B2}"/>
                  </a:ext>
                </a:extLst>
              </p:cNvPr>
              <p:cNvSpPr/>
              <p:nvPr/>
            </p:nvSpPr>
            <p:spPr>
              <a:xfrm rot="20573261">
                <a:off x="8715544" y="3564276"/>
                <a:ext cx="355600" cy="346364"/>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Oval 7">
              <a:extLst>
                <a:ext uri="{FF2B5EF4-FFF2-40B4-BE49-F238E27FC236}">
                  <a16:creationId xmlns:a16="http://schemas.microsoft.com/office/drawing/2014/main" id="{437C4D74-09DB-C640-8261-9C45C9AF49D3}"/>
                </a:ext>
              </a:extLst>
            </p:cNvPr>
            <p:cNvSpPr/>
            <p:nvPr/>
          </p:nvSpPr>
          <p:spPr>
            <a:xfrm rot="20573261">
              <a:off x="7185118" y="3273575"/>
              <a:ext cx="315405" cy="360709"/>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descr="A picture containing graphical user interface&#10;&#10;Description automatically generated">
            <a:extLst>
              <a:ext uri="{FF2B5EF4-FFF2-40B4-BE49-F238E27FC236}">
                <a16:creationId xmlns:a16="http://schemas.microsoft.com/office/drawing/2014/main" id="{BFD4942A-E35B-BB40-AEC1-988B34BB3F8A}"/>
              </a:ext>
            </a:extLst>
          </p:cNvPr>
          <p:cNvPicPr>
            <a:picLocks noChangeAspect="1"/>
          </p:cNvPicPr>
          <p:nvPr/>
        </p:nvPicPr>
        <p:blipFill rotWithShape="1">
          <a:blip r:embed="rId3"/>
          <a:srcRect b="13571"/>
          <a:stretch/>
        </p:blipFill>
        <p:spPr>
          <a:xfrm>
            <a:off x="1150167" y="4251880"/>
            <a:ext cx="3222428" cy="2438032"/>
          </a:xfrm>
          <a:prstGeom prst="rect">
            <a:avLst/>
          </a:prstGeom>
          <a:ln w="19050">
            <a:solidFill>
              <a:schemeClr val="tx1"/>
            </a:solidFill>
          </a:ln>
        </p:spPr>
      </p:pic>
      <p:sp>
        <p:nvSpPr>
          <p:cNvPr id="5" name="Arc 4">
            <a:extLst>
              <a:ext uri="{FF2B5EF4-FFF2-40B4-BE49-F238E27FC236}">
                <a16:creationId xmlns:a16="http://schemas.microsoft.com/office/drawing/2014/main" id="{4317ED5B-BF3C-614A-8182-D285AEAD3155}"/>
              </a:ext>
            </a:extLst>
          </p:cNvPr>
          <p:cNvSpPr/>
          <p:nvPr/>
        </p:nvSpPr>
        <p:spPr>
          <a:xfrm rot="18866057">
            <a:off x="3613444" y="4528375"/>
            <a:ext cx="2235200" cy="2293092"/>
          </a:xfrm>
          <a:prstGeom prst="arc">
            <a:avLst>
              <a:gd name="adj1" fmla="val 14100244"/>
              <a:gd name="adj2" fmla="val 888834"/>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135292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drawing&#10;&#10;Description automatically generated">
            <a:extLst>
              <a:ext uri="{FF2B5EF4-FFF2-40B4-BE49-F238E27FC236}">
                <a16:creationId xmlns:a16="http://schemas.microsoft.com/office/drawing/2014/main" id="{6B572FDF-36AF-2D4A-9F15-2D5CE65A409F}"/>
              </a:ext>
            </a:extLst>
          </p:cNvPr>
          <p:cNvPicPr>
            <a:picLocks noChangeAspect="1"/>
          </p:cNvPicPr>
          <p:nvPr/>
        </p:nvPicPr>
        <p:blipFill rotWithShape="1">
          <a:blip r:embed="rId2"/>
          <a:srcRect b="11283"/>
          <a:stretch/>
        </p:blipFill>
        <p:spPr>
          <a:xfrm>
            <a:off x="6254805" y="1478657"/>
            <a:ext cx="1052581" cy="1197928"/>
          </a:xfrm>
          <a:prstGeom prst="rect">
            <a:avLst/>
          </a:prstGeom>
          <a:solidFill>
            <a:schemeClr val="bg1"/>
          </a:solidFill>
        </p:spPr>
      </p:pic>
      <p:pic>
        <p:nvPicPr>
          <p:cNvPr id="5" name="Picture 4" descr="A picture containing drawing&#10;&#10;Description automatically generated">
            <a:extLst>
              <a:ext uri="{FF2B5EF4-FFF2-40B4-BE49-F238E27FC236}">
                <a16:creationId xmlns:a16="http://schemas.microsoft.com/office/drawing/2014/main" id="{D4701AFE-984D-7847-9B4C-29E5339E5201}"/>
              </a:ext>
            </a:extLst>
          </p:cNvPr>
          <p:cNvPicPr>
            <a:picLocks noChangeAspect="1"/>
          </p:cNvPicPr>
          <p:nvPr/>
        </p:nvPicPr>
        <p:blipFill rotWithShape="1">
          <a:blip r:embed="rId2"/>
          <a:srcRect b="11283"/>
          <a:stretch/>
        </p:blipFill>
        <p:spPr>
          <a:xfrm>
            <a:off x="5023598" y="1699051"/>
            <a:ext cx="1052581" cy="1197928"/>
          </a:xfrm>
          <a:prstGeom prst="rect">
            <a:avLst/>
          </a:prstGeom>
          <a:solidFill>
            <a:schemeClr val="bg1"/>
          </a:solidFill>
        </p:spPr>
      </p:pic>
    </p:spTree>
    <p:extLst>
      <p:ext uri="{BB962C8B-B14F-4D97-AF65-F5344CB8AC3E}">
        <p14:creationId xmlns:p14="http://schemas.microsoft.com/office/powerpoint/2010/main" val="20677756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Icon&#10;&#10;Description automatically generated">
            <a:extLst>
              <a:ext uri="{FF2B5EF4-FFF2-40B4-BE49-F238E27FC236}">
                <a16:creationId xmlns:a16="http://schemas.microsoft.com/office/drawing/2014/main" id="{2EC3B57A-F9B5-F344-9C75-1642D910647E}"/>
              </a:ext>
            </a:extLst>
          </p:cNvPr>
          <p:cNvPicPr>
            <a:picLocks noChangeAspect="1"/>
          </p:cNvPicPr>
          <p:nvPr/>
        </p:nvPicPr>
        <p:blipFill>
          <a:blip r:embed="rId2"/>
          <a:stretch>
            <a:fillRect/>
          </a:stretch>
        </p:blipFill>
        <p:spPr>
          <a:xfrm>
            <a:off x="6168265" y="1755920"/>
            <a:ext cx="1044836" cy="1437865"/>
          </a:xfrm>
          <a:prstGeom prst="rect">
            <a:avLst/>
          </a:prstGeom>
        </p:spPr>
      </p:pic>
      <p:pic>
        <p:nvPicPr>
          <p:cNvPr id="7" name="Picture 6" descr="Icon&#10;&#10;Description automatically generated">
            <a:extLst>
              <a:ext uri="{FF2B5EF4-FFF2-40B4-BE49-F238E27FC236}">
                <a16:creationId xmlns:a16="http://schemas.microsoft.com/office/drawing/2014/main" id="{DC5C135E-52E5-0A44-8492-759DFAEACDF9}"/>
              </a:ext>
            </a:extLst>
          </p:cNvPr>
          <p:cNvPicPr>
            <a:picLocks noChangeAspect="1"/>
          </p:cNvPicPr>
          <p:nvPr/>
        </p:nvPicPr>
        <p:blipFill>
          <a:blip r:embed="rId2"/>
          <a:stretch>
            <a:fillRect/>
          </a:stretch>
        </p:blipFill>
        <p:spPr>
          <a:xfrm>
            <a:off x="4978899" y="1755919"/>
            <a:ext cx="1044837" cy="1437866"/>
          </a:xfrm>
          <a:prstGeom prst="rect">
            <a:avLst/>
          </a:prstGeom>
        </p:spPr>
      </p:pic>
    </p:spTree>
    <p:extLst>
      <p:ext uri="{BB962C8B-B14F-4D97-AF65-F5344CB8AC3E}">
        <p14:creationId xmlns:p14="http://schemas.microsoft.com/office/powerpoint/2010/main" val="32199371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indoor, table, sitting, wooden&#10;&#10;Description automatically generated">
            <a:extLst>
              <a:ext uri="{FF2B5EF4-FFF2-40B4-BE49-F238E27FC236}">
                <a16:creationId xmlns:a16="http://schemas.microsoft.com/office/drawing/2014/main" id="{E6438D6D-8E07-9A48-AD10-A9A82AC529C8}"/>
              </a:ext>
            </a:extLst>
          </p:cNvPr>
          <p:cNvPicPr>
            <a:picLocks noChangeAspect="1"/>
          </p:cNvPicPr>
          <p:nvPr/>
        </p:nvPicPr>
        <p:blipFill rotWithShape="1">
          <a:blip r:embed="rId3"/>
          <a:srcRect l="40852" r="43121"/>
          <a:stretch/>
        </p:blipFill>
        <p:spPr>
          <a:xfrm>
            <a:off x="5481293" y="1522795"/>
            <a:ext cx="386623" cy="1683416"/>
          </a:xfrm>
          <a:prstGeom prst="rect">
            <a:avLst/>
          </a:prstGeom>
          <a:solidFill>
            <a:schemeClr val="bg1"/>
          </a:solidFill>
        </p:spPr>
      </p:pic>
      <p:pic>
        <p:nvPicPr>
          <p:cNvPr id="7" name="Picture 6" descr="A picture containing indoor, table, sitting, wooden&#10;&#10;Description automatically generated">
            <a:extLst>
              <a:ext uri="{FF2B5EF4-FFF2-40B4-BE49-F238E27FC236}">
                <a16:creationId xmlns:a16="http://schemas.microsoft.com/office/drawing/2014/main" id="{7EB1756F-737D-FE4F-92BF-9E0FAF4448C7}"/>
              </a:ext>
            </a:extLst>
          </p:cNvPr>
          <p:cNvPicPr>
            <a:picLocks noChangeAspect="1"/>
          </p:cNvPicPr>
          <p:nvPr/>
        </p:nvPicPr>
        <p:blipFill rotWithShape="1">
          <a:blip r:embed="rId3"/>
          <a:srcRect l="40852" r="43121"/>
          <a:stretch/>
        </p:blipFill>
        <p:spPr>
          <a:xfrm>
            <a:off x="6324085" y="1522795"/>
            <a:ext cx="386623" cy="1683416"/>
          </a:xfrm>
          <a:prstGeom prst="rect">
            <a:avLst/>
          </a:prstGeom>
          <a:solidFill>
            <a:schemeClr val="bg1"/>
          </a:solidFill>
        </p:spPr>
      </p:pic>
    </p:spTree>
    <p:extLst>
      <p:ext uri="{BB962C8B-B14F-4D97-AF65-F5344CB8AC3E}">
        <p14:creationId xmlns:p14="http://schemas.microsoft.com/office/powerpoint/2010/main" val="4151943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icon&#10;&#10;Description automatically generated">
            <a:extLst>
              <a:ext uri="{FF2B5EF4-FFF2-40B4-BE49-F238E27FC236}">
                <a16:creationId xmlns:a16="http://schemas.microsoft.com/office/drawing/2014/main" id="{E48FEB98-7C2C-E94E-91A4-314697F152F4}"/>
              </a:ext>
            </a:extLst>
          </p:cNvPr>
          <p:cNvPicPr>
            <a:picLocks noChangeAspect="1"/>
          </p:cNvPicPr>
          <p:nvPr/>
        </p:nvPicPr>
        <p:blipFill>
          <a:blip r:embed="rId2"/>
          <a:stretch>
            <a:fillRect/>
          </a:stretch>
        </p:blipFill>
        <p:spPr>
          <a:xfrm>
            <a:off x="6281587" y="1221455"/>
            <a:ext cx="757571" cy="1993610"/>
          </a:xfrm>
          <a:prstGeom prst="rect">
            <a:avLst/>
          </a:prstGeom>
          <a:solidFill>
            <a:schemeClr val="bg1"/>
          </a:solidFill>
        </p:spPr>
      </p:pic>
      <p:pic>
        <p:nvPicPr>
          <p:cNvPr id="5" name="Picture 4" descr="A picture containing icon&#10;&#10;Description automatically generated">
            <a:extLst>
              <a:ext uri="{FF2B5EF4-FFF2-40B4-BE49-F238E27FC236}">
                <a16:creationId xmlns:a16="http://schemas.microsoft.com/office/drawing/2014/main" id="{D3E35F70-DC2C-EC45-8D7F-BA32B2EEA619}"/>
              </a:ext>
            </a:extLst>
          </p:cNvPr>
          <p:cNvPicPr>
            <a:picLocks noChangeAspect="1"/>
          </p:cNvPicPr>
          <p:nvPr/>
        </p:nvPicPr>
        <p:blipFill>
          <a:blip r:embed="rId2"/>
          <a:stretch>
            <a:fillRect/>
          </a:stretch>
        </p:blipFill>
        <p:spPr>
          <a:xfrm>
            <a:off x="5152842" y="1435387"/>
            <a:ext cx="757572" cy="1993613"/>
          </a:xfrm>
          <a:prstGeom prst="rect">
            <a:avLst/>
          </a:prstGeom>
          <a:solidFill>
            <a:schemeClr val="bg1"/>
          </a:solidFill>
        </p:spPr>
      </p:pic>
    </p:spTree>
    <p:extLst>
      <p:ext uri="{BB962C8B-B14F-4D97-AF65-F5344CB8AC3E}">
        <p14:creationId xmlns:p14="http://schemas.microsoft.com/office/powerpoint/2010/main" val="36941012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drawing&#10;&#10;Description automatically generated">
            <a:extLst>
              <a:ext uri="{FF2B5EF4-FFF2-40B4-BE49-F238E27FC236}">
                <a16:creationId xmlns:a16="http://schemas.microsoft.com/office/drawing/2014/main" id="{692F7F70-73CE-504F-B6FF-1A59F8FD2312}"/>
              </a:ext>
            </a:extLst>
          </p:cNvPr>
          <p:cNvPicPr>
            <a:picLocks noChangeAspect="1"/>
          </p:cNvPicPr>
          <p:nvPr/>
        </p:nvPicPr>
        <p:blipFill rotWithShape="1">
          <a:blip r:embed="rId2"/>
          <a:srcRect b="7421"/>
          <a:stretch/>
        </p:blipFill>
        <p:spPr>
          <a:xfrm>
            <a:off x="4970964" y="1857299"/>
            <a:ext cx="1125036" cy="1278737"/>
          </a:xfrm>
          <a:prstGeom prst="rect">
            <a:avLst/>
          </a:prstGeom>
          <a:solidFill>
            <a:schemeClr val="bg1"/>
          </a:solidFill>
        </p:spPr>
      </p:pic>
      <p:pic>
        <p:nvPicPr>
          <p:cNvPr id="5" name="Picture 4" descr="A picture containing drawing&#10;&#10;Description automatically generated">
            <a:extLst>
              <a:ext uri="{FF2B5EF4-FFF2-40B4-BE49-F238E27FC236}">
                <a16:creationId xmlns:a16="http://schemas.microsoft.com/office/drawing/2014/main" id="{2A754CC9-79EA-7C44-B8C0-6BD35693BAF4}"/>
              </a:ext>
            </a:extLst>
          </p:cNvPr>
          <p:cNvPicPr>
            <a:picLocks noChangeAspect="1"/>
          </p:cNvPicPr>
          <p:nvPr/>
        </p:nvPicPr>
        <p:blipFill rotWithShape="1">
          <a:blip r:embed="rId2"/>
          <a:srcRect b="7421"/>
          <a:stretch/>
        </p:blipFill>
        <p:spPr>
          <a:xfrm>
            <a:off x="6149535" y="1510894"/>
            <a:ext cx="1125036" cy="1278737"/>
          </a:xfrm>
          <a:prstGeom prst="rect">
            <a:avLst/>
          </a:prstGeom>
          <a:solidFill>
            <a:schemeClr val="bg1"/>
          </a:solidFill>
        </p:spPr>
      </p:pic>
    </p:spTree>
    <p:extLst>
      <p:ext uri="{BB962C8B-B14F-4D97-AF65-F5344CB8AC3E}">
        <p14:creationId xmlns:p14="http://schemas.microsoft.com/office/powerpoint/2010/main" val="35857512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icon&#10;&#10;Description automatically generated">
            <a:extLst>
              <a:ext uri="{FF2B5EF4-FFF2-40B4-BE49-F238E27FC236}">
                <a16:creationId xmlns:a16="http://schemas.microsoft.com/office/drawing/2014/main" id="{88B84432-5F33-6C41-84BD-21219506F7BF}"/>
              </a:ext>
            </a:extLst>
          </p:cNvPr>
          <p:cNvPicPr>
            <a:picLocks noChangeAspect="1"/>
          </p:cNvPicPr>
          <p:nvPr/>
        </p:nvPicPr>
        <p:blipFill rotWithShape="1">
          <a:blip r:embed="rId2"/>
          <a:srcRect b="6797"/>
          <a:stretch/>
        </p:blipFill>
        <p:spPr>
          <a:xfrm>
            <a:off x="4628238" y="1623036"/>
            <a:ext cx="1467762" cy="1431892"/>
          </a:xfrm>
          <a:prstGeom prst="rect">
            <a:avLst/>
          </a:prstGeom>
          <a:solidFill>
            <a:schemeClr val="bg1"/>
          </a:solidFill>
        </p:spPr>
      </p:pic>
      <p:pic>
        <p:nvPicPr>
          <p:cNvPr id="5" name="Picture 4" descr="A picture containing icon&#10;&#10;Description automatically generated">
            <a:extLst>
              <a:ext uri="{FF2B5EF4-FFF2-40B4-BE49-F238E27FC236}">
                <a16:creationId xmlns:a16="http://schemas.microsoft.com/office/drawing/2014/main" id="{EBCC97FB-E994-294A-BDEC-482AA961B6FD}"/>
              </a:ext>
            </a:extLst>
          </p:cNvPr>
          <p:cNvPicPr>
            <a:picLocks noChangeAspect="1"/>
          </p:cNvPicPr>
          <p:nvPr/>
        </p:nvPicPr>
        <p:blipFill rotWithShape="1">
          <a:blip r:embed="rId2"/>
          <a:srcRect b="6797"/>
          <a:stretch/>
        </p:blipFill>
        <p:spPr>
          <a:xfrm>
            <a:off x="5982809" y="1421529"/>
            <a:ext cx="1467762" cy="1431892"/>
          </a:xfrm>
          <a:prstGeom prst="rect">
            <a:avLst/>
          </a:prstGeom>
          <a:solidFill>
            <a:schemeClr val="bg1"/>
          </a:solidFill>
        </p:spPr>
      </p:pic>
    </p:spTree>
    <p:extLst>
      <p:ext uri="{BB962C8B-B14F-4D97-AF65-F5344CB8AC3E}">
        <p14:creationId xmlns:p14="http://schemas.microsoft.com/office/powerpoint/2010/main" val="1413494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91BA2BE6-C5A2-5E4F-B618-4DFFCD74E7CE}"/>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hape&#10;&#10;Description automatically generated">
            <a:extLst>
              <a:ext uri="{FF2B5EF4-FFF2-40B4-BE49-F238E27FC236}">
                <a16:creationId xmlns:a16="http://schemas.microsoft.com/office/drawing/2014/main" id="{7C0875FD-E199-8748-83F0-A1B996572479}"/>
              </a:ext>
            </a:extLst>
          </p:cNvPr>
          <p:cNvPicPr>
            <a:picLocks noChangeAspect="1"/>
          </p:cNvPicPr>
          <p:nvPr/>
        </p:nvPicPr>
        <p:blipFill rotWithShape="1">
          <a:blip r:embed="rId2"/>
          <a:srcRect b="11253"/>
          <a:stretch/>
        </p:blipFill>
        <p:spPr>
          <a:xfrm>
            <a:off x="4605935" y="1618937"/>
            <a:ext cx="1623325" cy="1440643"/>
          </a:xfrm>
          <a:prstGeom prst="rect">
            <a:avLst/>
          </a:prstGeom>
        </p:spPr>
      </p:pic>
      <p:pic>
        <p:nvPicPr>
          <p:cNvPr id="5" name="Picture 4" descr="Shape&#10;&#10;Description automatically generated">
            <a:extLst>
              <a:ext uri="{FF2B5EF4-FFF2-40B4-BE49-F238E27FC236}">
                <a16:creationId xmlns:a16="http://schemas.microsoft.com/office/drawing/2014/main" id="{05878556-80EA-274D-9CBC-56F9D0D671C9}"/>
              </a:ext>
            </a:extLst>
          </p:cNvPr>
          <p:cNvPicPr>
            <a:picLocks noChangeAspect="1"/>
          </p:cNvPicPr>
          <p:nvPr/>
        </p:nvPicPr>
        <p:blipFill rotWithShape="1">
          <a:blip r:embed="rId2"/>
          <a:srcRect b="11253"/>
          <a:stretch/>
        </p:blipFill>
        <p:spPr>
          <a:xfrm>
            <a:off x="5997217" y="1366603"/>
            <a:ext cx="1623325" cy="1440643"/>
          </a:xfrm>
          <a:prstGeom prst="rect">
            <a:avLst/>
          </a:prstGeom>
        </p:spPr>
      </p:pic>
    </p:spTree>
    <p:extLst>
      <p:ext uri="{BB962C8B-B14F-4D97-AF65-F5344CB8AC3E}">
        <p14:creationId xmlns:p14="http://schemas.microsoft.com/office/powerpoint/2010/main" val="34814392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Shape&#10;&#10;Description automatically generated">
            <a:extLst>
              <a:ext uri="{FF2B5EF4-FFF2-40B4-BE49-F238E27FC236}">
                <a16:creationId xmlns:a16="http://schemas.microsoft.com/office/drawing/2014/main" id="{A751FC7C-5E9D-6545-9E86-705B1A9F0026}"/>
              </a:ext>
            </a:extLst>
          </p:cNvPr>
          <p:cNvPicPr>
            <a:picLocks noChangeAspect="1"/>
          </p:cNvPicPr>
          <p:nvPr/>
        </p:nvPicPr>
        <p:blipFill>
          <a:blip r:embed="rId2"/>
          <a:stretch>
            <a:fillRect/>
          </a:stretch>
        </p:blipFill>
        <p:spPr>
          <a:xfrm>
            <a:off x="6320669" y="1379442"/>
            <a:ext cx="1068330" cy="2049557"/>
          </a:xfrm>
          <a:prstGeom prst="rect">
            <a:avLst/>
          </a:prstGeom>
          <a:solidFill>
            <a:schemeClr val="bg1"/>
          </a:solidFill>
        </p:spPr>
      </p:pic>
      <p:pic>
        <p:nvPicPr>
          <p:cNvPr id="5" name="Picture 4" descr="Shape&#10;&#10;Description automatically generated">
            <a:extLst>
              <a:ext uri="{FF2B5EF4-FFF2-40B4-BE49-F238E27FC236}">
                <a16:creationId xmlns:a16="http://schemas.microsoft.com/office/drawing/2014/main" id="{18A09741-BEB8-5348-80FC-FD759EBACC24}"/>
              </a:ext>
            </a:extLst>
          </p:cNvPr>
          <p:cNvPicPr>
            <a:picLocks noChangeAspect="1"/>
          </p:cNvPicPr>
          <p:nvPr/>
        </p:nvPicPr>
        <p:blipFill>
          <a:blip r:embed="rId2"/>
          <a:stretch>
            <a:fillRect/>
          </a:stretch>
        </p:blipFill>
        <p:spPr>
          <a:xfrm>
            <a:off x="5027668" y="1465295"/>
            <a:ext cx="1068331" cy="2049558"/>
          </a:xfrm>
          <a:prstGeom prst="rect">
            <a:avLst/>
          </a:prstGeom>
          <a:solidFill>
            <a:schemeClr val="bg1"/>
          </a:solidFill>
        </p:spPr>
      </p:pic>
    </p:spTree>
    <p:extLst>
      <p:ext uri="{BB962C8B-B14F-4D97-AF65-F5344CB8AC3E}">
        <p14:creationId xmlns:p14="http://schemas.microsoft.com/office/powerpoint/2010/main" val="11968155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drawing&#10;&#10;Description automatically generated">
            <a:extLst>
              <a:ext uri="{FF2B5EF4-FFF2-40B4-BE49-F238E27FC236}">
                <a16:creationId xmlns:a16="http://schemas.microsoft.com/office/drawing/2014/main" id="{A2E20471-8991-CA47-B2BF-883EF93FBF25}"/>
              </a:ext>
            </a:extLst>
          </p:cNvPr>
          <p:cNvPicPr>
            <a:picLocks noChangeAspect="1"/>
          </p:cNvPicPr>
          <p:nvPr/>
        </p:nvPicPr>
        <p:blipFill>
          <a:blip r:embed="rId2"/>
          <a:stretch>
            <a:fillRect/>
          </a:stretch>
        </p:blipFill>
        <p:spPr>
          <a:xfrm>
            <a:off x="4717250" y="1563223"/>
            <a:ext cx="1269901" cy="1578129"/>
          </a:xfrm>
          <a:prstGeom prst="rect">
            <a:avLst/>
          </a:prstGeom>
          <a:solidFill>
            <a:schemeClr val="bg1"/>
          </a:solidFill>
        </p:spPr>
      </p:pic>
      <p:pic>
        <p:nvPicPr>
          <p:cNvPr id="5" name="Picture 4" descr="A picture containing drawing&#10;&#10;Description automatically generated">
            <a:extLst>
              <a:ext uri="{FF2B5EF4-FFF2-40B4-BE49-F238E27FC236}">
                <a16:creationId xmlns:a16="http://schemas.microsoft.com/office/drawing/2014/main" id="{62ACB51A-8D96-8A40-B8CE-090090397B9E}"/>
              </a:ext>
            </a:extLst>
          </p:cNvPr>
          <p:cNvPicPr>
            <a:picLocks noChangeAspect="1"/>
          </p:cNvPicPr>
          <p:nvPr/>
        </p:nvPicPr>
        <p:blipFill>
          <a:blip r:embed="rId2"/>
          <a:stretch>
            <a:fillRect/>
          </a:stretch>
        </p:blipFill>
        <p:spPr>
          <a:xfrm>
            <a:off x="6096000" y="1563223"/>
            <a:ext cx="1269901" cy="1578129"/>
          </a:xfrm>
          <a:prstGeom prst="rect">
            <a:avLst/>
          </a:prstGeom>
          <a:solidFill>
            <a:schemeClr val="bg1"/>
          </a:solidFill>
        </p:spPr>
      </p:pic>
    </p:spTree>
    <p:extLst>
      <p:ext uri="{BB962C8B-B14F-4D97-AF65-F5344CB8AC3E}">
        <p14:creationId xmlns:p14="http://schemas.microsoft.com/office/powerpoint/2010/main" val="14069410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drawing&#10;&#10;Description automatically generated">
            <a:extLst>
              <a:ext uri="{FF2B5EF4-FFF2-40B4-BE49-F238E27FC236}">
                <a16:creationId xmlns:a16="http://schemas.microsoft.com/office/drawing/2014/main" id="{17EC6CAF-6B81-3449-A0CB-63517F3BCE22}"/>
              </a:ext>
            </a:extLst>
          </p:cNvPr>
          <p:cNvPicPr>
            <a:picLocks noChangeAspect="1"/>
          </p:cNvPicPr>
          <p:nvPr/>
        </p:nvPicPr>
        <p:blipFill>
          <a:blip r:embed="rId2"/>
          <a:stretch>
            <a:fillRect/>
          </a:stretch>
        </p:blipFill>
        <p:spPr>
          <a:xfrm>
            <a:off x="4877280" y="1613557"/>
            <a:ext cx="1149927" cy="1231170"/>
          </a:xfrm>
          <a:prstGeom prst="rect">
            <a:avLst/>
          </a:prstGeom>
          <a:solidFill>
            <a:schemeClr val="bg1"/>
          </a:solidFill>
        </p:spPr>
      </p:pic>
      <p:pic>
        <p:nvPicPr>
          <p:cNvPr id="5" name="Picture 4" descr="A picture containing drawing&#10;&#10;Description automatically generated">
            <a:extLst>
              <a:ext uri="{FF2B5EF4-FFF2-40B4-BE49-F238E27FC236}">
                <a16:creationId xmlns:a16="http://schemas.microsoft.com/office/drawing/2014/main" id="{396CDB54-2A64-854C-A6EA-2CEB50D925A7}"/>
              </a:ext>
            </a:extLst>
          </p:cNvPr>
          <p:cNvPicPr>
            <a:picLocks noChangeAspect="1"/>
          </p:cNvPicPr>
          <p:nvPr/>
        </p:nvPicPr>
        <p:blipFill>
          <a:blip r:embed="rId2"/>
          <a:stretch>
            <a:fillRect/>
          </a:stretch>
        </p:blipFill>
        <p:spPr>
          <a:xfrm>
            <a:off x="6164795" y="1613557"/>
            <a:ext cx="1149927" cy="1231170"/>
          </a:xfrm>
          <a:prstGeom prst="rect">
            <a:avLst/>
          </a:prstGeom>
          <a:solidFill>
            <a:schemeClr val="bg1"/>
          </a:solidFill>
        </p:spPr>
      </p:pic>
    </p:spTree>
    <p:extLst>
      <p:ext uri="{BB962C8B-B14F-4D97-AF65-F5344CB8AC3E}">
        <p14:creationId xmlns:p14="http://schemas.microsoft.com/office/powerpoint/2010/main" val="41199138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light, table, sitting, holding&#10;&#10;Description automatically generated">
            <a:extLst>
              <a:ext uri="{FF2B5EF4-FFF2-40B4-BE49-F238E27FC236}">
                <a16:creationId xmlns:a16="http://schemas.microsoft.com/office/drawing/2014/main" id="{13913AAE-AFE0-9941-8E82-D6F0157E29C1}"/>
              </a:ext>
            </a:extLst>
          </p:cNvPr>
          <p:cNvPicPr>
            <a:picLocks noChangeAspect="1"/>
          </p:cNvPicPr>
          <p:nvPr/>
        </p:nvPicPr>
        <p:blipFill>
          <a:blip r:embed="rId2"/>
          <a:stretch>
            <a:fillRect/>
          </a:stretch>
        </p:blipFill>
        <p:spPr>
          <a:xfrm>
            <a:off x="6096000" y="1504933"/>
            <a:ext cx="1291376" cy="1123901"/>
          </a:xfrm>
          <a:prstGeom prst="rect">
            <a:avLst/>
          </a:prstGeom>
          <a:solidFill>
            <a:schemeClr val="bg1"/>
          </a:solidFill>
        </p:spPr>
      </p:pic>
      <p:pic>
        <p:nvPicPr>
          <p:cNvPr id="5" name="Picture 4" descr="A picture containing light, table, sitting, holding&#10;&#10;Description automatically generated">
            <a:extLst>
              <a:ext uri="{FF2B5EF4-FFF2-40B4-BE49-F238E27FC236}">
                <a16:creationId xmlns:a16="http://schemas.microsoft.com/office/drawing/2014/main" id="{4BA72403-3923-7E45-8ED1-169B03D514C3}"/>
              </a:ext>
            </a:extLst>
          </p:cNvPr>
          <p:cNvPicPr>
            <a:picLocks noChangeAspect="1"/>
          </p:cNvPicPr>
          <p:nvPr/>
        </p:nvPicPr>
        <p:blipFill>
          <a:blip r:embed="rId2"/>
          <a:stretch>
            <a:fillRect/>
          </a:stretch>
        </p:blipFill>
        <p:spPr>
          <a:xfrm>
            <a:off x="4552627" y="2202873"/>
            <a:ext cx="1291376" cy="1123901"/>
          </a:xfrm>
          <a:prstGeom prst="rect">
            <a:avLst/>
          </a:prstGeom>
          <a:solidFill>
            <a:schemeClr val="bg1"/>
          </a:solidFill>
        </p:spPr>
      </p:pic>
    </p:spTree>
    <p:extLst>
      <p:ext uri="{BB962C8B-B14F-4D97-AF65-F5344CB8AC3E}">
        <p14:creationId xmlns:p14="http://schemas.microsoft.com/office/powerpoint/2010/main" val="2351450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Shape&#10;&#10;Description automatically generated">
            <a:extLst>
              <a:ext uri="{FF2B5EF4-FFF2-40B4-BE49-F238E27FC236}">
                <a16:creationId xmlns:a16="http://schemas.microsoft.com/office/drawing/2014/main" id="{1C238BF3-0F85-0E48-A53D-A505C7DBC92E}"/>
              </a:ext>
            </a:extLst>
          </p:cNvPr>
          <p:cNvPicPr>
            <a:picLocks noChangeAspect="1"/>
          </p:cNvPicPr>
          <p:nvPr/>
        </p:nvPicPr>
        <p:blipFill rotWithShape="1">
          <a:blip r:embed="rId2"/>
          <a:srcRect b="5913"/>
          <a:stretch/>
        </p:blipFill>
        <p:spPr>
          <a:xfrm>
            <a:off x="6184624" y="1437382"/>
            <a:ext cx="1312118" cy="1234533"/>
          </a:xfrm>
          <a:prstGeom prst="rect">
            <a:avLst/>
          </a:prstGeom>
          <a:solidFill>
            <a:schemeClr val="bg1"/>
          </a:solidFill>
        </p:spPr>
      </p:pic>
      <p:pic>
        <p:nvPicPr>
          <p:cNvPr id="5" name="Picture 4" descr="Shape&#10;&#10;Description automatically generated">
            <a:extLst>
              <a:ext uri="{FF2B5EF4-FFF2-40B4-BE49-F238E27FC236}">
                <a16:creationId xmlns:a16="http://schemas.microsoft.com/office/drawing/2014/main" id="{B635A47E-E7E0-D648-ADB8-D0D354883E19}"/>
              </a:ext>
            </a:extLst>
          </p:cNvPr>
          <p:cNvPicPr>
            <a:picLocks noChangeAspect="1"/>
          </p:cNvPicPr>
          <p:nvPr/>
        </p:nvPicPr>
        <p:blipFill rotWithShape="1">
          <a:blip r:embed="rId2"/>
          <a:srcRect b="5913"/>
          <a:stretch/>
        </p:blipFill>
        <p:spPr>
          <a:xfrm>
            <a:off x="4695260" y="1799612"/>
            <a:ext cx="1312118" cy="1234533"/>
          </a:xfrm>
          <a:prstGeom prst="rect">
            <a:avLst/>
          </a:prstGeom>
          <a:solidFill>
            <a:schemeClr val="bg1"/>
          </a:solidFill>
        </p:spPr>
      </p:pic>
    </p:spTree>
    <p:extLst>
      <p:ext uri="{BB962C8B-B14F-4D97-AF65-F5344CB8AC3E}">
        <p14:creationId xmlns:p14="http://schemas.microsoft.com/office/powerpoint/2010/main" val="41349868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drawing of a cartoon character&#10;&#10;Description automatically generated">
            <a:extLst>
              <a:ext uri="{FF2B5EF4-FFF2-40B4-BE49-F238E27FC236}">
                <a16:creationId xmlns:a16="http://schemas.microsoft.com/office/drawing/2014/main" id="{BE3EA909-DD98-B348-9377-998548CB2F52}"/>
              </a:ext>
            </a:extLst>
          </p:cNvPr>
          <p:cNvPicPr>
            <a:picLocks noChangeAspect="1"/>
          </p:cNvPicPr>
          <p:nvPr/>
        </p:nvPicPr>
        <p:blipFill rotWithShape="1">
          <a:blip r:embed="rId2"/>
          <a:srcRect r="13940" b="9248"/>
          <a:stretch/>
        </p:blipFill>
        <p:spPr>
          <a:xfrm rot="21388990">
            <a:off x="5718957" y="1445515"/>
            <a:ext cx="1399607" cy="1622605"/>
          </a:xfrm>
          <a:prstGeom prst="rect">
            <a:avLst/>
          </a:prstGeom>
          <a:solidFill>
            <a:schemeClr val="bg1"/>
          </a:solidFill>
        </p:spPr>
      </p:pic>
      <p:pic>
        <p:nvPicPr>
          <p:cNvPr id="5" name="Picture 4" descr="A drawing of a cartoon character&#10;&#10;Description automatically generated">
            <a:extLst>
              <a:ext uri="{FF2B5EF4-FFF2-40B4-BE49-F238E27FC236}">
                <a16:creationId xmlns:a16="http://schemas.microsoft.com/office/drawing/2014/main" id="{0EC4D974-7254-5C4D-9AF6-3D4990A30306}"/>
              </a:ext>
            </a:extLst>
          </p:cNvPr>
          <p:cNvPicPr>
            <a:picLocks noChangeAspect="1"/>
          </p:cNvPicPr>
          <p:nvPr/>
        </p:nvPicPr>
        <p:blipFill rotWithShape="1">
          <a:blip r:embed="rId2"/>
          <a:srcRect r="13940" b="9248"/>
          <a:stretch/>
        </p:blipFill>
        <p:spPr>
          <a:xfrm rot="21388990">
            <a:off x="4385103" y="1726960"/>
            <a:ext cx="1469826" cy="1704012"/>
          </a:xfrm>
          <a:prstGeom prst="rect">
            <a:avLst/>
          </a:prstGeom>
          <a:solidFill>
            <a:schemeClr val="bg1"/>
          </a:solidFill>
        </p:spPr>
      </p:pic>
    </p:spTree>
    <p:extLst>
      <p:ext uri="{BB962C8B-B14F-4D97-AF65-F5344CB8AC3E}">
        <p14:creationId xmlns:p14="http://schemas.microsoft.com/office/powerpoint/2010/main" val="11745650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drawing&#10;&#10;Description automatically generated">
            <a:extLst>
              <a:ext uri="{FF2B5EF4-FFF2-40B4-BE49-F238E27FC236}">
                <a16:creationId xmlns:a16="http://schemas.microsoft.com/office/drawing/2014/main" id="{E4894F18-15D8-7946-81AF-90AD9DC4D71F}"/>
              </a:ext>
            </a:extLst>
          </p:cNvPr>
          <p:cNvPicPr>
            <a:picLocks noChangeAspect="1"/>
          </p:cNvPicPr>
          <p:nvPr/>
        </p:nvPicPr>
        <p:blipFill rotWithShape="1">
          <a:blip r:embed="rId2"/>
          <a:srcRect l="8440" t="8158" r="64632" b="53717"/>
          <a:stretch/>
        </p:blipFill>
        <p:spPr>
          <a:xfrm>
            <a:off x="5989657" y="1295714"/>
            <a:ext cx="832693" cy="1845971"/>
          </a:xfrm>
          <a:prstGeom prst="rect">
            <a:avLst/>
          </a:prstGeom>
          <a:solidFill>
            <a:schemeClr val="bg1"/>
          </a:solidFill>
        </p:spPr>
      </p:pic>
      <p:pic>
        <p:nvPicPr>
          <p:cNvPr id="5" name="Picture 4" descr="A picture containing drawing&#10;&#10;Description automatically generated">
            <a:extLst>
              <a:ext uri="{FF2B5EF4-FFF2-40B4-BE49-F238E27FC236}">
                <a16:creationId xmlns:a16="http://schemas.microsoft.com/office/drawing/2014/main" id="{27E2C277-3049-1740-B361-9584FEA49C4F}"/>
              </a:ext>
            </a:extLst>
          </p:cNvPr>
          <p:cNvPicPr>
            <a:picLocks noChangeAspect="1"/>
          </p:cNvPicPr>
          <p:nvPr/>
        </p:nvPicPr>
        <p:blipFill rotWithShape="1">
          <a:blip r:embed="rId2"/>
          <a:srcRect l="8440" t="8158" r="64632" b="53717"/>
          <a:stretch/>
        </p:blipFill>
        <p:spPr>
          <a:xfrm>
            <a:off x="4881296" y="1583029"/>
            <a:ext cx="832693" cy="1845971"/>
          </a:xfrm>
          <a:prstGeom prst="rect">
            <a:avLst/>
          </a:prstGeom>
          <a:solidFill>
            <a:schemeClr val="bg1"/>
          </a:solidFill>
        </p:spPr>
      </p:pic>
    </p:spTree>
    <p:extLst>
      <p:ext uri="{BB962C8B-B14F-4D97-AF65-F5344CB8AC3E}">
        <p14:creationId xmlns:p14="http://schemas.microsoft.com/office/powerpoint/2010/main" val="2933979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FF70E55C-1EA0-CC4C-AA6B-167CA4BEEF2C}"/>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id="{8EAA9480-30EB-DE49-A5C5-88E6B00ECBEF}"/>
              </a:ext>
            </a:extLst>
          </p:cNvPr>
          <p:cNvPicPr>
            <a:picLocks noChangeAspect="1"/>
          </p:cNvPicPr>
          <p:nvPr/>
        </p:nvPicPr>
        <p:blipFill>
          <a:blip r:embed="rId2"/>
          <a:stretch>
            <a:fillRect/>
          </a:stretch>
        </p:blipFill>
        <p:spPr>
          <a:xfrm>
            <a:off x="4663590" y="1499016"/>
            <a:ext cx="1432410" cy="1780082"/>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3F462D62-B49C-CB49-ADD0-E676B469364F}"/>
              </a:ext>
            </a:extLst>
          </p:cNvPr>
          <p:cNvPicPr>
            <a:picLocks noChangeAspect="1"/>
          </p:cNvPicPr>
          <p:nvPr/>
        </p:nvPicPr>
        <p:blipFill>
          <a:blip r:embed="rId2"/>
          <a:stretch>
            <a:fillRect/>
          </a:stretch>
        </p:blipFill>
        <p:spPr>
          <a:xfrm>
            <a:off x="5985222" y="1170366"/>
            <a:ext cx="1432410" cy="1780082"/>
          </a:xfrm>
          <a:prstGeom prst="rect">
            <a:avLst/>
          </a:prstGeom>
        </p:spPr>
      </p:pic>
    </p:spTree>
    <p:extLst>
      <p:ext uri="{BB962C8B-B14F-4D97-AF65-F5344CB8AC3E}">
        <p14:creationId xmlns:p14="http://schemas.microsoft.com/office/powerpoint/2010/main" val="2548880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7C2F3009-1E3A-8744-94C3-35F715B5A757}"/>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id="{EABBEF5B-602F-D742-99A3-EB96A71A3A72}"/>
              </a:ext>
            </a:extLst>
          </p:cNvPr>
          <p:cNvPicPr>
            <a:picLocks noChangeAspect="1"/>
          </p:cNvPicPr>
          <p:nvPr/>
        </p:nvPicPr>
        <p:blipFill rotWithShape="1">
          <a:blip r:embed="rId2"/>
          <a:srcRect l="8440" t="8158" r="64632" b="53717"/>
          <a:stretch/>
        </p:blipFill>
        <p:spPr>
          <a:xfrm>
            <a:off x="4845225" y="1263918"/>
            <a:ext cx="1092474" cy="2421868"/>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345670D-8603-ED44-BE6D-752FC9D9F790}"/>
              </a:ext>
            </a:extLst>
          </p:cNvPr>
          <p:cNvPicPr>
            <a:picLocks noChangeAspect="1"/>
          </p:cNvPicPr>
          <p:nvPr/>
        </p:nvPicPr>
        <p:blipFill rotWithShape="1">
          <a:blip r:embed="rId2"/>
          <a:srcRect l="8440" t="8158" r="64632" b="53717"/>
          <a:stretch/>
        </p:blipFill>
        <p:spPr>
          <a:xfrm>
            <a:off x="5937699" y="1127124"/>
            <a:ext cx="1092474" cy="2421868"/>
          </a:xfrm>
          <a:prstGeom prst="rect">
            <a:avLst/>
          </a:prstGeom>
        </p:spPr>
      </p:pic>
    </p:spTree>
    <p:extLst>
      <p:ext uri="{BB962C8B-B14F-4D97-AF65-F5344CB8AC3E}">
        <p14:creationId xmlns:p14="http://schemas.microsoft.com/office/powerpoint/2010/main" val="1814602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E2EF2F3A-1016-1645-9D1A-A7D418D7E31F}"/>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id="{B1E1524D-206D-A54C-BC3C-EAFD4334EF6A}"/>
              </a:ext>
            </a:extLst>
          </p:cNvPr>
          <p:cNvPicPr>
            <a:picLocks noChangeAspect="1"/>
          </p:cNvPicPr>
          <p:nvPr/>
        </p:nvPicPr>
        <p:blipFill>
          <a:blip r:embed="rId2"/>
          <a:stretch>
            <a:fillRect/>
          </a:stretch>
        </p:blipFill>
        <p:spPr>
          <a:xfrm>
            <a:off x="4703808" y="1843789"/>
            <a:ext cx="1426975" cy="1527791"/>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776E980B-0EBF-3A4E-9732-513B772CDE55}"/>
              </a:ext>
            </a:extLst>
          </p:cNvPr>
          <p:cNvPicPr>
            <a:picLocks noChangeAspect="1"/>
          </p:cNvPicPr>
          <p:nvPr/>
        </p:nvPicPr>
        <p:blipFill>
          <a:blip r:embed="rId2"/>
          <a:stretch>
            <a:fillRect/>
          </a:stretch>
        </p:blipFill>
        <p:spPr>
          <a:xfrm>
            <a:off x="6096000" y="1306642"/>
            <a:ext cx="1426975" cy="1527791"/>
          </a:xfrm>
          <a:prstGeom prst="rect">
            <a:avLst/>
          </a:prstGeom>
        </p:spPr>
      </p:pic>
    </p:spTree>
    <p:extLst>
      <p:ext uri="{BB962C8B-B14F-4D97-AF65-F5344CB8AC3E}">
        <p14:creationId xmlns:p14="http://schemas.microsoft.com/office/powerpoint/2010/main" val="1918441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3073</TotalTime>
  <Words>879</Words>
  <Application>Microsoft Macintosh PowerPoint</Application>
  <PresentationFormat>Widescreen</PresentationFormat>
  <Paragraphs>150</Paragraphs>
  <Slides>66</Slides>
  <Notes>41</Notes>
  <HiddenSlides>0</HiddenSlides>
  <MMClips>31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66</vt:i4>
      </vt:variant>
    </vt:vector>
  </HeadingPairs>
  <TitlesOfParts>
    <vt:vector size="7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Waller</dc:creator>
  <cp:lastModifiedBy>Megan Waller</cp:lastModifiedBy>
  <cp:revision>61</cp:revision>
  <dcterms:created xsi:type="dcterms:W3CDTF">2020-10-21T17:27:13Z</dcterms:created>
  <dcterms:modified xsi:type="dcterms:W3CDTF">2021-02-16T23:49:14Z</dcterms:modified>
</cp:coreProperties>
</file>