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312" r:id="rId3"/>
    <p:sldId id="311" r:id="rId4"/>
    <p:sldId id="293" r:id="rId5"/>
    <p:sldId id="294" r:id="rId6"/>
    <p:sldId id="258" r:id="rId7"/>
    <p:sldId id="291" r:id="rId8"/>
    <p:sldId id="259" r:id="rId9"/>
    <p:sldId id="296" r:id="rId10"/>
    <p:sldId id="257" r:id="rId11"/>
    <p:sldId id="292" r:id="rId12"/>
    <p:sldId id="300" r:id="rId13"/>
    <p:sldId id="295" r:id="rId14"/>
    <p:sldId id="297" r:id="rId15"/>
    <p:sldId id="298" r:id="rId16"/>
    <p:sldId id="299" r:id="rId17"/>
    <p:sldId id="303" r:id="rId18"/>
    <p:sldId id="301" r:id="rId19"/>
    <p:sldId id="302" r:id="rId20"/>
    <p:sldId id="313" r:id="rId21"/>
    <p:sldId id="262" r:id="rId22"/>
    <p:sldId id="261" r:id="rId23"/>
    <p:sldId id="264" r:id="rId24"/>
    <p:sldId id="332" r:id="rId25"/>
    <p:sldId id="314" r:id="rId26"/>
    <p:sldId id="263"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315" r:id="rId43"/>
    <p:sldId id="280" r:id="rId44"/>
    <p:sldId id="281" r:id="rId45"/>
    <p:sldId id="282" r:id="rId46"/>
    <p:sldId id="283" r:id="rId47"/>
    <p:sldId id="284" r:id="rId48"/>
    <p:sldId id="285" r:id="rId49"/>
    <p:sldId id="286" r:id="rId50"/>
    <p:sldId id="287" r:id="rId51"/>
    <p:sldId id="288" r:id="rId52"/>
    <p:sldId id="289" r:id="rId53"/>
    <p:sldId id="316" r:id="rId54"/>
    <p:sldId id="317" r:id="rId55"/>
    <p:sldId id="318" r:id="rId56"/>
    <p:sldId id="319" r:id="rId57"/>
    <p:sldId id="321" r:id="rId58"/>
    <p:sldId id="324" r:id="rId59"/>
    <p:sldId id="326" r:id="rId60"/>
    <p:sldId id="325" r:id="rId61"/>
    <p:sldId id="327" r:id="rId62"/>
    <p:sldId id="328" r:id="rId63"/>
    <p:sldId id="331" r:id="rId64"/>
    <p:sldId id="322" r:id="rId65"/>
    <p:sldId id="329" r:id="rId66"/>
    <p:sldId id="33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6835"/>
  </p:normalViewPr>
  <p:slideViewPr>
    <p:cSldViewPr snapToGrid="0" snapToObjects="1">
      <p:cViewPr varScale="1">
        <p:scale>
          <a:sx n="85" d="100"/>
          <a:sy n="85" d="100"/>
        </p:scale>
        <p:origin x="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190CD-2281-B142-AABF-8D3B77056163}" type="datetimeFigureOut">
              <a:rPr lang="en-US" smtClean="0"/>
              <a:t>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B14E2-6B69-2645-BA91-02ADEA21C43A}" type="slidenum">
              <a:rPr lang="en-US" smtClean="0"/>
              <a:t>‹#›</a:t>
            </a:fld>
            <a:endParaRPr lang="en-US"/>
          </a:p>
        </p:txBody>
      </p:sp>
    </p:spTree>
    <p:extLst>
      <p:ext uri="{BB962C8B-B14F-4D97-AF65-F5344CB8AC3E}">
        <p14:creationId xmlns:p14="http://schemas.microsoft.com/office/powerpoint/2010/main" val="209640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 parent to put me in full screen, select the “one box” option so they only see my face, and move my face into the box. You don't need to fit it perfectly, just put me in the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****Test audio, how does this sound? </a:t>
            </a:r>
          </a:p>
        </p:txBody>
      </p:sp>
      <p:sp>
        <p:nvSpPr>
          <p:cNvPr id="4" name="Slide Number Placeholder 3"/>
          <p:cNvSpPr>
            <a:spLocks noGrp="1"/>
          </p:cNvSpPr>
          <p:nvPr>
            <p:ph type="sldNum" sz="quarter" idx="5"/>
          </p:nvPr>
        </p:nvSpPr>
        <p:spPr/>
        <p:txBody>
          <a:bodyPr/>
          <a:lstStyle/>
          <a:p>
            <a:fld id="{75AB14E2-6B69-2645-BA91-02ADEA21C43A}" type="slidenum">
              <a:rPr lang="en-US" smtClean="0"/>
              <a:t>1</a:t>
            </a:fld>
            <a:endParaRPr lang="en-US"/>
          </a:p>
        </p:txBody>
      </p:sp>
    </p:spTree>
    <p:extLst>
      <p:ext uri="{BB962C8B-B14F-4D97-AF65-F5344CB8AC3E}">
        <p14:creationId xmlns:p14="http://schemas.microsoft.com/office/powerpoint/2010/main" val="1889454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do one more practice round!</a:t>
            </a:r>
          </a:p>
          <a:p>
            <a:endParaRPr lang="en-US" dirty="0"/>
          </a:p>
          <a:p>
            <a:r>
              <a:rPr lang="en-US" dirty="0"/>
              <a:t>I remember a mouse and some forks. </a:t>
            </a:r>
          </a:p>
        </p:txBody>
      </p:sp>
      <p:sp>
        <p:nvSpPr>
          <p:cNvPr id="4" name="Slide Number Placeholder 3"/>
          <p:cNvSpPr>
            <a:spLocks noGrp="1"/>
          </p:cNvSpPr>
          <p:nvPr>
            <p:ph type="sldNum" sz="quarter" idx="5"/>
          </p:nvPr>
        </p:nvSpPr>
        <p:spPr/>
        <p:txBody>
          <a:bodyPr/>
          <a:lstStyle/>
          <a:p>
            <a:fld id="{75AB14E2-6B69-2645-BA91-02ADEA21C43A}" type="slidenum">
              <a:rPr lang="en-US" smtClean="0"/>
              <a:t>24</a:t>
            </a:fld>
            <a:endParaRPr lang="en-US"/>
          </a:p>
        </p:txBody>
      </p:sp>
    </p:spTree>
    <p:extLst>
      <p:ext uri="{BB962C8B-B14F-4D97-AF65-F5344CB8AC3E}">
        <p14:creationId xmlns:p14="http://schemas.microsoft.com/office/powerpoint/2010/main" val="249033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Awesome! You’re ready to help me fix my dream machine. Remember, when you hear the sound that means the dream machine is ready and you can tell me what is in my dream. And don't say anything more than what you're counting. Are you ready? Let’s go.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25</a:t>
            </a:fld>
            <a:endParaRPr lang="en-US"/>
          </a:p>
        </p:txBody>
      </p:sp>
    </p:spTree>
    <p:extLst>
      <p:ext uri="{BB962C8B-B14F-4D97-AF65-F5344CB8AC3E}">
        <p14:creationId xmlns:p14="http://schemas.microsoft.com/office/powerpoint/2010/main" val="3977812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remember a fork and some cats</a:t>
            </a:r>
          </a:p>
        </p:txBody>
      </p:sp>
      <p:sp>
        <p:nvSpPr>
          <p:cNvPr id="4" name="Slide Number Placeholder 3"/>
          <p:cNvSpPr>
            <a:spLocks noGrp="1"/>
          </p:cNvSpPr>
          <p:nvPr>
            <p:ph type="sldNum" sz="quarter" idx="5"/>
          </p:nvPr>
        </p:nvSpPr>
        <p:spPr/>
        <p:txBody>
          <a:bodyPr/>
          <a:lstStyle/>
          <a:p>
            <a:fld id="{75AB14E2-6B69-2645-BA91-02ADEA21C43A}" type="slidenum">
              <a:rPr lang="en-US" smtClean="0"/>
              <a:t>26</a:t>
            </a:fld>
            <a:endParaRPr lang="en-US"/>
          </a:p>
        </p:txBody>
      </p:sp>
    </p:spTree>
    <p:extLst>
      <p:ext uri="{BB962C8B-B14F-4D97-AF65-F5344CB8AC3E}">
        <p14:creationId xmlns:p14="http://schemas.microsoft.com/office/powerpoint/2010/main" val="95428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remember a pig and some leaves</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27</a:t>
            </a:fld>
            <a:endParaRPr lang="en-US"/>
          </a:p>
        </p:txBody>
      </p:sp>
    </p:spTree>
    <p:extLst>
      <p:ext uri="{BB962C8B-B14F-4D97-AF65-F5344CB8AC3E}">
        <p14:creationId xmlns:p14="http://schemas.microsoft.com/office/powerpoint/2010/main" val="3094075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tooth and a spoon</a:t>
            </a:r>
          </a:p>
        </p:txBody>
      </p:sp>
      <p:sp>
        <p:nvSpPr>
          <p:cNvPr id="4" name="Slide Number Placeholder 3"/>
          <p:cNvSpPr>
            <a:spLocks noGrp="1"/>
          </p:cNvSpPr>
          <p:nvPr>
            <p:ph type="sldNum" sz="quarter" idx="5"/>
          </p:nvPr>
        </p:nvSpPr>
        <p:spPr/>
        <p:txBody>
          <a:bodyPr/>
          <a:lstStyle/>
          <a:p>
            <a:fld id="{75AB14E2-6B69-2645-BA91-02ADEA21C43A}" type="slidenum">
              <a:rPr lang="en-US" smtClean="0"/>
              <a:t>28</a:t>
            </a:fld>
            <a:endParaRPr lang="en-US"/>
          </a:p>
        </p:txBody>
      </p:sp>
    </p:spTree>
    <p:extLst>
      <p:ext uri="{BB962C8B-B14F-4D97-AF65-F5344CB8AC3E}">
        <p14:creationId xmlns:p14="http://schemas.microsoft.com/office/powerpoint/2010/main" val="33753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some snakes and some geese</a:t>
            </a:r>
          </a:p>
        </p:txBody>
      </p:sp>
      <p:sp>
        <p:nvSpPr>
          <p:cNvPr id="4" name="Slide Number Placeholder 3"/>
          <p:cNvSpPr>
            <a:spLocks noGrp="1"/>
          </p:cNvSpPr>
          <p:nvPr>
            <p:ph type="sldNum" sz="quarter" idx="5"/>
          </p:nvPr>
        </p:nvSpPr>
        <p:spPr/>
        <p:txBody>
          <a:bodyPr/>
          <a:lstStyle/>
          <a:p>
            <a:fld id="{75AB14E2-6B69-2645-BA91-02ADEA21C43A}" type="slidenum">
              <a:rPr lang="en-US" smtClean="0"/>
              <a:t>29</a:t>
            </a:fld>
            <a:endParaRPr lang="en-US"/>
          </a:p>
        </p:txBody>
      </p:sp>
    </p:spTree>
    <p:extLst>
      <p:ext uri="{BB962C8B-B14F-4D97-AF65-F5344CB8AC3E}">
        <p14:creationId xmlns:p14="http://schemas.microsoft.com/office/powerpoint/2010/main" val="18407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some frogs and some teeth </a:t>
            </a:r>
          </a:p>
        </p:txBody>
      </p:sp>
      <p:sp>
        <p:nvSpPr>
          <p:cNvPr id="4" name="Slide Number Placeholder 3"/>
          <p:cNvSpPr>
            <a:spLocks noGrp="1"/>
          </p:cNvSpPr>
          <p:nvPr>
            <p:ph type="sldNum" sz="quarter" idx="5"/>
          </p:nvPr>
        </p:nvSpPr>
        <p:spPr/>
        <p:txBody>
          <a:bodyPr/>
          <a:lstStyle/>
          <a:p>
            <a:fld id="{75AB14E2-6B69-2645-BA91-02ADEA21C43A}" type="slidenum">
              <a:rPr lang="en-US" smtClean="0"/>
              <a:t>30</a:t>
            </a:fld>
            <a:endParaRPr lang="en-US"/>
          </a:p>
        </p:txBody>
      </p:sp>
    </p:spTree>
    <p:extLst>
      <p:ext uri="{BB962C8B-B14F-4D97-AF65-F5344CB8AC3E}">
        <p14:creationId xmlns:p14="http://schemas.microsoft.com/office/powerpoint/2010/main" val="1837929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remember some snakes and some forks</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31</a:t>
            </a:fld>
            <a:endParaRPr lang="en-US"/>
          </a:p>
        </p:txBody>
      </p:sp>
    </p:spTree>
    <p:extLst>
      <p:ext uri="{BB962C8B-B14F-4D97-AF65-F5344CB8AC3E}">
        <p14:creationId xmlns:p14="http://schemas.microsoft.com/office/powerpoint/2010/main" val="2792352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remember a man and some mice</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32</a:t>
            </a:fld>
            <a:endParaRPr lang="en-US"/>
          </a:p>
        </p:txBody>
      </p:sp>
    </p:spTree>
    <p:extLst>
      <p:ext uri="{BB962C8B-B14F-4D97-AF65-F5344CB8AC3E}">
        <p14:creationId xmlns:p14="http://schemas.microsoft.com/office/powerpoint/2010/main" val="2138448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some dogs and some snowmen</a:t>
            </a:r>
          </a:p>
        </p:txBody>
      </p:sp>
      <p:sp>
        <p:nvSpPr>
          <p:cNvPr id="4" name="Slide Number Placeholder 3"/>
          <p:cNvSpPr>
            <a:spLocks noGrp="1"/>
          </p:cNvSpPr>
          <p:nvPr>
            <p:ph type="sldNum" sz="quarter" idx="5"/>
          </p:nvPr>
        </p:nvSpPr>
        <p:spPr/>
        <p:txBody>
          <a:bodyPr/>
          <a:lstStyle/>
          <a:p>
            <a:fld id="{75AB14E2-6B69-2645-BA91-02ADEA21C43A}" type="slidenum">
              <a:rPr lang="en-US" smtClean="0"/>
              <a:t>33</a:t>
            </a:fld>
            <a:endParaRPr lang="en-US"/>
          </a:p>
        </p:txBody>
      </p:sp>
    </p:spTree>
    <p:extLst>
      <p:ext uri="{BB962C8B-B14F-4D97-AF65-F5344CB8AC3E}">
        <p14:creationId xmlns:p14="http://schemas.microsoft.com/office/powerpoint/2010/main" val="194820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you’re going to help me finish a very important project.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a:t>
            </a:fld>
            <a:endParaRPr lang="en-US"/>
          </a:p>
        </p:txBody>
      </p:sp>
    </p:spTree>
    <p:extLst>
      <p:ext uri="{BB962C8B-B14F-4D97-AF65-F5344CB8AC3E}">
        <p14:creationId xmlns:p14="http://schemas.microsoft.com/office/powerpoint/2010/main" val="1291594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turtle and a goose</a:t>
            </a:r>
          </a:p>
        </p:txBody>
      </p:sp>
      <p:sp>
        <p:nvSpPr>
          <p:cNvPr id="4" name="Slide Number Placeholder 3"/>
          <p:cNvSpPr>
            <a:spLocks noGrp="1"/>
          </p:cNvSpPr>
          <p:nvPr>
            <p:ph type="sldNum" sz="quarter" idx="5"/>
          </p:nvPr>
        </p:nvSpPr>
        <p:spPr/>
        <p:txBody>
          <a:bodyPr/>
          <a:lstStyle/>
          <a:p>
            <a:fld id="{75AB14E2-6B69-2645-BA91-02ADEA21C43A}" type="slidenum">
              <a:rPr lang="en-US" smtClean="0"/>
              <a:t>34</a:t>
            </a:fld>
            <a:endParaRPr lang="en-US"/>
          </a:p>
        </p:txBody>
      </p:sp>
    </p:spTree>
    <p:extLst>
      <p:ext uri="{BB962C8B-B14F-4D97-AF65-F5344CB8AC3E}">
        <p14:creationId xmlns:p14="http://schemas.microsoft.com/office/powerpoint/2010/main" val="2930426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woman and some spoons</a:t>
            </a:r>
          </a:p>
        </p:txBody>
      </p:sp>
      <p:sp>
        <p:nvSpPr>
          <p:cNvPr id="4" name="Slide Number Placeholder 3"/>
          <p:cNvSpPr>
            <a:spLocks noGrp="1"/>
          </p:cNvSpPr>
          <p:nvPr>
            <p:ph type="sldNum" sz="quarter" idx="5"/>
          </p:nvPr>
        </p:nvSpPr>
        <p:spPr/>
        <p:txBody>
          <a:bodyPr/>
          <a:lstStyle/>
          <a:p>
            <a:fld id="{75AB14E2-6B69-2645-BA91-02ADEA21C43A}" type="slidenum">
              <a:rPr lang="en-US" smtClean="0"/>
              <a:t>35</a:t>
            </a:fld>
            <a:endParaRPr lang="en-US"/>
          </a:p>
        </p:txBody>
      </p:sp>
    </p:spTree>
    <p:extLst>
      <p:ext uri="{BB962C8B-B14F-4D97-AF65-F5344CB8AC3E}">
        <p14:creationId xmlns:p14="http://schemas.microsoft.com/office/powerpoint/2010/main" val="1456868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leaf and some feet</a:t>
            </a:r>
          </a:p>
        </p:txBody>
      </p:sp>
      <p:sp>
        <p:nvSpPr>
          <p:cNvPr id="4" name="Slide Number Placeholder 3"/>
          <p:cNvSpPr>
            <a:spLocks noGrp="1"/>
          </p:cNvSpPr>
          <p:nvPr>
            <p:ph type="sldNum" sz="quarter" idx="5"/>
          </p:nvPr>
        </p:nvSpPr>
        <p:spPr/>
        <p:txBody>
          <a:bodyPr/>
          <a:lstStyle/>
          <a:p>
            <a:fld id="{75AB14E2-6B69-2645-BA91-02ADEA21C43A}" type="slidenum">
              <a:rPr lang="en-US" smtClean="0"/>
              <a:t>36</a:t>
            </a:fld>
            <a:endParaRPr lang="en-US"/>
          </a:p>
        </p:txBody>
      </p:sp>
    </p:spTree>
    <p:extLst>
      <p:ext uri="{BB962C8B-B14F-4D97-AF65-F5344CB8AC3E}">
        <p14:creationId xmlns:p14="http://schemas.microsoft.com/office/powerpoint/2010/main" val="2473397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cat and a mouse</a:t>
            </a:r>
          </a:p>
        </p:txBody>
      </p:sp>
      <p:sp>
        <p:nvSpPr>
          <p:cNvPr id="4" name="Slide Number Placeholder 3"/>
          <p:cNvSpPr>
            <a:spLocks noGrp="1"/>
          </p:cNvSpPr>
          <p:nvPr>
            <p:ph type="sldNum" sz="quarter" idx="5"/>
          </p:nvPr>
        </p:nvSpPr>
        <p:spPr/>
        <p:txBody>
          <a:bodyPr/>
          <a:lstStyle/>
          <a:p>
            <a:fld id="{75AB14E2-6B69-2645-BA91-02ADEA21C43A}" type="slidenum">
              <a:rPr lang="en-US" smtClean="0"/>
              <a:t>37</a:t>
            </a:fld>
            <a:endParaRPr lang="en-US"/>
          </a:p>
        </p:txBody>
      </p:sp>
    </p:spTree>
    <p:extLst>
      <p:ext uri="{BB962C8B-B14F-4D97-AF65-F5344CB8AC3E}">
        <p14:creationId xmlns:p14="http://schemas.microsoft.com/office/powerpoint/2010/main" val="3491743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snowman and some pigs</a:t>
            </a:r>
          </a:p>
        </p:txBody>
      </p:sp>
      <p:sp>
        <p:nvSpPr>
          <p:cNvPr id="4" name="Slide Number Placeholder 3"/>
          <p:cNvSpPr>
            <a:spLocks noGrp="1"/>
          </p:cNvSpPr>
          <p:nvPr>
            <p:ph type="sldNum" sz="quarter" idx="5"/>
          </p:nvPr>
        </p:nvSpPr>
        <p:spPr/>
        <p:txBody>
          <a:bodyPr/>
          <a:lstStyle/>
          <a:p>
            <a:fld id="{75AB14E2-6B69-2645-BA91-02ADEA21C43A}" type="slidenum">
              <a:rPr lang="en-US" smtClean="0"/>
              <a:t>38</a:t>
            </a:fld>
            <a:endParaRPr lang="en-US"/>
          </a:p>
        </p:txBody>
      </p:sp>
    </p:spTree>
    <p:extLst>
      <p:ext uri="{BB962C8B-B14F-4D97-AF65-F5344CB8AC3E}">
        <p14:creationId xmlns:p14="http://schemas.microsoft.com/office/powerpoint/2010/main" val="2703559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frog and some women</a:t>
            </a:r>
          </a:p>
        </p:txBody>
      </p:sp>
      <p:sp>
        <p:nvSpPr>
          <p:cNvPr id="4" name="Slide Number Placeholder 3"/>
          <p:cNvSpPr>
            <a:spLocks noGrp="1"/>
          </p:cNvSpPr>
          <p:nvPr>
            <p:ph type="sldNum" sz="quarter" idx="5"/>
          </p:nvPr>
        </p:nvSpPr>
        <p:spPr/>
        <p:txBody>
          <a:bodyPr/>
          <a:lstStyle/>
          <a:p>
            <a:fld id="{75AB14E2-6B69-2645-BA91-02ADEA21C43A}" type="slidenum">
              <a:rPr lang="en-US" smtClean="0"/>
              <a:t>39</a:t>
            </a:fld>
            <a:endParaRPr lang="en-US"/>
          </a:p>
        </p:txBody>
      </p:sp>
    </p:spTree>
    <p:extLst>
      <p:ext uri="{BB962C8B-B14F-4D97-AF65-F5344CB8AC3E}">
        <p14:creationId xmlns:p14="http://schemas.microsoft.com/office/powerpoint/2010/main" val="3697577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some turtles and some men</a:t>
            </a:r>
          </a:p>
        </p:txBody>
      </p:sp>
      <p:sp>
        <p:nvSpPr>
          <p:cNvPr id="4" name="Slide Number Placeholder 3"/>
          <p:cNvSpPr>
            <a:spLocks noGrp="1"/>
          </p:cNvSpPr>
          <p:nvPr>
            <p:ph type="sldNum" sz="quarter" idx="5"/>
          </p:nvPr>
        </p:nvSpPr>
        <p:spPr/>
        <p:txBody>
          <a:bodyPr/>
          <a:lstStyle/>
          <a:p>
            <a:fld id="{75AB14E2-6B69-2645-BA91-02ADEA21C43A}" type="slidenum">
              <a:rPr lang="en-US" smtClean="0"/>
              <a:t>40</a:t>
            </a:fld>
            <a:endParaRPr lang="en-US"/>
          </a:p>
        </p:txBody>
      </p:sp>
    </p:spTree>
    <p:extLst>
      <p:ext uri="{BB962C8B-B14F-4D97-AF65-F5344CB8AC3E}">
        <p14:creationId xmlns:p14="http://schemas.microsoft.com/office/powerpoint/2010/main" val="3736636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dog and a foot</a:t>
            </a:r>
          </a:p>
        </p:txBody>
      </p:sp>
      <p:sp>
        <p:nvSpPr>
          <p:cNvPr id="4" name="Slide Number Placeholder 3"/>
          <p:cNvSpPr>
            <a:spLocks noGrp="1"/>
          </p:cNvSpPr>
          <p:nvPr>
            <p:ph type="sldNum" sz="quarter" idx="5"/>
          </p:nvPr>
        </p:nvSpPr>
        <p:spPr/>
        <p:txBody>
          <a:bodyPr/>
          <a:lstStyle/>
          <a:p>
            <a:fld id="{75AB14E2-6B69-2645-BA91-02ADEA21C43A}" type="slidenum">
              <a:rPr lang="en-US" smtClean="0"/>
              <a:t>41</a:t>
            </a:fld>
            <a:endParaRPr lang="en-US"/>
          </a:p>
        </p:txBody>
      </p:sp>
    </p:spTree>
    <p:extLst>
      <p:ext uri="{BB962C8B-B14F-4D97-AF65-F5344CB8AC3E}">
        <p14:creationId xmlns:p14="http://schemas.microsoft.com/office/powerpoint/2010/main" val="524149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Uh oh, my dream machine has stopped working! </a:t>
            </a:r>
            <a:r>
              <a:rPr lang="en-US" sz="1200" kern="1200" dirty="0" err="1">
                <a:solidFill>
                  <a:schemeClr val="tx1"/>
                </a:solidFill>
                <a:effectLst/>
                <a:latin typeface="+mn-lt"/>
                <a:ea typeface="+mn-ea"/>
                <a:cs typeface="+mn-cs"/>
              </a:rPr>
              <a:t>Hmmmm</a:t>
            </a:r>
            <a:r>
              <a:rPr lang="en-US" sz="1200" kern="1200" dirty="0">
                <a:solidFill>
                  <a:schemeClr val="tx1"/>
                </a:solidFill>
                <a:effectLst/>
                <a:latin typeface="+mn-lt"/>
                <a:ea typeface="+mn-ea"/>
                <a:cs typeface="+mn-cs"/>
              </a:rPr>
              <a:t>… oh I know! It looks like a piece fell out. Did you see where it went?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Ah, it was behind the cat! Let me put it back... Great! Now we can keep going! What was in my dream?</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42</a:t>
            </a:fld>
            <a:endParaRPr lang="en-US"/>
          </a:p>
        </p:txBody>
      </p:sp>
    </p:spTree>
    <p:extLst>
      <p:ext uri="{BB962C8B-B14F-4D97-AF65-F5344CB8AC3E}">
        <p14:creationId xmlns:p14="http://schemas.microsoft.com/office/powerpoint/2010/main" val="4028051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some spoons and some teeth</a:t>
            </a:r>
          </a:p>
        </p:txBody>
      </p:sp>
      <p:sp>
        <p:nvSpPr>
          <p:cNvPr id="4" name="Slide Number Placeholder 3"/>
          <p:cNvSpPr>
            <a:spLocks noGrp="1"/>
          </p:cNvSpPr>
          <p:nvPr>
            <p:ph type="sldNum" sz="quarter" idx="5"/>
          </p:nvPr>
        </p:nvSpPr>
        <p:spPr/>
        <p:txBody>
          <a:bodyPr/>
          <a:lstStyle/>
          <a:p>
            <a:fld id="{75AB14E2-6B69-2645-BA91-02ADEA21C43A}" type="slidenum">
              <a:rPr lang="en-US" smtClean="0"/>
              <a:t>43</a:t>
            </a:fld>
            <a:endParaRPr lang="en-US"/>
          </a:p>
        </p:txBody>
      </p:sp>
    </p:spTree>
    <p:extLst>
      <p:ext uri="{BB962C8B-B14F-4D97-AF65-F5344CB8AC3E}">
        <p14:creationId xmlns:p14="http://schemas.microsoft.com/office/powerpoint/2010/main" val="2845888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I’ve built this machine, and this machine is supposed to tell me***effect*** what was in my dreams last night. But it’s not finished yet! I need your help to make this dream machine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I need to make sure that my dream machine can show the pictures of my dreams. I'm going to turn the machine on, and I need you to tell me what you see in each dream cloud, okay? You can do this by saying hi to my dreams like this!</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a:t>
            </a:fld>
            <a:endParaRPr lang="en-US"/>
          </a:p>
        </p:txBody>
      </p:sp>
    </p:spTree>
    <p:extLst>
      <p:ext uri="{BB962C8B-B14F-4D97-AF65-F5344CB8AC3E}">
        <p14:creationId xmlns:p14="http://schemas.microsoft.com/office/powerpoint/2010/main" val="2333602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frog and some geese</a:t>
            </a:r>
          </a:p>
        </p:txBody>
      </p:sp>
      <p:sp>
        <p:nvSpPr>
          <p:cNvPr id="4" name="Slide Number Placeholder 3"/>
          <p:cNvSpPr>
            <a:spLocks noGrp="1"/>
          </p:cNvSpPr>
          <p:nvPr>
            <p:ph type="sldNum" sz="quarter" idx="5"/>
          </p:nvPr>
        </p:nvSpPr>
        <p:spPr/>
        <p:txBody>
          <a:bodyPr/>
          <a:lstStyle/>
          <a:p>
            <a:fld id="{75AB14E2-6B69-2645-BA91-02ADEA21C43A}" type="slidenum">
              <a:rPr lang="en-US" smtClean="0"/>
              <a:t>44</a:t>
            </a:fld>
            <a:endParaRPr lang="en-US"/>
          </a:p>
        </p:txBody>
      </p:sp>
    </p:spTree>
    <p:extLst>
      <p:ext uri="{BB962C8B-B14F-4D97-AF65-F5344CB8AC3E}">
        <p14:creationId xmlns:p14="http://schemas.microsoft.com/office/powerpoint/2010/main" val="217034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dog and some pigs</a:t>
            </a:r>
          </a:p>
        </p:txBody>
      </p:sp>
      <p:sp>
        <p:nvSpPr>
          <p:cNvPr id="4" name="Slide Number Placeholder 3"/>
          <p:cNvSpPr>
            <a:spLocks noGrp="1"/>
          </p:cNvSpPr>
          <p:nvPr>
            <p:ph type="sldNum" sz="quarter" idx="5"/>
          </p:nvPr>
        </p:nvSpPr>
        <p:spPr/>
        <p:txBody>
          <a:bodyPr/>
          <a:lstStyle/>
          <a:p>
            <a:fld id="{75AB14E2-6B69-2645-BA91-02ADEA21C43A}" type="slidenum">
              <a:rPr lang="en-US" smtClean="0"/>
              <a:t>45</a:t>
            </a:fld>
            <a:endParaRPr lang="en-US"/>
          </a:p>
        </p:txBody>
      </p:sp>
    </p:spTree>
    <p:extLst>
      <p:ext uri="{BB962C8B-B14F-4D97-AF65-F5344CB8AC3E}">
        <p14:creationId xmlns:p14="http://schemas.microsoft.com/office/powerpoint/2010/main" val="2068745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some frogs and some men</a:t>
            </a:r>
          </a:p>
        </p:txBody>
      </p:sp>
      <p:sp>
        <p:nvSpPr>
          <p:cNvPr id="4" name="Slide Number Placeholder 3"/>
          <p:cNvSpPr>
            <a:spLocks noGrp="1"/>
          </p:cNvSpPr>
          <p:nvPr>
            <p:ph type="sldNum" sz="quarter" idx="5"/>
          </p:nvPr>
        </p:nvSpPr>
        <p:spPr/>
        <p:txBody>
          <a:bodyPr/>
          <a:lstStyle/>
          <a:p>
            <a:fld id="{75AB14E2-6B69-2645-BA91-02ADEA21C43A}" type="slidenum">
              <a:rPr lang="en-US" smtClean="0"/>
              <a:t>46</a:t>
            </a:fld>
            <a:endParaRPr lang="en-US"/>
          </a:p>
        </p:txBody>
      </p:sp>
    </p:spTree>
    <p:extLst>
      <p:ext uri="{BB962C8B-B14F-4D97-AF65-F5344CB8AC3E}">
        <p14:creationId xmlns:p14="http://schemas.microsoft.com/office/powerpoint/2010/main" val="3511520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goose and some snowmen</a:t>
            </a:r>
          </a:p>
        </p:txBody>
      </p:sp>
      <p:sp>
        <p:nvSpPr>
          <p:cNvPr id="4" name="Slide Number Placeholder 3"/>
          <p:cNvSpPr>
            <a:spLocks noGrp="1"/>
          </p:cNvSpPr>
          <p:nvPr>
            <p:ph type="sldNum" sz="quarter" idx="5"/>
          </p:nvPr>
        </p:nvSpPr>
        <p:spPr/>
        <p:txBody>
          <a:bodyPr/>
          <a:lstStyle/>
          <a:p>
            <a:fld id="{75AB14E2-6B69-2645-BA91-02ADEA21C43A}" type="slidenum">
              <a:rPr lang="en-US" smtClean="0"/>
              <a:t>47</a:t>
            </a:fld>
            <a:endParaRPr lang="en-US"/>
          </a:p>
        </p:txBody>
      </p:sp>
    </p:spTree>
    <p:extLst>
      <p:ext uri="{BB962C8B-B14F-4D97-AF65-F5344CB8AC3E}">
        <p14:creationId xmlns:p14="http://schemas.microsoft.com/office/powerpoint/2010/main" val="4158460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some turtles and some women</a:t>
            </a:r>
          </a:p>
        </p:txBody>
      </p:sp>
      <p:sp>
        <p:nvSpPr>
          <p:cNvPr id="4" name="Slide Number Placeholder 3"/>
          <p:cNvSpPr>
            <a:spLocks noGrp="1"/>
          </p:cNvSpPr>
          <p:nvPr>
            <p:ph type="sldNum" sz="quarter" idx="5"/>
          </p:nvPr>
        </p:nvSpPr>
        <p:spPr/>
        <p:txBody>
          <a:bodyPr/>
          <a:lstStyle/>
          <a:p>
            <a:fld id="{75AB14E2-6B69-2645-BA91-02ADEA21C43A}" type="slidenum">
              <a:rPr lang="en-US" smtClean="0"/>
              <a:t>48</a:t>
            </a:fld>
            <a:endParaRPr lang="en-US"/>
          </a:p>
        </p:txBody>
      </p:sp>
    </p:spTree>
    <p:extLst>
      <p:ext uri="{BB962C8B-B14F-4D97-AF65-F5344CB8AC3E}">
        <p14:creationId xmlns:p14="http://schemas.microsoft.com/office/powerpoint/2010/main" val="38977473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man and some leaves</a:t>
            </a:r>
          </a:p>
        </p:txBody>
      </p:sp>
      <p:sp>
        <p:nvSpPr>
          <p:cNvPr id="4" name="Slide Number Placeholder 3"/>
          <p:cNvSpPr>
            <a:spLocks noGrp="1"/>
          </p:cNvSpPr>
          <p:nvPr>
            <p:ph type="sldNum" sz="quarter" idx="5"/>
          </p:nvPr>
        </p:nvSpPr>
        <p:spPr/>
        <p:txBody>
          <a:bodyPr/>
          <a:lstStyle/>
          <a:p>
            <a:fld id="{75AB14E2-6B69-2645-BA91-02ADEA21C43A}" type="slidenum">
              <a:rPr lang="en-US" smtClean="0"/>
              <a:t>49</a:t>
            </a:fld>
            <a:endParaRPr lang="en-US"/>
          </a:p>
        </p:txBody>
      </p:sp>
    </p:spTree>
    <p:extLst>
      <p:ext uri="{BB962C8B-B14F-4D97-AF65-F5344CB8AC3E}">
        <p14:creationId xmlns:p14="http://schemas.microsoft.com/office/powerpoint/2010/main" val="2961112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leaf and some snakes</a:t>
            </a:r>
          </a:p>
        </p:txBody>
      </p:sp>
      <p:sp>
        <p:nvSpPr>
          <p:cNvPr id="4" name="Slide Number Placeholder 3"/>
          <p:cNvSpPr>
            <a:spLocks noGrp="1"/>
          </p:cNvSpPr>
          <p:nvPr>
            <p:ph type="sldNum" sz="quarter" idx="5"/>
          </p:nvPr>
        </p:nvSpPr>
        <p:spPr/>
        <p:txBody>
          <a:bodyPr/>
          <a:lstStyle/>
          <a:p>
            <a:fld id="{75AB14E2-6B69-2645-BA91-02ADEA21C43A}" type="slidenum">
              <a:rPr lang="en-US" smtClean="0"/>
              <a:t>50</a:t>
            </a:fld>
            <a:endParaRPr lang="en-US"/>
          </a:p>
        </p:txBody>
      </p:sp>
    </p:spTree>
    <p:extLst>
      <p:ext uri="{BB962C8B-B14F-4D97-AF65-F5344CB8AC3E}">
        <p14:creationId xmlns:p14="http://schemas.microsoft.com/office/powerpoint/2010/main" val="196362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a spoon and some mice</a:t>
            </a:r>
          </a:p>
        </p:txBody>
      </p:sp>
      <p:sp>
        <p:nvSpPr>
          <p:cNvPr id="4" name="Slide Number Placeholder 3"/>
          <p:cNvSpPr>
            <a:spLocks noGrp="1"/>
          </p:cNvSpPr>
          <p:nvPr>
            <p:ph type="sldNum" sz="quarter" idx="5"/>
          </p:nvPr>
        </p:nvSpPr>
        <p:spPr/>
        <p:txBody>
          <a:bodyPr/>
          <a:lstStyle/>
          <a:p>
            <a:fld id="{75AB14E2-6B69-2645-BA91-02ADEA21C43A}" type="slidenum">
              <a:rPr lang="en-US" smtClean="0"/>
              <a:t>51</a:t>
            </a:fld>
            <a:endParaRPr lang="en-US"/>
          </a:p>
        </p:txBody>
      </p:sp>
    </p:spTree>
    <p:extLst>
      <p:ext uri="{BB962C8B-B14F-4D97-AF65-F5344CB8AC3E}">
        <p14:creationId xmlns:p14="http://schemas.microsoft.com/office/powerpoint/2010/main" val="34579974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remember some cats and some feet</a:t>
            </a:r>
          </a:p>
        </p:txBody>
      </p:sp>
      <p:sp>
        <p:nvSpPr>
          <p:cNvPr id="4" name="Slide Number Placeholder 3"/>
          <p:cNvSpPr>
            <a:spLocks noGrp="1"/>
          </p:cNvSpPr>
          <p:nvPr>
            <p:ph type="sldNum" sz="quarter" idx="5"/>
          </p:nvPr>
        </p:nvSpPr>
        <p:spPr/>
        <p:txBody>
          <a:bodyPr/>
          <a:lstStyle/>
          <a:p>
            <a:fld id="{75AB14E2-6B69-2645-BA91-02ADEA21C43A}" type="slidenum">
              <a:rPr lang="en-US" smtClean="0"/>
              <a:t>52</a:t>
            </a:fld>
            <a:endParaRPr lang="en-US"/>
          </a:p>
        </p:txBody>
      </p:sp>
    </p:spTree>
    <p:extLst>
      <p:ext uri="{BB962C8B-B14F-4D97-AF65-F5344CB8AC3E}">
        <p14:creationId xmlns:p14="http://schemas.microsoft.com/office/powerpoint/2010/main" val="3412238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Yay! The machine is fixed! Thank you so much for helping me. Before I turn it off, we need to say goodbye to everyone in my dreams okay? Like this…</a:t>
            </a:r>
          </a:p>
        </p:txBody>
      </p:sp>
      <p:sp>
        <p:nvSpPr>
          <p:cNvPr id="4" name="Slide Number Placeholder 3"/>
          <p:cNvSpPr>
            <a:spLocks noGrp="1"/>
          </p:cNvSpPr>
          <p:nvPr>
            <p:ph type="sldNum" sz="quarter" idx="5"/>
          </p:nvPr>
        </p:nvSpPr>
        <p:spPr/>
        <p:txBody>
          <a:bodyPr/>
          <a:lstStyle/>
          <a:p>
            <a:fld id="{75AB14E2-6B69-2645-BA91-02ADEA21C43A}" type="slidenum">
              <a:rPr lang="en-US" smtClean="0"/>
              <a:t>53</a:t>
            </a:fld>
            <a:endParaRPr lang="en-US"/>
          </a:p>
        </p:txBody>
      </p:sp>
    </p:spTree>
    <p:extLst>
      <p:ext uri="{BB962C8B-B14F-4D97-AF65-F5344CB8AC3E}">
        <p14:creationId xmlns:p14="http://schemas.microsoft.com/office/powerpoint/2010/main" val="69070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frogs! Okay now your turn!</a:t>
            </a:r>
          </a:p>
        </p:txBody>
      </p:sp>
      <p:sp>
        <p:nvSpPr>
          <p:cNvPr id="4" name="Slide Number Placeholder 3"/>
          <p:cNvSpPr>
            <a:spLocks noGrp="1"/>
          </p:cNvSpPr>
          <p:nvPr>
            <p:ph type="sldNum" sz="quarter" idx="5"/>
          </p:nvPr>
        </p:nvSpPr>
        <p:spPr/>
        <p:txBody>
          <a:bodyPr/>
          <a:lstStyle/>
          <a:p>
            <a:fld id="{75AB14E2-6B69-2645-BA91-02ADEA21C43A}" type="slidenum">
              <a:rPr lang="en-US" smtClean="0"/>
              <a:t>4</a:t>
            </a:fld>
            <a:endParaRPr lang="en-US"/>
          </a:p>
        </p:txBody>
      </p:sp>
    </p:spTree>
    <p:extLst>
      <p:ext uri="{BB962C8B-B14F-4D97-AF65-F5344CB8AC3E}">
        <p14:creationId xmlns:p14="http://schemas.microsoft.com/office/powerpoint/2010/main" val="30249685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Bye bye forks! Okay now you go!</a:t>
            </a:r>
          </a:p>
        </p:txBody>
      </p:sp>
      <p:sp>
        <p:nvSpPr>
          <p:cNvPr id="4" name="Slide Number Placeholder 3"/>
          <p:cNvSpPr>
            <a:spLocks noGrp="1"/>
          </p:cNvSpPr>
          <p:nvPr>
            <p:ph type="sldNum" sz="quarter" idx="5"/>
          </p:nvPr>
        </p:nvSpPr>
        <p:spPr/>
        <p:txBody>
          <a:bodyPr/>
          <a:lstStyle/>
          <a:p>
            <a:fld id="{75AB14E2-6B69-2645-BA91-02ADEA21C43A}" type="slidenum">
              <a:rPr lang="en-US" smtClean="0"/>
              <a:t>54</a:t>
            </a:fld>
            <a:endParaRPr lang="en-US"/>
          </a:p>
        </p:txBody>
      </p:sp>
    </p:spTree>
    <p:extLst>
      <p:ext uri="{BB962C8B-B14F-4D97-AF65-F5344CB8AC3E}">
        <p14:creationId xmlns:p14="http://schemas.microsoft.com/office/powerpoint/2010/main" val="133784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19</a:t>
            </a:fld>
            <a:endParaRPr lang="en-US"/>
          </a:p>
        </p:txBody>
      </p:sp>
    </p:spTree>
    <p:extLst>
      <p:ext uri="{BB962C8B-B14F-4D97-AF65-F5344CB8AC3E}">
        <p14:creationId xmlns:p14="http://schemas.microsoft.com/office/powerpoint/2010/main" val="129308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Great! The dream machine does show the pictures of my dreams. But here’s another problem, the dream machine gets confused about which dream is right.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20</a:t>
            </a:fld>
            <a:endParaRPr lang="en-US"/>
          </a:p>
        </p:txBody>
      </p:sp>
    </p:spTree>
    <p:extLst>
      <p:ext uri="{BB962C8B-B14F-4D97-AF65-F5344CB8AC3E}">
        <p14:creationId xmlns:p14="http://schemas.microsoft.com/office/powerpoint/2010/main" val="323300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I ask the dream machine to read my dream, it shows me not just one, but two possible dreams that might be true. It’s not sure which one is right. This is where you can help. First, I’ll say what I remember about my dream. “I remember a frog and some pigs.” Then you’ll hear this beep *beep* and see the right dream blink. That means the dream machine is ready for you to count. I need you to *look* for the trail of dream bubbles to the right dream cloud and count what was in my dream. So, if we follow the bubbles, we see one frog, and two pigs.</a:t>
            </a:r>
          </a:p>
        </p:txBody>
      </p:sp>
      <p:sp>
        <p:nvSpPr>
          <p:cNvPr id="4" name="Slide Number Placeholder 3"/>
          <p:cNvSpPr>
            <a:spLocks noGrp="1"/>
          </p:cNvSpPr>
          <p:nvPr>
            <p:ph type="sldNum" sz="quarter" idx="5"/>
          </p:nvPr>
        </p:nvSpPr>
        <p:spPr/>
        <p:txBody>
          <a:bodyPr/>
          <a:lstStyle/>
          <a:p>
            <a:fld id="{75AB14E2-6B69-2645-BA91-02ADEA21C43A}" type="slidenum">
              <a:rPr lang="en-US" smtClean="0"/>
              <a:t>21</a:t>
            </a:fld>
            <a:endParaRPr lang="en-US"/>
          </a:p>
        </p:txBody>
      </p:sp>
    </p:spTree>
    <p:extLst>
      <p:ext uri="{BB962C8B-B14F-4D97-AF65-F5344CB8AC3E}">
        <p14:creationId xmlns:p14="http://schemas.microsoft.com/office/powerpoint/2010/main" val="320090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me show you another one. Remember, I’ll say what I remember, then you would follow the bubbles and count what’s in that cloud. Let me show you.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remember a man and a turtle. You would say, “one man and one turtle.” Okay?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it’s your turn. Can you count what was in my dream? *response* “one man and one turtle”. Great!</a:t>
            </a:r>
          </a:p>
        </p:txBody>
      </p:sp>
      <p:sp>
        <p:nvSpPr>
          <p:cNvPr id="4" name="Slide Number Placeholder 3"/>
          <p:cNvSpPr>
            <a:spLocks noGrp="1"/>
          </p:cNvSpPr>
          <p:nvPr>
            <p:ph type="sldNum" sz="quarter" idx="5"/>
          </p:nvPr>
        </p:nvSpPr>
        <p:spPr/>
        <p:txBody>
          <a:bodyPr/>
          <a:lstStyle/>
          <a:p>
            <a:fld id="{2AA82E18-BDCE-1245-B8C9-B8BD80D8E29D}" type="slidenum">
              <a:rPr lang="en-US" smtClean="0"/>
              <a:t>22</a:t>
            </a:fld>
            <a:endParaRPr lang="en-US"/>
          </a:p>
        </p:txBody>
      </p:sp>
    </p:spTree>
    <p:extLst>
      <p:ext uri="{BB962C8B-B14F-4D97-AF65-F5344CB8AC3E}">
        <p14:creationId xmlns:p14="http://schemas.microsoft.com/office/powerpoint/2010/main" val="119085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your turn to try. I say what I remember, you wait for the beep, then you count. </a:t>
            </a:r>
          </a:p>
          <a:p>
            <a:endParaRPr lang="en-US" dirty="0"/>
          </a:p>
          <a:p>
            <a:r>
              <a:rPr lang="en-US" dirty="0"/>
              <a:t>I remember some dogs and some snakes. </a:t>
            </a:r>
          </a:p>
        </p:txBody>
      </p:sp>
      <p:sp>
        <p:nvSpPr>
          <p:cNvPr id="4" name="Slide Number Placeholder 3"/>
          <p:cNvSpPr>
            <a:spLocks noGrp="1"/>
          </p:cNvSpPr>
          <p:nvPr>
            <p:ph type="sldNum" sz="quarter" idx="5"/>
          </p:nvPr>
        </p:nvSpPr>
        <p:spPr/>
        <p:txBody>
          <a:bodyPr/>
          <a:lstStyle/>
          <a:p>
            <a:fld id="{75AB14E2-6B69-2645-BA91-02ADEA21C43A}" type="slidenum">
              <a:rPr lang="en-US" smtClean="0"/>
              <a:t>23</a:t>
            </a:fld>
            <a:endParaRPr lang="en-US"/>
          </a:p>
        </p:txBody>
      </p:sp>
    </p:spTree>
    <p:extLst>
      <p:ext uri="{BB962C8B-B14F-4D97-AF65-F5344CB8AC3E}">
        <p14:creationId xmlns:p14="http://schemas.microsoft.com/office/powerpoint/2010/main" val="53440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0227-5EBC-5445-8B94-585DCBCD1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5E594B-3BEC-6342-8A28-FAF63EEBE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6F70D4-52E8-4446-A04A-F2826E0A2F63}"/>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F8498EA3-9AE1-794F-82E2-EB7B05E71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23C35-E247-D941-985D-FDDBF72E839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013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148-E6E3-6340-B9E3-C8730A4EC0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0294C1-D844-7A46-ADDA-2F94FFF75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5BDAC-EF1F-F648-9F12-2D6463873462}"/>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AB48CF45-B1EA-6749-9E17-BADD8283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A4B1-890D-9347-AE08-69D9342E1636}"/>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3622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43726-81A9-2A4A-AF8B-B8F0068102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8E392-5B1F-C349-A26E-304B804DE2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667D0-ED2D-F947-81EF-7AE11605AA7B}"/>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34F59EB5-081F-CB4D-97E0-D92BFDED7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58014-1515-C443-8864-CCF9FA31699E}"/>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6375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CFA1-5DE6-9943-8599-EFF71CD55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111D96-6337-BC49-8BF7-B04616ADF4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C538B-3F60-CE4F-A058-9B7ACEB0B074}"/>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CF7F54E1-B138-824D-8755-C58388A17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A5F8C-D844-A04A-A3B9-261EFC615D3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736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AE96-4279-694C-BDA9-80A1B6F5E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70D4C4-FEFD-774D-84D6-934CF1886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25E61-3DC2-0048-A59D-D63AF6CF206B}"/>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BE7B8E4B-8C59-CF44-B2E0-A10E6DFF6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6CF0E-3D9F-2442-91DF-36ADADFA431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45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5DB1-9D4A-F74A-B7DF-691FE73E5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A7AB17-3FD6-244D-A489-FF5A1160D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E189C0-5B54-D74F-B0F5-B52DDCFAC2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EB893F-F7B1-FC4A-8138-E27612B84A49}"/>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9C3AF7EB-2358-F34A-849F-74913BEC9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C21B-D932-A24E-8EC2-AE8E80A7E94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14731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ADF2-663E-CA45-BD9F-1C63809C13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845F2-2AD1-2444-B5FF-2662605AF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BB6FE-733C-BF4B-BFFA-43E8DAAD79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D5CB84-F4B1-C94B-B46F-FF3279E7B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4ACD87-F847-2C4D-9200-CF096C8B8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0DF1A2-0BD2-1449-8E8B-D9B19B27AC2C}"/>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8" name="Footer Placeholder 7">
            <a:extLst>
              <a:ext uri="{FF2B5EF4-FFF2-40B4-BE49-F238E27FC236}">
                <a16:creationId xmlns:a16="http://schemas.microsoft.com/office/drawing/2014/main" id="{89895646-6B83-0547-8F4E-A6F28ECC8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EB547-B580-5C45-8B5C-FBABE58DB76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51514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7FA1-4DE7-3649-87AA-4B1084E054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4734A-1873-4C4B-BFF6-3C3313583D38}"/>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4" name="Footer Placeholder 3">
            <a:extLst>
              <a:ext uri="{FF2B5EF4-FFF2-40B4-BE49-F238E27FC236}">
                <a16:creationId xmlns:a16="http://schemas.microsoft.com/office/drawing/2014/main" id="{DB60DC3B-E1D1-F24B-9CBE-5F0D570C0C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D8AA81-F950-0347-A7EB-2882167C435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2191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D417-3C91-FF4E-B4F9-054DBD303EE1}"/>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3" name="Footer Placeholder 2">
            <a:extLst>
              <a:ext uri="{FF2B5EF4-FFF2-40B4-BE49-F238E27FC236}">
                <a16:creationId xmlns:a16="http://schemas.microsoft.com/office/drawing/2014/main" id="{699BC339-506F-0647-8F4B-796F9BBBF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54F99-52E7-2F4C-B2C6-9A7E9AC9690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44056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515A-DA39-D04C-AC4B-DA6206367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D6FAF3-8F12-984C-85F0-AB0F33800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463DEC-D685-E34B-B2C7-30934CBB3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50573-15A2-3642-83F7-BF544C7D4C4C}"/>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B9F750C5-9935-E64B-8F38-D199676C0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2DC61-4C15-D14F-82E7-705C0AB17BD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48917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AC02-63E2-424E-A121-AB453C4FC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BC77F-43E3-9C4E-B4BA-EA7C03E1D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9B487-5690-594C-9AE8-3019E88B3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91115-5523-2A4F-A313-633FCEFF036D}"/>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A6EAB673-A666-BB4E-9DF9-EFF857D7E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E35BF-2941-ED47-B4BC-03581422F3F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454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3F2C6-634C-E34E-AB9A-C602CAF2E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F672F0-3256-AB4B-BF69-914463B1F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EFB27-0084-3844-911D-548C89CC3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9DFAA5DE-1D23-D74A-A2FB-06B994233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21547E-0E4B-A944-82F0-95082ED71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94D39-F52E-5B42-AADB-49D727D7161B}" type="slidenum">
              <a:rPr lang="en-US" smtClean="0"/>
              <a:t>‹#›</a:t>
            </a:fld>
            <a:endParaRPr lang="en-US"/>
          </a:p>
        </p:txBody>
      </p:sp>
    </p:spTree>
    <p:extLst>
      <p:ext uri="{BB962C8B-B14F-4D97-AF65-F5344CB8AC3E}">
        <p14:creationId xmlns:p14="http://schemas.microsoft.com/office/powerpoint/2010/main" val="190442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tiff"/><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5.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jpg"/><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6.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0.jpe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jp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jpe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jpe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e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jpeg"/><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6.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eg"/><Relationship Id="rId5" Type="http://schemas.openxmlformats.org/officeDocument/2006/relationships/image" Target="../media/image1.png"/><Relationship Id="rId4"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0.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jpg"/><Relationship Id="rId5" Type="http://schemas.openxmlformats.org/officeDocument/2006/relationships/image" Target="../media/image1.png"/><Relationship Id="rId4"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jpeg"/><Relationship Id="rId5" Type="http://schemas.openxmlformats.org/officeDocument/2006/relationships/image" Target="../media/image1.png"/><Relationship Id="rId4"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1.jpg"/><Relationship Id="rId5" Type="http://schemas.openxmlformats.org/officeDocument/2006/relationships/image" Target="../media/image1.png"/><Relationship Id="rId4"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0.jpeg"/><Relationship Id="rId5" Type="http://schemas.openxmlformats.org/officeDocument/2006/relationships/image" Target="../media/image1.png"/><Relationship Id="rId4"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4.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1.jpg"/><Relationship Id="rId5" Type="http://schemas.openxmlformats.org/officeDocument/2006/relationships/image" Target="../media/image1.png"/><Relationship Id="rId4"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6.jpe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8.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9.jpg"/><Relationship Id="rId5" Type="http://schemas.openxmlformats.org/officeDocument/2006/relationships/image" Target="../media/image1.png"/><Relationship Id="rId4"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jpg"/><Relationship Id="rId5" Type="http://schemas.openxmlformats.org/officeDocument/2006/relationships/image" Target="../media/image1.png"/><Relationship Id="rId4"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3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notesSlide" Target="../notesSlides/notesSlide33.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jpeg"/><Relationship Id="rId5" Type="http://schemas.openxmlformats.org/officeDocument/2006/relationships/image" Target="../media/image1.png"/><Relationship Id="rId4" Type="http://schemas.openxmlformats.org/officeDocument/2006/relationships/notesSlide" Target="../notesSlides/notesSlide34.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3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eg"/><Relationship Id="rId5" Type="http://schemas.openxmlformats.org/officeDocument/2006/relationships/image" Target="../media/image1.png"/><Relationship Id="rId4" Type="http://schemas.openxmlformats.org/officeDocument/2006/relationships/notesSlide" Target="../notesSlides/notesSlide3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0.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9.jpg"/><Relationship Id="rId5" Type="http://schemas.openxmlformats.org/officeDocument/2006/relationships/image" Target="../media/image1.png"/><Relationship Id="rId4" Type="http://schemas.openxmlformats.org/officeDocument/2006/relationships/notesSlide" Target="../notesSlides/notesSlide37.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jpeg"/><Relationship Id="rId5" Type="http://schemas.openxmlformats.org/officeDocument/2006/relationships/image" Target="../media/image1.png"/><Relationship Id="rId4" Type="http://schemas.openxmlformats.org/officeDocument/2006/relationships/notesSlide" Target="../notesSlides/notesSlide38.xml"/></Relationships>
</file>

<file path=ppt/slides/_rels/slide5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eft Arrow 8">
            <a:extLst>
              <a:ext uri="{FF2B5EF4-FFF2-40B4-BE49-F238E27FC236}">
                <a16:creationId xmlns:a16="http://schemas.microsoft.com/office/drawing/2014/main" id="{B67B6E16-87F5-D14F-B468-7BC157A5861A}"/>
              </a:ext>
            </a:extLst>
          </p:cNvPr>
          <p:cNvSpPr/>
          <p:nvPr/>
        </p:nvSpPr>
        <p:spPr>
          <a:xfrm rot="18259188">
            <a:off x="5997393" y="2476387"/>
            <a:ext cx="4073137" cy="1088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A5E193-BA6C-4540-A115-648375C9B7C9}"/>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eep-09-soft.mp3" descr="beep-09-soft.mp3">
            <a:hlinkClick r:id="" action="ppaction://media"/>
            <a:extLst>
              <a:ext uri="{FF2B5EF4-FFF2-40B4-BE49-F238E27FC236}">
                <a16:creationId xmlns:a16="http://schemas.microsoft.com/office/drawing/2014/main" id="{27DB69FD-4E98-4F46-9A91-D5A3E4CC0A9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pic>
        <p:nvPicPr>
          <p:cNvPr id="3" name="Picture 2" descr="A person taking a selfie&#10;&#10;Description automatically generated">
            <a:extLst>
              <a:ext uri="{FF2B5EF4-FFF2-40B4-BE49-F238E27FC236}">
                <a16:creationId xmlns:a16="http://schemas.microsoft.com/office/drawing/2014/main" id="{23554730-C357-F440-B39A-A5F9CDFD09CE}"/>
              </a:ext>
            </a:extLst>
          </p:cNvPr>
          <p:cNvPicPr>
            <a:picLocks noChangeAspect="1"/>
          </p:cNvPicPr>
          <p:nvPr/>
        </p:nvPicPr>
        <p:blipFill>
          <a:blip r:embed="rId6"/>
          <a:stretch>
            <a:fillRect/>
          </a:stretch>
        </p:blipFill>
        <p:spPr>
          <a:xfrm>
            <a:off x="1354015" y="909514"/>
            <a:ext cx="3386713" cy="2369305"/>
          </a:xfrm>
          <a:prstGeom prst="rect">
            <a:avLst/>
          </a:prstGeom>
        </p:spPr>
      </p:pic>
      <p:pic>
        <p:nvPicPr>
          <p:cNvPr id="5" name="Picture 4">
            <a:extLst>
              <a:ext uri="{FF2B5EF4-FFF2-40B4-BE49-F238E27FC236}">
                <a16:creationId xmlns:a16="http://schemas.microsoft.com/office/drawing/2014/main" id="{2915CFCB-8292-6842-9B48-D439B68D427F}"/>
              </a:ext>
            </a:extLst>
          </p:cNvPr>
          <p:cNvPicPr>
            <a:picLocks noChangeAspect="1"/>
          </p:cNvPicPr>
          <p:nvPr/>
        </p:nvPicPr>
        <p:blipFill>
          <a:blip r:embed="rId7"/>
          <a:stretch>
            <a:fillRect/>
          </a:stretch>
        </p:blipFill>
        <p:spPr>
          <a:xfrm>
            <a:off x="1354015" y="909514"/>
            <a:ext cx="3060700" cy="406400"/>
          </a:xfrm>
          <a:prstGeom prst="rect">
            <a:avLst/>
          </a:prstGeom>
        </p:spPr>
      </p:pic>
      <p:sp>
        <p:nvSpPr>
          <p:cNvPr id="10" name="Left Arrow 9">
            <a:extLst>
              <a:ext uri="{FF2B5EF4-FFF2-40B4-BE49-F238E27FC236}">
                <a16:creationId xmlns:a16="http://schemas.microsoft.com/office/drawing/2014/main" id="{0B9DF1CD-65AE-3A4C-A413-B315A1FF3CF2}"/>
              </a:ext>
            </a:extLst>
          </p:cNvPr>
          <p:cNvSpPr/>
          <p:nvPr/>
        </p:nvSpPr>
        <p:spPr>
          <a:xfrm rot="16200000">
            <a:off x="1609803" y="291290"/>
            <a:ext cx="716083" cy="5946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34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7C2F3009-1E3A-8744-94C3-35F715B5A757}"/>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EABBEF5B-602F-D742-99A3-EB96A71A3A72}"/>
              </a:ext>
            </a:extLst>
          </p:cNvPr>
          <p:cNvPicPr>
            <a:picLocks noChangeAspect="1"/>
          </p:cNvPicPr>
          <p:nvPr/>
        </p:nvPicPr>
        <p:blipFill rotWithShape="1">
          <a:blip r:embed="rId2"/>
          <a:srcRect l="8440" t="8158" r="64632" b="53717"/>
          <a:stretch/>
        </p:blipFill>
        <p:spPr>
          <a:xfrm>
            <a:off x="4845225" y="1263918"/>
            <a:ext cx="1092474" cy="242186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345670D-8603-ED44-BE6D-752FC9D9F790}"/>
              </a:ext>
            </a:extLst>
          </p:cNvPr>
          <p:cNvPicPr>
            <a:picLocks noChangeAspect="1"/>
          </p:cNvPicPr>
          <p:nvPr/>
        </p:nvPicPr>
        <p:blipFill rotWithShape="1">
          <a:blip r:embed="rId2"/>
          <a:srcRect l="8440" t="8158" r="64632" b="53717"/>
          <a:stretch/>
        </p:blipFill>
        <p:spPr>
          <a:xfrm>
            <a:off x="5937699" y="1127124"/>
            <a:ext cx="1092474" cy="2421868"/>
          </a:xfrm>
          <a:prstGeom prst="rect">
            <a:avLst/>
          </a:prstGeom>
        </p:spPr>
      </p:pic>
    </p:spTree>
    <p:extLst>
      <p:ext uri="{BB962C8B-B14F-4D97-AF65-F5344CB8AC3E}">
        <p14:creationId xmlns:p14="http://schemas.microsoft.com/office/powerpoint/2010/main" val="162428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557B2A0F-A2AF-814C-A51C-696AFF4AF1A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6DBD53CE-5AA6-9B40-8C7A-3A673E055104}"/>
              </a:ext>
            </a:extLst>
          </p:cNvPr>
          <p:cNvPicPr>
            <a:picLocks noChangeAspect="1"/>
          </p:cNvPicPr>
          <p:nvPr/>
        </p:nvPicPr>
        <p:blipFill>
          <a:blip r:embed="rId2"/>
          <a:stretch>
            <a:fillRect/>
          </a:stretch>
        </p:blipFill>
        <p:spPr>
          <a:xfrm>
            <a:off x="5001331" y="1274164"/>
            <a:ext cx="1203401" cy="2308684"/>
          </a:xfrm>
          <a:prstGeom prst="rect">
            <a:avLst/>
          </a:prstGeom>
        </p:spPr>
      </p:pic>
      <p:pic>
        <p:nvPicPr>
          <p:cNvPr id="6" name="Picture 5" descr="Shape&#10;&#10;Description automatically generated">
            <a:extLst>
              <a:ext uri="{FF2B5EF4-FFF2-40B4-BE49-F238E27FC236}">
                <a16:creationId xmlns:a16="http://schemas.microsoft.com/office/drawing/2014/main" id="{F1BB4475-F645-8C40-A9E8-730A698DBDA6}"/>
              </a:ext>
            </a:extLst>
          </p:cNvPr>
          <p:cNvPicPr>
            <a:picLocks noChangeAspect="1"/>
          </p:cNvPicPr>
          <p:nvPr/>
        </p:nvPicPr>
        <p:blipFill>
          <a:blip r:embed="rId2"/>
          <a:stretch>
            <a:fillRect/>
          </a:stretch>
        </p:blipFill>
        <p:spPr>
          <a:xfrm>
            <a:off x="6098768" y="1120316"/>
            <a:ext cx="1203401" cy="2308684"/>
          </a:xfrm>
          <a:prstGeom prst="rect">
            <a:avLst/>
          </a:prstGeom>
        </p:spPr>
      </p:pic>
    </p:spTree>
    <p:extLst>
      <p:ext uri="{BB962C8B-B14F-4D97-AF65-F5344CB8AC3E}">
        <p14:creationId xmlns:p14="http://schemas.microsoft.com/office/powerpoint/2010/main" val="327229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FA97570-4C6E-CD48-811E-3425CE29AB4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light, table, sitting, holding&#10;&#10;Description automatically generated">
            <a:extLst>
              <a:ext uri="{FF2B5EF4-FFF2-40B4-BE49-F238E27FC236}">
                <a16:creationId xmlns:a16="http://schemas.microsoft.com/office/drawing/2014/main" id="{C5B5C1F5-1536-4240-930A-ED2656C03BEF}"/>
              </a:ext>
            </a:extLst>
          </p:cNvPr>
          <p:cNvPicPr>
            <a:picLocks noChangeAspect="1"/>
          </p:cNvPicPr>
          <p:nvPr/>
        </p:nvPicPr>
        <p:blipFill>
          <a:blip r:embed="rId2"/>
          <a:stretch>
            <a:fillRect/>
          </a:stretch>
        </p:blipFill>
        <p:spPr>
          <a:xfrm>
            <a:off x="4489694" y="1993693"/>
            <a:ext cx="1394603" cy="1213740"/>
          </a:xfrm>
          <a:prstGeom prst="rect">
            <a:avLst/>
          </a:prstGeom>
        </p:spPr>
      </p:pic>
      <p:pic>
        <p:nvPicPr>
          <p:cNvPr id="6" name="Picture 5" descr="A picture containing light, table, sitting, holding&#10;&#10;Description automatically generated">
            <a:extLst>
              <a:ext uri="{FF2B5EF4-FFF2-40B4-BE49-F238E27FC236}">
                <a16:creationId xmlns:a16="http://schemas.microsoft.com/office/drawing/2014/main" id="{F5181575-2499-3142-B980-CAA6A7E86813}"/>
              </a:ext>
            </a:extLst>
          </p:cNvPr>
          <p:cNvPicPr>
            <a:picLocks noChangeAspect="1"/>
          </p:cNvPicPr>
          <p:nvPr/>
        </p:nvPicPr>
        <p:blipFill>
          <a:blip r:embed="rId2"/>
          <a:stretch>
            <a:fillRect/>
          </a:stretch>
        </p:blipFill>
        <p:spPr>
          <a:xfrm>
            <a:off x="5884297" y="1386823"/>
            <a:ext cx="1394603" cy="1213740"/>
          </a:xfrm>
          <a:prstGeom prst="rect">
            <a:avLst/>
          </a:prstGeom>
        </p:spPr>
      </p:pic>
    </p:spTree>
    <p:extLst>
      <p:ext uri="{BB962C8B-B14F-4D97-AF65-F5344CB8AC3E}">
        <p14:creationId xmlns:p14="http://schemas.microsoft.com/office/powerpoint/2010/main" val="288111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CAD353EA-60D2-F745-8A47-E5D665B6FEA4}"/>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7902F6D-7C61-644E-B0AB-CB4E53267C17}"/>
              </a:ext>
            </a:extLst>
          </p:cNvPr>
          <p:cNvPicPr>
            <a:picLocks noChangeAspect="1"/>
          </p:cNvPicPr>
          <p:nvPr/>
        </p:nvPicPr>
        <p:blipFill rotWithShape="1">
          <a:blip r:embed="rId2"/>
          <a:srcRect b="7421"/>
          <a:stretch/>
        </p:blipFill>
        <p:spPr>
          <a:xfrm>
            <a:off x="4770522" y="1721571"/>
            <a:ext cx="1325478" cy="150656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4D444315-1E45-4D48-B79F-1BDCCB2198DB}"/>
              </a:ext>
            </a:extLst>
          </p:cNvPr>
          <p:cNvPicPr>
            <a:picLocks noChangeAspect="1"/>
          </p:cNvPicPr>
          <p:nvPr/>
        </p:nvPicPr>
        <p:blipFill rotWithShape="1">
          <a:blip r:embed="rId2"/>
          <a:srcRect b="7421"/>
          <a:stretch/>
        </p:blipFill>
        <p:spPr>
          <a:xfrm>
            <a:off x="6096000" y="1259375"/>
            <a:ext cx="1325478" cy="1506561"/>
          </a:xfrm>
          <a:prstGeom prst="rect">
            <a:avLst/>
          </a:prstGeom>
        </p:spPr>
      </p:pic>
    </p:spTree>
    <p:extLst>
      <p:ext uri="{BB962C8B-B14F-4D97-AF65-F5344CB8AC3E}">
        <p14:creationId xmlns:p14="http://schemas.microsoft.com/office/powerpoint/2010/main" val="100731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C964FD2-1D9F-544D-B95D-089CA1E1053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C7503AA-C08F-9346-8E40-5668BE57D555}"/>
              </a:ext>
            </a:extLst>
          </p:cNvPr>
          <p:cNvPicPr>
            <a:picLocks noChangeAspect="1"/>
          </p:cNvPicPr>
          <p:nvPr/>
        </p:nvPicPr>
        <p:blipFill rotWithShape="1">
          <a:blip r:embed="rId2"/>
          <a:srcRect b="11283"/>
          <a:stretch/>
        </p:blipFill>
        <p:spPr>
          <a:xfrm>
            <a:off x="4822659" y="1619077"/>
            <a:ext cx="1273341" cy="144917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0A9F5269-72A7-CF42-9480-9DEE7AA5C762}"/>
              </a:ext>
            </a:extLst>
          </p:cNvPr>
          <p:cNvPicPr>
            <a:picLocks noChangeAspect="1"/>
          </p:cNvPicPr>
          <p:nvPr/>
        </p:nvPicPr>
        <p:blipFill rotWithShape="1">
          <a:blip r:embed="rId2"/>
          <a:srcRect b="11283"/>
          <a:stretch/>
        </p:blipFill>
        <p:spPr>
          <a:xfrm>
            <a:off x="6096000" y="1396723"/>
            <a:ext cx="1273341" cy="1449173"/>
          </a:xfrm>
          <a:prstGeom prst="rect">
            <a:avLst/>
          </a:prstGeom>
        </p:spPr>
      </p:pic>
    </p:spTree>
    <p:extLst>
      <p:ext uri="{BB962C8B-B14F-4D97-AF65-F5344CB8AC3E}">
        <p14:creationId xmlns:p14="http://schemas.microsoft.com/office/powerpoint/2010/main" val="79266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D79615CC-7E21-E542-9550-B92111EB821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ndoor, table, sitting, wooden&#10;&#10;Description automatically generated">
            <a:extLst>
              <a:ext uri="{FF2B5EF4-FFF2-40B4-BE49-F238E27FC236}">
                <a16:creationId xmlns:a16="http://schemas.microsoft.com/office/drawing/2014/main" id="{CC9DF395-CA04-AA4A-BF2E-FA05DF752753}"/>
              </a:ext>
            </a:extLst>
          </p:cNvPr>
          <p:cNvPicPr>
            <a:picLocks noChangeAspect="1"/>
          </p:cNvPicPr>
          <p:nvPr/>
        </p:nvPicPr>
        <p:blipFill rotWithShape="1">
          <a:blip r:embed="rId2"/>
          <a:srcRect l="40852" r="43121"/>
          <a:stretch/>
        </p:blipFill>
        <p:spPr>
          <a:xfrm>
            <a:off x="5261366" y="1320970"/>
            <a:ext cx="530014" cy="2307763"/>
          </a:xfrm>
          <a:prstGeom prst="rect">
            <a:avLst/>
          </a:prstGeom>
        </p:spPr>
      </p:pic>
      <p:pic>
        <p:nvPicPr>
          <p:cNvPr id="5" name="Picture 4" descr="A picture containing indoor, table, sitting, wooden&#10;&#10;Description automatically generated">
            <a:extLst>
              <a:ext uri="{FF2B5EF4-FFF2-40B4-BE49-F238E27FC236}">
                <a16:creationId xmlns:a16="http://schemas.microsoft.com/office/drawing/2014/main" id="{9B7C3BCE-0A12-7042-9409-5A0CABDF79F5}"/>
              </a:ext>
            </a:extLst>
          </p:cNvPr>
          <p:cNvPicPr>
            <a:picLocks noChangeAspect="1"/>
          </p:cNvPicPr>
          <p:nvPr/>
        </p:nvPicPr>
        <p:blipFill rotWithShape="1">
          <a:blip r:embed="rId2"/>
          <a:srcRect l="40852" r="43121"/>
          <a:stretch/>
        </p:blipFill>
        <p:spPr>
          <a:xfrm>
            <a:off x="6096000" y="1320969"/>
            <a:ext cx="530014" cy="2307763"/>
          </a:xfrm>
          <a:prstGeom prst="rect">
            <a:avLst/>
          </a:prstGeom>
        </p:spPr>
      </p:pic>
    </p:spTree>
    <p:extLst>
      <p:ext uri="{BB962C8B-B14F-4D97-AF65-F5344CB8AC3E}">
        <p14:creationId xmlns:p14="http://schemas.microsoft.com/office/powerpoint/2010/main" val="27671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F3B8B219-9D77-6E4A-9272-486C75879832}"/>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rawing of a cartoon character&#10;&#10;Description automatically generated">
            <a:extLst>
              <a:ext uri="{FF2B5EF4-FFF2-40B4-BE49-F238E27FC236}">
                <a16:creationId xmlns:a16="http://schemas.microsoft.com/office/drawing/2014/main" id="{8E967F9F-ECC2-9C48-B1B8-24A5D7ED77CB}"/>
              </a:ext>
            </a:extLst>
          </p:cNvPr>
          <p:cNvPicPr>
            <a:picLocks noChangeAspect="1"/>
          </p:cNvPicPr>
          <p:nvPr/>
        </p:nvPicPr>
        <p:blipFill rotWithShape="1">
          <a:blip r:embed="rId2"/>
          <a:srcRect r="13940" b="9248"/>
          <a:stretch/>
        </p:blipFill>
        <p:spPr>
          <a:xfrm rot="21388990">
            <a:off x="5830211" y="1132399"/>
            <a:ext cx="1543970" cy="1789970"/>
          </a:xfrm>
          <a:prstGeom prst="rect">
            <a:avLst/>
          </a:prstGeom>
        </p:spPr>
      </p:pic>
      <p:pic>
        <p:nvPicPr>
          <p:cNvPr id="4" name="Picture 3" descr="A drawing of a cartoon character&#10;&#10;Description automatically generated">
            <a:extLst>
              <a:ext uri="{FF2B5EF4-FFF2-40B4-BE49-F238E27FC236}">
                <a16:creationId xmlns:a16="http://schemas.microsoft.com/office/drawing/2014/main" id="{CFB9587A-4EB1-674E-8298-D38C05A3877E}"/>
              </a:ext>
            </a:extLst>
          </p:cNvPr>
          <p:cNvPicPr>
            <a:picLocks noChangeAspect="1"/>
          </p:cNvPicPr>
          <p:nvPr/>
        </p:nvPicPr>
        <p:blipFill rotWithShape="1">
          <a:blip r:embed="rId2"/>
          <a:srcRect r="13940" b="9248"/>
          <a:stretch/>
        </p:blipFill>
        <p:spPr>
          <a:xfrm rot="21388990">
            <a:off x="4553548" y="1579866"/>
            <a:ext cx="1543970" cy="1789970"/>
          </a:xfrm>
          <a:prstGeom prst="rect">
            <a:avLst/>
          </a:prstGeom>
        </p:spPr>
      </p:pic>
    </p:spTree>
    <p:extLst>
      <p:ext uri="{BB962C8B-B14F-4D97-AF65-F5344CB8AC3E}">
        <p14:creationId xmlns:p14="http://schemas.microsoft.com/office/powerpoint/2010/main" val="17983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E7DE30F-3575-B147-95F3-67AC01D06E5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71DB3B87-FE91-1345-83EC-E0584E7FB611}"/>
              </a:ext>
            </a:extLst>
          </p:cNvPr>
          <p:cNvPicPr>
            <a:picLocks noChangeAspect="1"/>
          </p:cNvPicPr>
          <p:nvPr/>
        </p:nvPicPr>
        <p:blipFill>
          <a:blip r:embed="rId2"/>
          <a:stretch>
            <a:fillRect/>
          </a:stretch>
        </p:blipFill>
        <p:spPr>
          <a:xfrm>
            <a:off x="4791704" y="1514006"/>
            <a:ext cx="1304296" cy="1794925"/>
          </a:xfrm>
          <a:prstGeom prst="rect">
            <a:avLst/>
          </a:prstGeom>
        </p:spPr>
      </p:pic>
      <p:pic>
        <p:nvPicPr>
          <p:cNvPr id="4" name="Picture 3" descr="Icon&#10;&#10;Description automatically generated">
            <a:extLst>
              <a:ext uri="{FF2B5EF4-FFF2-40B4-BE49-F238E27FC236}">
                <a16:creationId xmlns:a16="http://schemas.microsoft.com/office/drawing/2014/main" id="{123B2F0E-40AB-AD41-A00E-7FC60C60C82E}"/>
              </a:ext>
            </a:extLst>
          </p:cNvPr>
          <p:cNvPicPr>
            <a:picLocks noChangeAspect="1"/>
          </p:cNvPicPr>
          <p:nvPr/>
        </p:nvPicPr>
        <p:blipFill>
          <a:blip r:embed="rId2"/>
          <a:stretch>
            <a:fillRect/>
          </a:stretch>
        </p:blipFill>
        <p:spPr>
          <a:xfrm>
            <a:off x="6096000" y="1163018"/>
            <a:ext cx="1304296" cy="1794925"/>
          </a:xfrm>
          <a:prstGeom prst="rect">
            <a:avLst/>
          </a:prstGeom>
        </p:spPr>
      </p:pic>
    </p:spTree>
    <p:extLst>
      <p:ext uri="{BB962C8B-B14F-4D97-AF65-F5344CB8AC3E}">
        <p14:creationId xmlns:p14="http://schemas.microsoft.com/office/powerpoint/2010/main" val="99321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1BAF1292-9DEC-AF47-89BF-D75DF475D409}"/>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wine, sitting, table, knife&#10;&#10;Description automatically generated">
            <a:extLst>
              <a:ext uri="{FF2B5EF4-FFF2-40B4-BE49-F238E27FC236}">
                <a16:creationId xmlns:a16="http://schemas.microsoft.com/office/drawing/2014/main" id="{6EEE4932-EC4A-1046-8289-BE301208C725}"/>
              </a:ext>
            </a:extLst>
          </p:cNvPr>
          <p:cNvPicPr>
            <a:picLocks noChangeAspect="1"/>
          </p:cNvPicPr>
          <p:nvPr/>
        </p:nvPicPr>
        <p:blipFill rotWithShape="1">
          <a:blip r:embed="rId2"/>
          <a:srcRect l="30457" r="30393"/>
          <a:stretch/>
        </p:blipFill>
        <p:spPr>
          <a:xfrm>
            <a:off x="5071324" y="1289154"/>
            <a:ext cx="908518" cy="2375282"/>
          </a:xfrm>
          <a:prstGeom prst="rect">
            <a:avLst/>
          </a:prstGeom>
        </p:spPr>
      </p:pic>
      <p:pic>
        <p:nvPicPr>
          <p:cNvPr id="6" name="Picture 5" descr="A picture containing wine, sitting, table, knife&#10;&#10;Description automatically generated">
            <a:extLst>
              <a:ext uri="{FF2B5EF4-FFF2-40B4-BE49-F238E27FC236}">
                <a16:creationId xmlns:a16="http://schemas.microsoft.com/office/drawing/2014/main" id="{7B1BCC76-DB5C-FA41-B3DA-40EDFFD2EA2F}"/>
              </a:ext>
            </a:extLst>
          </p:cNvPr>
          <p:cNvPicPr>
            <a:picLocks noChangeAspect="1"/>
          </p:cNvPicPr>
          <p:nvPr/>
        </p:nvPicPr>
        <p:blipFill rotWithShape="1">
          <a:blip r:embed="rId2"/>
          <a:srcRect l="30457" r="30393"/>
          <a:stretch/>
        </p:blipFill>
        <p:spPr>
          <a:xfrm>
            <a:off x="5979842" y="1207678"/>
            <a:ext cx="908518" cy="2375282"/>
          </a:xfrm>
          <a:prstGeom prst="rect">
            <a:avLst/>
          </a:prstGeom>
        </p:spPr>
      </p:pic>
    </p:spTree>
    <p:extLst>
      <p:ext uri="{BB962C8B-B14F-4D97-AF65-F5344CB8AC3E}">
        <p14:creationId xmlns:p14="http://schemas.microsoft.com/office/powerpoint/2010/main" val="207467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A18DD38E-DA3D-BC40-8902-72C7CD56C52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FCC45FD9-F178-4240-BFE1-0206EE3DB342}"/>
              </a:ext>
            </a:extLst>
          </p:cNvPr>
          <p:cNvPicPr>
            <a:picLocks noChangeAspect="1"/>
          </p:cNvPicPr>
          <p:nvPr/>
        </p:nvPicPr>
        <p:blipFill rotWithShape="1">
          <a:blip r:embed="rId3"/>
          <a:srcRect b="6797"/>
          <a:stretch/>
        </p:blipFill>
        <p:spPr>
          <a:xfrm>
            <a:off x="4707571" y="1828800"/>
            <a:ext cx="1540998" cy="1503339"/>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C099F9FF-F2AF-7A44-87D2-3E3F2549A89F}"/>
              </a:ext>
            </a:extLst>
          </p:cNvPr>
          <p:cNvPicPr>
            <a:picLocks noChangeAspect="1"/>
          </p:cNvPicPr>
          <p:nvPr/>
        </p:nvPicPr>
        <p:blipFill rotWithShape="1">
          <a:blip r:embed="rId3"/>
          <a:srcRect b="6797"/>
          <a:stretch/>
        </p:blipFill>
        <p:spPr>
          <a:xfrm>
            <a:off x="6096000" y="1201712"/>
            <a:ext cx="1540998" cy="1503339"/>
          </a:xfrm>
          <a:prstGeom prst="rect">
            <a:avLst/>
          </a:prstGeom>
        </p:spPr>
      </p:pic>
    </p:spTree>
    <p:extLst>
      <p:ext uri="{BB962C8B-B14F-4D97-AF65-F5344CB8AC3E}">
        <p14:creationId xmlns:p14="http://schemas.microsoft.com/office/powerpoint/2010/main" val="96739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C2DBEE-6E1C-AA4D-82CE-C0F77161D365}"/>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095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679CAD-9FC0-1044-8191-5BC2FFD1EABD}"/>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graphical user interface&#10;&#10;Description automatically generated">
            <a:extLst>
              <a:ext uri="{FF2B5EF4-FFF2-40B4-BE49-F238E27FC236}">
                <a16:creationId xmlns:a16="http://schemas.microsoft.com/office/drawing/2014/main" id="{548DEEA1-E257-3E48-9D0C-B5A26769530C}"/>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470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7213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30F6331-330E-F449-A276-F30D768A679F}"/>
              </a:ext>
            </a:extLst>
          </p:cNvPr>
          <p:cNvGrpSpPr/>
          <p:nvPr/>
        </p:nvGrpSpPr>
        <p:grpSpPr>
          <a:xfrm rot="3254377" flipH="1">
            <a:off x="6789408" y="3312865"/>
            <a:ext cx="505007" cy="1455096"/>
            <a:chOff x="5734050" y="3300585"/>
            <a:chExt cx="514350" cy="1455096"/>
          </a:xfrm>
          <a:solidFill>
            <a:schemeClr val="bg1"/>
          </a:solidFill>
        </p:grpSpPr>
        <p:sp>
          <p:nvSpPr>
            <p:cNvPr id="16" name="Oval 15">
              <a:extLst>
                <a:ext uri="{FF2B5EF4-FFF2-40B4-BE49-F238E27FC236}">
                  <a16:creationId xmlns:a16="http://schemas.microsoft.com/office/drawing/2014/main" id="{9647F398-C2FA-144D-BBC6-9CCE5B242AA0}"/>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1F86824-41B4-9346-9C88-7521E64F6729}"/>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2628EA7-1A2A-0642-ACA3-1AFF97C07084}"/>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beep-09-soft.mp3" descr="beep-09-soft.mp3">
            <a:hlinkClick r:id="" action="ppaction://media"/>
            <a:extLst>
              <a:ext uri="{FF2B5EF4-FFF2-40B4-BE49-F238E27FC236}">
                <a16:creationId xmlns:a16="http://schemas.microsoft.com/office/drawing/2014/main" id="{4B6AF45B-3B64-884C-AEBD-B85F62BA25A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AF4F4AB2-2FE2-C149-A597-9B4C173C1407}"/>
              </a:ext>
            </a:extLst>
          </p:cNvPr>
          <p:cNvGrpSpPr/>
          <p:nvPr/>
        </p:nvGrpSpPr>
        <p:grpSpPr>
          <a:xfrm>
            <a:off x="7789754" y="1485666"/>
            <a:ext cx="3780375" cy="3130239"/>
            <a:chOff x="4313290" y="520700"/>
            <a:chExt cx="3076472" cy="2501900"/>
          </a:xfrm>
        </p:grpSpPr>
        <p:sp>
          <p:nvSpPr>
            <p:cNvPr id="13" name="Cloud 12">
              <a:extLst>
                <a:ext uri="{FF2B5EF4-FFF2-40B4-BE49-F238E27FC236}">
                  <a16:creationId xmlns:a16="http://schemas.microsoft.com/office/drawing/2014/main" id="{D2104CC3-8B38-CF42-B68F-50D9307F6FBD}"/>
                </a:ext>
              </a:extLst>
            </p:cNvPr>
            <p:cNvSpPr/>
            <p:nvPr/>
          </p:nvSpPr>
          <p:spPr>
            <a:xfrm>
              <a:off x="4313290" y="520700"/>
              <a:ext cx="3076472" cy="2501900"/>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7E87EEC-DDB6-E54B-ABF1-9AF1E6DBF1C6}"/>
                </a:ext>
              </a:extLst>
            </p:cNvPr>
            <p:cNvGrpSpPr/>
            <p:nvPr/>
          </p:nvGrpSpPr>
          <p:grpSpPr>
            <a:xfrm>
              <a:off x="4956322" y="780137"/>
              <a:ext cx="1704682" cy="1740336"/>
              <a:chOff x="4956322" y="780137"/>
              <a:chExt cx="1704682" cy="1740336"/>
            </a:xfrm>
          </p:grpSpPr>
          <p:pic>
            <p:nvPicPr>
              <p:cNvPr id="47" name="Picture 46" descr="Icon&#10;&#10;Description automatically generated">
                <a:extLst>
                  <a:ext uri="{FF2B5EF4-FFF2-40B4-BE49-F238E27FC236}">
                    <a16:creationId xmlns:a16="http://schemas.microsoft.com/office/drawing/2014/main" id="{2BED2FD3-F23F-564E-AAA5-1D1F66F703EC}"/>
                  </a:ext>
                </a:extLst>
              </p:cNvPr>
              <p:cNvPicPr>
                <a:picLocks noChangeAspect="1"/>
              </p:cNvPicPr>
              <p:nvPr/>
            </p:nvPicPr>
            <p:blipFill rotWithShape="1">
              <a:blip r:embed="rId6"/>
              <a:srcRect l="22625" r="21941"/>
              <a:stretch/>
            </p:blipFill>
            <p:spPr>
              <a:xfrm>
                <a:off x="4956322" y="1478774"/>
                <a:ext cx="809478" cy="1041699"/>
              </a:xfrm>
              <a:prstGeom prst="rect">
                <a:avLst/>
              </a:prstGeom>
            </p:spPr>
          </p:pic>
          <p:pic>
            <p:nvPicPr>
              <p:cNvPr id="48" name="Picture 47" descr="A picture containing drawing&#10;&#10;Description automatically generated">
                <a:extLst>
                  <a:ext uri="{FF2B5EF4-FFF2-40B4-BE49-F238E27FC236}">
                    <a16:creationId xmlns:a16="http://schemas.microsoft.com/office/drawing/2014/main" id="{F57ABBB8-5D77-724B-ADF7-31EBA6D49BAD}"/>
                  </a:ext>
                </a:extLst>
              </p:cNvPr>
              <p:cNvPicPr>
                <a:picLocks noChangeAspect="1"/>
              </p:cNvPicPr>
              <p:nvPr/>
            </p:nvPicPr>
            <p:blipFill>
              <a:blip r:embed="rId7"/>
              <a:stretch>
                <a:fillRect/>
              </a:stretch>
            </p:blipFill>
            <p:spPr>
              <a:xfrm>
                <a:off x="5570611" y="780137"/>
                <a:ext cx="809478" cy="836258"/>
              </a:xfrm>
              <a:prstGeom prst="rect">
                <a:avLst/>
              </a:prstGeom>
            </p:spPr>
          </p:pic>
          <p:pic>
            <p:nvPicPr>
              <p:cNvPr id="49" name="Picture 48" descr="A picture containing drawing&#10;&#10;Description automatically generated">
                <a:extLst>
                  <a:ext uri="{FF2B5EF4-FFF2-40B4-BE49-F238E27FC236}">
                    <a16:creationId xmlns:a16="http://schemas.microsoft.com/office/drawing/2014/main" id="{0C2B20C1-ECD4-5C4C-B50F-713F1E5F741E}"/>
                  </a:ext>
                </a:extLst>
              </p:cNvPr>
              <p:cNvPicPr>
                <a:picLocks noChangeAspect="1"/>
              </p:cNvPicPr>
              <p:nvPr/>
            </p:nvPicPr>
            <p:blipFill>
              <a:blip r:embed="rId7"/>
              <a:stretch>
                <a:fillRect/>
              </a:stretch>
            </p:blipFill>
            <p:spPr>
              <a:xfrm>
                <a:off x="5851526" y="1656142"/>
                <a:ext cx="809478" cy="836258"/>
              </a:xfrm>
              <a:prstGeom prst="rect">
                <a:avLst/>
              </a:prstGeom>
            </p:spPr>
          </p:pic>
        </p:grpSp>
      </p:grpSp>
      <p:grpSp>
        <p:nvGrpSpPr>
          <p:cNvPr id="5" name="Group 4">
            <a:extLst>
              <a:ext uri="{FF2B5EF4-FFF2-40B4-BE49-F238E27FC236}">
                <a16:creationId xmlns:a16="http://schemas.microsoft.com/office/drawing/2014/main" id="{E929DF11-5847-AC4E-B126-B98BE8083945}"/>
              </a:ext>
            </a:extLst>
          </p:cNvPr>
          <p:cNvGrpSpPr/>
          <p:nvPr/>
        </p:nvGrpSpPr>
        <p:grpSpPr>
          <a:xfrm>
            <a:off x="1109581" y="1810148"/>
            <a:ext cx="3911896" cy="3130239"/>
            <a:chOff x="996402" y="3240904"/>
            <a:chExt cx="3316887" cy="2680877"/>
          </a:xfrm>
        </p:grpSpPr>
        <p:grpSp>
          <p:nvGrpSpPr>
            <p:cNvPr id="2" name="Group 1">
              <a:extLst>
                <a:ext uri="{FF2B5EF4-FFF2-40B4-BE49-F238E27FC236}">
                  <a16:creationId xmlns:a16="http://schemas.microsoft.com/office/drawing/2014/main" id="{5E7B7E69-C75A-2847-B3D5-C388E0198CDD}"/>
                </a:ext>
              </a:extLst>
            </p:cNvPr>
            <p:cNvGrpSpPr/>
            <p:nvPr/>
          </p:nvGrpSpPr>
          <p:grpSpPr>
            <a:xfrm>
              <a:off x="996402" y="3240904"/>
              <a:ext cx="3316887" cy="2680877"/>
              <a:chOff x="996402" y="3240904"/>
              <a:chExt cx="3316887" cy="2680877"/>
            </a:xfrm>
          </p:grpSpPr>
          <p:sp>
            <p:nvSpPr>
              <p:cNvPr id="14" name="Cloud 13">
                <a:extLst>
                  <a:ext uri="{FF2B5EF4-FFF2-40B4-BE49-F238E27FC236}">
                    <a16:creationId xmlns:a16="http://schemas.microsoft.com/office/drawing/2014/main" id="{FCB4DA32-8DA5-4F43-AE4E-6E67C1FE0E55}"/>
                  </a:ext>
                </a:extLst>
              </p:cNvPr>
              <p:cNvSpPr/>
              <p:nvPr/>
            </p:nvSpPr>
            <p:spPr>
              <a:xfrm>
                <a:off x="996402"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picture containing drawing&#10;&#10;Description automatically generated">
                <a:extLst>
                  <a:ext uri="{FF2B5EF4-FFF2-40B4-BE49-F238E27FC236}">
                    <a16:creationId xmlns:a16="http://schemas.microsoft.com/office/drawing/2014/main" id="{DE1ABC15-99D7-9141-AE2C-BF7799CFAE96}"/>
                  </a:ext>
                </a:extLst>
              </p:cNvPr>
              <p:cNvPicPr>
                <a:picLocks noChangeAspect="1"/>
              </p:cNvPicPr>
              <p:nvPr/>
            </p:nvPicPr>
            <p:blipFill>
              <a:blip r:embed="rId7"/>
              <a:stretch>
                <a:fillRect/>
              </a:stretch>
            </p:blipFill>
            <p:spPr>
              <a:xfrm>
                <a:off x="1869702" y="3683240"/>
                <a:ext cx="809478" cy="836258"/>
              </a:xfrm>
              <a:prstGeom prst="rect">
                <a:avLst/>
              </a:prstGeom>
            </p:spPr>
          </p:pic>
          <p:pic>
            <p:nvPicPr>
              <p:cNvPr id="44" name="Picture 43" descr="Icon&#10;&#10;Description automatically generated">
                <a:extLst>
                  <a:ext uri="{FF2B5EF4-FFF2-40B4-BE49-F238E27FC236}">
                    <a16:creationId xmlns:a16="http://schemas.microsoft.com/office/drawing/2014/main" id="{4BEB4965-70FE-5643-8002-E398E37B187B}"/>
                  </a:ext>
                </a:extLst>
              </p:cNvPr>
              <p:cNvPicPr>
                <a:picLocks noChangeAspect="1"/>
              </p:cNvPicPr>
              <p:nvPr/>
            </p:nvPicPr>
            <p:blipFill rotWithShape="1">
              <a:blip r:embed="rId6"/>
              <a:srcRect l="22625" r="21941"/>
              <a:stretch/>
            </p:blipFill>
            <p:spPr>
              <a:xfrm>
                <a:off x="2895489" y="3429000"/>
                <a:ext cx="809478" cy="1041699"/>
              </a:xfrm>
              <a:prstGeom prst="rect">
                <a:avLst/>
              </a:prstGeom>
            </p:spPr>
          </p:pic>
          <p:pic>
            <p:nvPicPr>
              <p:cNvPr id="45" name="Picture 44" descr="A picture containing drawing&#10;&#10;Description automatically generated">
                <a:extLst>
                  <a:ext uri="{FF2B5EF4-FFF2-40B4-BE49-F238E27FC236}">
                    <a16:creationId xmlns:a16="http://schemas.microsoft.com/office/drawing/2014/main" id="{7B304E6C-4250-0E40-9854-6D0BAFFDCCEA}"/>
                  </a:ext>
                </a:extLst>
              </p:cNvPr>
              <p:cNvPicPr>
                <a:picLocks noChangeAspect="1"/>
              </p:cNvPicPr>
              <p:nvPr/>
            </p:nvPicPr>
            <p:blipFill>
              <a:blip r:embed="rId7"/>
              <a:stretch>
                <a:fillRect/>
              </a:stretch>
            </p:blipFill>
            <p:spPr>
              <a:xfrm>
                <a:off x="1451537" y="4519498"/>
                <a:ext cx="910045" cy="940152"/>
              </a:xfrm>
              <a:prstGeom prst="rect">
                <a:avLst/>
              </a:prstGeom>
            </p:spPr>
          </p:pic>
        </p:grpSp>
        <p:pic>
          <p:nvPicPr>
            <p:cNvPr id="24" name="Picture 23" descr="A picture containing drawing&#10;&#10;Description automatically generated">
              <a:extLst>
                <a:ext uri="{FF2B5EF4-FFF2-40B4-BE49-F238E27FC236}">
                  <a16:creationId xmlns:a16="http://schemas.microsoft.com/office/drawing/2014/main" id="{3DD54D8C-4170-234F-A2F4-286808AEE8F0}"/>
                </a:ext>
              </a:extLst>
            </p:cNvPr>
            <p:cNvPicPr>
              <a:picLocks noChangeAspect="1"/>
            </p:cNvPicPr>
            <p:nvPr/>
          </p:nvPicPr>
          <p:blipFill>
            <a:blip r:embed="rId7"/>
            <a:stretch>
              <a:fillRect/>
            </a:stretch>
          </p:blipFill>
          <p:spPr>
            <a:xfrm>
              <a:off x="2490750" y="4519498"/>
              <a:ext cx="809478" cy="836258"/>
            </a:xfrm>
            <a:prstGeom prst="rect">
              <a:avLst/>
            </a:prstGeom>
          </p:spPr>
        </p:pic>
      </p:grpSp>
    </p:spTree>
    <p:extLst>
      <p:ext uri="{BB962C8B-B14F-4D97-AF65-F5344CB8AC3E}">
        <p14:creationId xmlns:p14="http://schemas.microsoft.com/office/powerpoint/2010/main" val="316418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mediacall" presetSubtype="0" fill="hold" nodeType="clickEffect">
                                  <p:stCondLst>
                                    <p:cond delay="0"/>
                                  </p:stCondLst>
                                  <p:childTnLst>
                                    <p:cmd type="call" cmd="playFrom(0.0)">
                                      <p:cBhvr>
                                        <p:cTn id="16" dur="339" fill="hold"/>
                                        <p:tgtEl>
                                          <p:spTgt spid="25"/>
                                        </p:tgtEl>
                                      </p:cBhvr>
                                    </p:cmd>
                                  </p:childTnLst>
                                </p:cTn>
                              </p:par>
                            </p:childTnLst>
                          </p:cTn>
                        </p:par>
                      </p:childTnLst>
                    </p:cTn>
                  </p:par>
                  <p:par>
                    <p:cTn id="17" fill="hold">
                      <p:stCondLst>
                        <p:cond delay="indefinite"/>
                      </p:stCondLst>
                      <p:childTnLst>
                        <p:par>
                          <p:cTn id="18" fill="hold">
                            <p:stCondLst>
                              <p:cond delay="0"/>
                            </p:stCondLst>
                            <p:childTnLst>
                              <p:par>
                                <p:cTn id="19" presetID="35" presetClass="emph" presetSubtype="0" fill="hold" nodeType="clickEffect">
                                  <p:stCondLst>
                                    <p:cond delay="0"/>
                                  </p:stCondLst>
                                  <p:childTnLst>
                                    <p:anim calcmode="discrete" valueType="str">
                                      <p:cBhvr>
                                        <p:cTn id="20" dur="500" fill="hold"/>
                                        <p:tgtEl>
                                          <p:spTgt spid="3"/>
                                        </p:tgtEl>
                                        <p:attrNameLst>
                                          <p:attrName>style.visibility</p:attrName>
                                        </p:attrNameLst>
                                      </p:cBhvr>
                                      <p:tavLst>
                                        <p:tav tm="0">
                                          <p:val>
                                            <p:strVal val="hidden"/>
                                          </p:val>
                                        </p:tav>
                                        <p:tav tm="50000">
                                          <p:val>
                                            <p:strVal val="visible"/>
                                          </p:val>
                                        </p:tav>
                                      </p:tavLst>
                                    </p:anim>
                                  </p:childTnLst>
                                </p:cTn>
                              </p:par>
                              <p:par>
                                <p:cTn id="21" presetID="35" presetClass="emph" presetSubtype="0" fill="hold" nodeType="withEffect">
                                  <p:stCondLst>
                                    <p:cond delay="0"/>
                                  </p:stCondLst>
                                  <p:childTnLst>
                                    <p:anim calcmode="discrete" valueType="str">
                                      <p:cBhvr>
                                        <p:cTn id="22" dur="5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23" fill="hold" display="0">
                  <p:stCondLst>
                    <p:cond delay="indefinite"/>
                  </p:stCondLst>
                  <p:endCondLst>
                    <p:cond evt="onStopAudio" delay="0">
                      <p:tgtEl>
                        <p:sldTgt/>
                      </p:tgtEl>
                    </p:cond>
                  </p:endCondLst>
                </p:cTn>
                <p:tgtEl>
                  <p:spTgt spid="25"/>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eep-09-soft.mp3" descr="beep-09-soft.mp3">
            <a:hlinkClick r:id="" action="ppaction://media"/>
            <a:extLst>
              <a:ext uri="{FF2B5EF4-FFF2-40B4-BE49-F238E27FC236}">
                <a16:creationId xmlns:a16="http://schemas.microsoft.com/office/drawing/2014/main" id="{0EA255EE-EF83-A442-BDE6-123CFD3A0B4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50C18F78-893D-9240-B2C9-E04E4F444A89}"/>
              </a:ext>
            </a:extLst>
          </p:cNvPr>
          <p:cNvGrpSpPr/>
          <p:nvPr/>
        </p:nvGrpSpPr>
        <p:grpSpPr>
          <a:xfrm>
            <a:off x="755992" y="1453649"/>
            <a:ext cx="4750825" cy="3381822"/>
            <a:chOff x="296614" y="2711930"/>
            <a:chExt cx="4750825" cy="3381822"/>
          </a:xfrm>
        </p:grpSpPr>
        <p:sp>
          <p:nvSpPr>
            <p:cNvPr id="33" name="Cloud 32">
              <a:extLst>
                <a:ext uri="{FF2B5EF4-FFF2-40B4-BE49-F238E27FC236}">
                  <a16:creationId xmlns:a16="http://schemas.microsoft.com/office/drawing/2014/main" id="{8EFF7C5C-DEA2-A747-AE00-9D2C5B52E3F4}"/>
                </a:ext>
              </a:extLst>
            </p:cNvPr>
            <p:cNvSpPr/>
            <p:nvPr/>
          </p:nvSpPr>
          <p:spPr>
            <a:xfrm>
              <a:off x="296614" y="2711930"/>
              <a:ext cx="3536226" cy="3117756"/>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6F3D4FE-760A-4F4A-9949-C50D3407626A}"/>
                </a:ext>
              </a:extLst>
            </p:cNvPr>
            <p:cNvGrpSpPr/>
            <p:nvPr/>
          </p:nvGrpSpPr>
          <p:grpSpPr>
            <a:xfrm>
              <a:off x="1131454" y="3324536"/>
              <a:ext cx="3915985" cy="2769216"/>
              <a:chOff x="1228204" y="3285309"/>
              <a:chExt cx="3915985" cy="2769216"/>
            </a:xfrm>
          </p:grpSpPr>
          <p:grpSp>
            <p:nvGrpSpPr>
              <p:cNvPr id="2" name="Group 1">
                <a:extLst>
                  <a:ext uri="{FF2B5EF4-FFF2-40B4-BE49-F238E27FC236}">
                    <a16:creationId xmlns:a16="http://schemas.microsoft.com/office/drawing/2014/main" id="{8D771FD7-B671-F344-8C56-F18A91ADBD79}"/>
                  </a:ext>
                </a:extLst>
              </p:cNvPr>
              <p:cNvGrpSpPr/>
              <p:nvPr/>
            </p:nvGrpSpPr>
            <p:grpSpPr>
              <a:xfrm>
                <a:off x="3733678" y="5123047"/>
                <a:ext cx="1410511" cy="931478"/>
                <a:chOff x="3728129" y="5112415"/>
                <a:chExt cx="1410511" cy="931478"/>
              </a:xfrm>
              <a:solidFill>
                <a:schemeClr val="bg1"/>
              </a:solidFill>
            </p:grpSpPr>
            <p:sp>
              <p:nvSpPr>
                <p:cNvPr id="22" name="Oval 21">
                  <a:extLst>
                    <a:ext uri="{FF2B5EF4-FFF2-40B4-BE49-F238E27FC236}">
                      <a16:creationId xmlns:a16="http://schemas.microsoft.com/office/drawing/2014/main" id="{74C86F4F-27E6-B743-8E3C-D198A22011F5}"/>
                    </a:ext>
                  </a:extLst>
                </p:cNvPr>
                <p:cNvSpPr/>
                <p:nvPr/>
              </p:nvSpPr>
              <p:spPr>
                <a:xfrm>
                  <a:off x="3728129" y="5112415"/>
                  <a:ext cx="510334" cy="48092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91312F-6E85-8C45-BB88-850CF4768444}"/>
                    </a:ext>
                  </a:extLst>
                </p:cNvPr>
                <p:cNvSpPr/>
                <p:nvPr/>
              </p:nvSpPr>
              <p:spPr>
                <a:xfrm>
                  <a:off x="4431777" y="5352875"/>
                  <a:ext cx="394881" cy="37376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5BBC9A-128A-9049-83F2-0C1422E79FD5}"/>
                    </a:ext>
                  </a:extLst>
                </p:cNvPr>
                <p:cNvSpPr/>
                <p:nvPr/>
              </p:nvSpPr>
              <p:spPr>
                <a:xfrm>
                  <a:off x="4885625" y="5779827"/>
                  <a:ext cx="253015" cy="264066"/>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7CC3BAD-E958-7041-936B-B1F077D26AA7}"/>
                  </a:ext>
                </a:extLst>
              </p:cNvPr>
              <p:cNvGrpSpPr/>
              <p:nvPr/>
            </p:nvGrpSpPr>
            <p:grpSpPr>
              <a:xfrm>
                <a:off x="1228204" y="3285309"/>
                <a:ext cx="1807596" cy="1837738"/>
                <a:chOff x="1228204" y="3285309"/>
                <a:chExt cx="1807596" cy="1837738"/>
              </a:xfrm>
            </p:grpSpPr>
            <p:pic>
              <p:nvPicPr>
                <p:cNvPr id="30" name="Picture 29" descr="A picture containing icon&#10;&#10;Description automatically generated">
                  <a:extLst>
                    <a:ext uri="{FF2B5EF4-FFF2-40B4-BE49-F238E27FC236}">
                      <a16:creationId xmlns:a16="http://schemas.microsoft.com/office/drawing/2014/main" id="{4FC717E9-FF0D-B742-BBB5-2ECD550503D5}"/>
                    </a:ext>
                  </a:extLst>
                </p:cNvPr>
                <p:cNvPicPr>
                  <a:picLocks noChangeAspect="1"/>
                </p:cNvPicPr>
                <p:nvPr/>
              </p:nvPicPr>
              <p:blipFill>
                <a:blip r:embed="rId6"/>
                <a:stretch>
                  <a:fillRect/>
                </a:stretch>
              </p:blipFill>
              <p:spPr>
                <a:xfrm>
                  <a:off x="1228204" y="3285309"/>
                  <a:ext cx="698340" cy="1837738"/>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C5C04E39-EC81-474F-88E2-B10AB08F00BF}"/>
                    </a:ext>
                  </a:extLst>
                </p:cNvPr>
                <p:cNvPicPr>
                  <a:picLocks noChangeAspect="1"/>
                </p:cNvPicPr>
                <p:nvPr/>
              </p:nvPicPr>
              <p:blipFill rotWithShape="1">
                <a:blip r:embed="rId7"/>
                <a:srcRect b="7421"/>
                <a:stretch/>
              </p:blipFill>
              <p:spPr>
                <a:xfrm>
                  <a:off x="2030241" y="3449680"/>
                  <a:ext cx="1005559" cy="1142937"/>
                </a:xfrm>
                <a:prstGeom prst="rect">
                  <a:avLst/>
                </a:prstGeom>
              </p:spPr>
            </p:pic>
          </p:grpSp>
        </p:grpSp>
      </p:grpSp>
      <p:grpSp>
        <p:nvGrpSpPr>
          <p:cNvPr id="6" name="Group 5">
            <a:extLst>
              <a:ext uri="{FF2B5EF4-FFF2-40B4-BE49-F238E27FC236}">
                <a16:creationId xmlns:a16="http://schemas.microsoft.com/office/drawing/2014/main" id="{9FD4E636-F472-2F42-8155-8FA8DC899B32}"/>
              </a:ext>
            </a:extLst>
          </p:cNvPr>
          <p:cNvGrpSpPr/>
          <p:nvPr/>
        </p:nvGrpSpPr>
        <p:grpSpPr>
          <a:xfrm>
            <a:off x="7335604" y="1370617"/>
            <a:ext cx="3836435" cy="3229013"/>
            <a:chOff x="7822435" y="2589671"/>
            <a:chExt cx="3836435" cy="3229013"/>
          </a:xfrm>
        </p:grpSpPr>
        <p:grpSp>
          <p:nvGrpSpPr>
            <p:cNvPr id="43" name="Group 42">
              <a:extLst>
                <a:ext uri="{FF2B5EF4-FFF2-40B4-BE49-F238E27FC236}">
                  <a16:creationId xmlns:a16="http://schemas.microsoft.com/office/drawing/2014/main" id="{EBB810C8-FD7D-EA4F-8743-9280E6DC61C5}"/>
                </a:ext>
              </a:extLst>
            </p:cNvPr>
            <p:cNvGrpSpPr/>
            <p:nvPr/>
          </p:nvGrpSpPr>
          <p:grpSpPr>
            <a:xfrm>
              <a:off x="7822435" y="2589671"/>
              <a:ext cx="3836435" cy="3229013"/>
              <a:chOff x="7860265" y="2626462"/>
              <a:chExt cx="3836435" cy="3229013"/>
            </a:xfrm>
          </p:grpSpPr>
          <p:sp>
            <p:nvSpPr>
              <p:cNvPr id="44" name="Cloud 43">
                <a:extLst>
                  <a:ext uri="{FF2B5EF4-FFF2-40B4-BE49-F238E27FC236}">
                    <a16:creationId xmlns:a16="http://schemas.microsoft.com/office/drawing/2014/main" id="{04466F8D-976F-704B-9AEF-56B80B74FB39}"/>
                  </a:ext>
                </a:extLst>
              </p:cNvPr>
              <p:cNvSpPr/>
              <p:nvPr/>
            </p:nvSpPr>
            <p:spPr>
              <a:xfrm>
                <a:off x="7860265" y="2626462"/>
                <a:ext cx="3836435" cy="32290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A picture containing icon&#10;&#10;Description automatically generated">
                <a:extLst>
                  <a:ext uri="{FF2B5EF4-FFF2-40B4-BE49-F238E27FC236}">
                    <a16:creationId xmlns:a16="http://schemas.microsoft.com/office/drawing/2014/main" id="{EC91D479-6FDC-7F4D-8A44-52A43308C2F5}"/>
                  </a:ext>
                </a:extLst>
              </p:cNvPr>
              <p:cNvPicPr>
                <a:picLocks noChangeAspect="1"/>
              </p:cNvPicPr>
              <p:nvPr/>
            </p:nvPicPr>
            <p:blipFill>
              <a:blip r:embed="rId6"/>
              <a:stretch>
                <a:fillRect/>
              </a:stretch>
            </p:blipFill>
            <p:spPr>
              <a:xfrm>
                <a:off x="8540789" y="3454789"/>
                <a:ext cx="698340" cy="1837738"/>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02196F14-4C09-C54C-B59A-B962617C1471}"/>
                  </a:ext>
                </a:extLst>
              </p:cNvPr>
              <p:cNvPicPr>
                <a:picLocks noChangeAspect="1"/>
              </p:cNvPicPr>
              <p:nvPr/>
            </p:nvPicPr>
            <p:blipFill rotWithShape="1">
              <a:blip r:embed="rId7"/>
              <a:srcRect b="7421"/>
              <a:stretch/>
            </p:blipFill>
            <p:spPr>
              <a:xfrm>
                <a:off x="10077959" y="3947947"/>
                <a:ext cx="912294" cy="1036929"/>
              </a:xfrm>
              <a:prstGeom prst="rect">
                <a:avLst/>
              </a:prstGeom>
            </p:spPr>
          </p:pic>
        </p:grpSp>
        <p:pic>
          <p:nvPicPr>
            <p:cNvPr id="25" name="Picture 24" descr="A picture containing icon&#10;&#10;Description automatically generated">
              <a:extLst>
                <a:ext uri="{FF2B5EF4-FFF2-40B4-BE49-F238E27FC236}">
                  <a16:creationId xmlns:a16="http://schemas.microsoft.com/office/drawing/2014/main" id="{8D220469-D467-6846-9A55-6D79549D2A4C}"/>
                </a:ext>
              </a:extLst>
            </p:cNvPr>
            <p:cNvPicPr>
              <a:picLocks noChangeAspect="1"/>
            </p:cNvPicPr>
            <p:nvPr/>
          </p:nvPicPr>
          <p:blipFill>
            <a:blip r:embed="rId6"/>
            <a:stretch>
              <a:fillRect/>
            </a:stretch>
          </p:blipFill>
          <p:spPr>
            <a:xfrm>
              <a:off x="9281946" y="2992287"/>
              <a:ext cx="698340" cy="1837738"/>
            </a:xfrm>
            <a:prstGeom prst="rect">
              <a:avLst/>
            </a:prstGeom>
          </p:spPr>
        </p:pic>
      </p:grpSp>
    </p:spTree>
    <p:extLst>
      <p:ext uri="{BB962C8B-B14F-4D97-AF65-F5344CB8AC3E}">
        <p14:creationId xmlns:p14="http://schemas.microsoft.com/office/powerpoint/2010/main" val="139341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9"/>
                                        </p:tgtEl>
                                      </p:cBhvr>
                                    </p:cmd>
                                  </p:childTnLst>
                                </p:cTn>
                              </p:par>
                              <p:par>
                                <p:cTn id="13" presetID="35" presetClass="emph" presetSubtype="0" fill="remove" nodeType="with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9"/>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eep-09-soft.mp3" descr="beep-09-soft.mp3">
            <a:hlinkClick r:id="" action="ppaction://media"/>
            <a:extLst>
              <a:ext uri="{FF2B5EF4-FFF2-40B4-BE49-F238E27FC236}">
                <a16:creationId xmlns:a16="http://schemas.microsoft.com/office/drawing/2014/main" id="{7B45C411-A094-6A4C-BA17-8D05A370A1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6" name="Group 5">
            <a:extLst>
              <a:ext uri="{FF2B5EF4-FFF2-40B4-BE49-F238E27FC236}">
                <a16:creationId xmlns:a16="http://schemas.microsoft.com/office/drawing/2014/main" id="{3C9887EE-2343-A246-9ECE-DD93B6E5EA58}"/>
              </a:ext>
            </a:extLst>
          </p:cNvPr>
          <p:cNvGrpSpPr/>
          <p:nvPr/>
        </p:nvGrpSpPr>
        <p:grpSpPr>
          <a:xfrm>
            <a:off x="6159552" y="1412823"/>
            <a:ext cx="5825287" cy="4032354"/>
            <a:chOff x="6569956" y="2623279"/>
            <a:chExt cx="5825287" cy="4032354"/>
          </a:xfrm>
        </p:grpSpPr>
        <p:grpSp>
          <p:nvGrpSpPr>
            <p:cNvPr id="5" name="Group 4">
              <a:extLst>
                <a:ext uri="{FF2B5EF4-FFF2-40B4-BE49-F238E27FC236}">
                  <a16:creationId xmlns:a16="http://schemas.microsoft.com/office/drawing/2014/main" id="{08AFC444-49FD-0B4A-ABBA-D7DC0DB75F3A}"/>
                </a:ext>
              </a:extLst>
            </p:cNvPr>
            <p:cNvGrpSpPr/>
            <p:nvPr/>
          </p:nvGrpSpPr>
          <p:grpSpPr>
            <a:xfrm>
              <a:off x="6569956" y="2623279"/>
              <a:ext cx="5825287" cy="4032354"/>
              <a:chOff x="6569956" y="2623279"/>
              <a:chExt cx="5825287" cy="4032354"/>
            </a:xfrm>
          </p:grpSpPr>
          <p:sp>
            <p:nvSpPr>
              <p:cNvPr id="44" name="Cloud 43">
                <a:extLst>
                  <a:ext uri="{FF2B5EF4-FFF2-40B4-BE49-F238E27FC236}">
                    <a16:creationId xmlns:a16="http://schemas.microsoft.com/office/drawing/2014/main" id="{9D2B9BDD-7143-744F-916E-D5BC657674C4}"/>
                  </a:ext>
                </a:extLst>
              </p:cNvPr>
              <p:cNvSpPr/>
              <p:nvPr/>
            </p:nvSpPr>
            <p:spPr>
              <a:xfrm>
                <a:off x="8209567" y="2623279"/>
                <a:ext cx="4185676" cy="4032354"/>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50986C6-DD56-104D-8D13-FB602A42C5CC}"/>
                  </a:ext>
                </a:extLst>
              </p:cNvPr>
              <p:cNvGrpSpPr/>
              <p:nvPr/>
            </p:nvGrpSpPr>
            <p:grpSpPr>
              <a:xfrm>
                <a:off x="6569956" y="3370012"/>
                <a:ext cx="5242032" cy="2648435"/>
                <a:chOff x="6607912" y="3369136"/>
                <a:chExt cx="5242032" cy="2648435"/>
              </a:xfrm>
              <a:solidFill>
                <a:schemeClr val="bg1"/>
              </a:solidFill>
            </p:grpSpPr>
            <p:pic>
              <p:nvPicPr>
                <p:cNvPr id="29" name="Picture 28" descr="A picture containing drawing&#10;&#10;Description automatically generated">
                  <a:extLst>
                    <a:ext uri="{FF2B5EF4-FFF2-40B4-BE49-F238E27FC236}">
                      <a16:creationId xmlns:a16="http://schemas.microsoft.com/office/drawing/2014/main" id="{11A01B1B-B349-7447-963C-BF5173DA7277}"/>
                    </a:ext>
                  </a:extLst>
                </p:cNvPr>
                <p:cNvPicPr>
                  <a:picLocks noChangeAspect="1"/>
                </p:cNvPicPr>
                <p:nvPr/>
              </p:nvPicPr>
              <p:blipFill>
                <a:blip r:embed="rId6"/>
                <a:stretch>
                  <a:fillRect/>
                </a:stretch>
              </p:blipFill>
              <p:spPr>
                <a:xfrm>
                  <a:off x="9135793" y="4712333"/>
                  <a:ext cx="1001739" cy="1244879"/>
                </a:xfrm>
                <a:prstGeom prst="rect">
                  <a:avLst/>
                </a:prstGeom>
                <a:grpFill/>
              </p:spPr>
            </p:pic>
            <p:pic>
              <p:nvPicPr>
                <p:cNvPr id="30" name="Picture 29" descr="A picture containing drawing&#10;&#10;Description automatically generated">
                  <a:extLst>
                    <a:ext uri="{FF2B5EF4-FFF2-40B4-BE49-F238E27FC236}">
                      <a16:creationId xmlns:a16="http://schemas.microsoft.com/office/drawing/2014/main" id="{B2B7239A-BB00-CC4A-971D-F8E18C08EF15}"/>
                    </a:ext>
                  </a:extLst>
                </p:cNvPr>
                <p:cNvPicPr>
                  <a:picLocks noChangeAspect="1"/>
                </p:cNvPicPr>
                <p:nvPr/>
              </p:nvPicPr>
              <p:blipFill>
                <a:blip r:embed="rId6"/>
                <a:stretch>
                  <a:fillRect/>
                </a:stretch>
              </p:blipFill>
              <p:spPr>
                <a:xfrm>
                  <a:off x="9803870" y="3369136"/>
                  <a:ext cx="1001739" cy="1244879"/>
                </a:xfrm>
                <a:prstGeom prst="rect">
                  <a:avLst/>
                </a:prstGeom>
                <a:grpFill/>
              </p:spPr>
            </p:pic>
            <p:pic>
              <p:nvPicPr>
                <p:cNvPr id="31" name="Picture 30" descr="A picture containing drawing&#10;&#10;Description automatically generated">
                  <a:extLst>
                    <a:ext uri="{FF2B5EF4-FFF2-40B4-BE49-F238E27FC236}">
                      <a16:creationId xmlns:a16="http://schemas.microsoft.com/office/drawing/2014/main" id="{282E4964-4E16-D040-A5FA-51EA3634F5FB}"/>
                    </a:ext>
                  </a:extLst>
                </p:cNvPr>
                <p:cNvPicPr>
                  <a:picLocks noChangeAspect="1"/>
                </p:cNvPicPr>
                <p:nvPr/>
              </p:nvPicPr>
              <p:blipFill rotWithShape="1">
                <a:blip r:embed="rId7"/>
                <a:srcRect b="11283"/>
                <a:stretch/>
              </p:blipFill>
              <p:spPr>
                <a:xfrm>
                  <a:off x="10296731" y="4877505"/>
                  <a:ext cx="1001739" cy="1140066"/>
                </a:xfrm>
                <a:prstGeom prst="rect">
                  <a:avLst/>
                </a:prstGeom>
                <a:grpFill/>
              </p:spPr>
            </p:pic>
            <p:pic>
              <p:nvPicPr>
                <p:cNvPr id="32" name="Picture 31" descr="A picture containing drawing&#10;&#10;Description automatically generated">
                  <a:extLst>
                    <a:ext uri="{FF2B5EF4-FFF2-40B4-BE49-F238E27FC236}">
                      <a16:creationId xmlns:a16="http://schemas.microsoft.com/office/drawing/2014/main" id="{F0F30C8B-A905-9545-A570-DF490A68CD56}"/>
                    </a:ext>
                  </a:extLst>
                </p:cNvPr>
                <p:cNvPicPr>
                  <a:picLocks noChangeAspect="1"/>
                </p:cNvPicPr>
                <p:nvPr/>
              </p:nvPicPr>
              <p:blipFill rotWithShape="1">
                <a:blip r:embed="rId7"/>
                <a:srcRect b="11283"/>
                <a:stretch/>
              </p:blipFill>
              <p:spPr>
                <a:xfrm>
                  <a:off x="10848205" y="3510279"/>
                  <a:ext cx="1001739" cy="1140066"/>
                </a:xfrm>
                <a:prstGeom prst="rect">
                  <a:avLst/>
                </a:prstGeom>
                <a:grpFill/>
              </p:spPr>
            </p:pic>
            <p:grpSp>
              <p:nvGrpSpPr>
                <p:cNvPr id="33" name="Group 32">
                  <a:extLst>
                    <a:ext uri="{FF2B5EF4-FFF2-40B4-BE49-F238E27FC236}">
                      <a16:creationId xmlns:a16="http://schemas.microsoft.com/office/drawing/2014/main" id="{B8697CB5-0963-7843-A5CC-5E7A16AA905E}"/>
                    </a:ext>
                  </a:extLst>
                </p:cNvPr>
                <p:cNvGrpSpPr/>
                <p:nvPr/>
              </p:nvGrpSpPr>
              <p:grpSpPr>
                <a:xfrm rot="4140765" flipH="1">
                  <a:off x="7069801" y="4358375"/>
                  <a:ext cx="674118" cy="1597896"/>
                  <a:chOff x="5171476" y="3396061"/>
                  <a:chExt cx="674135" cy="1401090"/>
                </a:xfrm>
                <a:grpFill/>
              </p:grpSpPr>
              <p:sp>
                <p:nvSpPr>
                  <p:cNvPr id="34" name="Oval 33">
                    <a:extLst>
                      <a:ext uri="{FF2B5EF4-FFF2-40B4-BE49-F238E27FC236}">
                        <a16:creationId xmlns:a16="http://schemas.microsoft.com/office/drawing/2014/main" id="{1786D705-9446-8145-A1EC-33E999F52B68}"/>
                      </a:ext>
                    </a:extLst>
                  </p:cNvPr>
                  <p:cNvSpPr/>
                  <p:nvPr/>
                </p:nvSpPr>
                <p:spPr>
                  <a:xfrm>
                    <a:off x="5363011" y="3396061"/>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C7D6DB8-1235-9543-881F-5DFF59E5FD99}"/>
                      </a:ext>
                    </a:extLst>
                  </p:cNvPr>
                  <p:cNvSpPr/>
                  <p:nvPr/>
                </p:nvSpPr>
                <p:spPr>
                  <a:xfrm>
                    <a:off x="5432347" y="4043303"/>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BD4C206-265C-3C4A-8F02-2C6F09DC2C46}"/>
                      </a:ext>
                    </a:extLst>
                  </p:cNvPr>
                  <p:cNvSpPr/>
                  <p:nvPr/>
                </p:nvSpPr>
                <p:spPr>
                  <a:xfrm>
                    <a:off x="5171476" y="456666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pic>
          <p:nvPicPr>
            <p:cNvPr id="46" name="Picture 45" descr="A picture containing drawing&#10;&#10;Description automatically generated">
              <a:extLst>
                <a:ext uri="{FF2B5EF4-FFF2-40B4-BE49-F238E27FC236}">
                  <a16:creationId xmlns:a16="http://schemas.microsoft.com/office/drawing/2014/main" id="{668A6DD8-4B54-2E41-B69A-A8EC0C0B8A4E}"/>
                </a:ext>
              </a:extLst>
            </p:cNvPr>
            <p:cNvPicPr>
              <a:picLocks noChangeAspect="1"/>
            </p:cNvPicPr>
            <p:nvPr/>
          </p:nvPicPr>
          <p:blipFill>
            <a:blip r:embed="rId6"/>
            <a:stretch>
              <a:fillRect/>
            </a:stretch>
          </p:blipFill>
          <p:spPr>
            <a:xfrm>
              <a:off x="8790907" y="3340224"/>
              <a:ext cx="1001739" cy="1244879"/>
            </a:xfrm>
            <a:prstGeom prst="rect">
              <a:avLst/>
            </a:prstGeom>
            <a:solidFill>
              <a:schemeClr val="bg1"/>
            </a:solidFill>
          </p:spPr>
        </p:pic>
      </p:grpSp>
      <p:grpSp>
        <p:nvGrpSpPr>
          <p:cNvPr id="9" name="Group 8">
            <a:extLst>
              <a:ext uri="{FF2B5EF4-FFF2-40B4-BE49-F238E27FC236}">
                <a16:creationId xmlns:a16="http://schemas.microsoft.com/office/drawing/2014/main" id="{D4310A4C-E438-F647-87AE-AD018B169EA8}"/>
              </a:ext>
            </a:extLst>
          </p:cNvPr>
          <p:cNvGrpSpPr/>
          <p:nvPr/>
        </p:nvGrpSpPr>
        <p:grpSpPr>
          <a:xfrm>
            <a:off x="752304" y="1585403"/>
            <a:ext cx="4519542" cy="3859773"/>
            <a:chOff x="752304" y="1585403"/>
            <a:chExt cx="4519542" cy="3859773"/>
          </a:xfrm>
        </p:grpSpPr>
        <p:grpSp>
          <p:nvGrpSpPr>
            <p:cNvPr id="7" name="Group 6">
              <a:extLst>
                <a:ext uri="{FF2B5EF4-FFF2-40B4-BE49-F238E27FC236}">
                  <a16:creationId xmlns:a16="http://schemas.microsoft.com/office/drawing/2014/main" id="{BF542752-94D9-9945-921B-2AEE7D2F3C13}"/>
                </a:ext>
              </a:extLst>
            </p:cNvPr>
            <p:cNvGrpSpPr/>
            <p:nvPr/>
          </p:nvGrpSpPr>
          <p:grpSpPr>
            <a:xfrm>
              <a:off x="752304" y="1585403"/>
              <a:ext cx="4519542" cy="3859773"/>
              <a:chOff x="42360" y="3012065"/>
              <a:chExt cx="4519542" cy="3859773"/>
            </a:xfrm>
          </p:grpSpPr>
          <p:grpSp>
            <p:nvGrpSpPr>
              <p:cNvPr id="4" name="Group 3">
                <a:extLst>
                  <a:ext uri="{FF2B5EF4-FFF2-40B4-BE49-F238E27FC236}">
                    <a16:creationId xmlns:a16="http://schemas.microsoft.com/office/drawing/2014/main" id="{5C608E49-2317-964B-9994-59B61CBFED0A}"/>
                  </a:ext>
                </a:extLst>
              </p:cNvPr>
              <p:cNvGrpSpPr/>
              <p:nvPr/>
            </p:nvGrpSpPr>
            <p:grpSpPr>
              <a:xfrm>
                <a:off x="42360" y="3012065"/>
                <a:ext cx="4519542" cy="3859773"/>
                <a:chOff x="42360" y="3012065"/>
                <a:chExt cx="4519542" cy="3859773"/>
              </a:xfrm>
            </p:grpSpPr>
            <p:sp>
              <p:nvSpPr>
                <p:cNvPr id="43" name="Cloud 42">
                  <a:extLst>
                    <a:ext uri="{FF2B5EF4-FFF2-40B4-BE49-F238E27FC236}">
                      <a16:creationId xmlns:a16="http://schemas.microsoft.com/office/drawing/2014/main" id="{C8BC81D0-C2E7-D54E-8529-70A2CD41E0EA}"/>
                    </a:ext>
                  </a:extLst>
                </p:cNvPr>
                <p:cNvSpPr/>
                <p:nvPr/>
              </p:nvSpPr>
              <p:spPr>
                <a:xfrm>
                  <a:off x="42360" y="3012065"/>
                  <a:ext cx="4519542" cy="3859773"/>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945F8498-BC59-C545-9881-7C81B1155046}"/>
                    </a:ext>
                  </a:extLst>
                </p:cNvPr>
                <p:cNvGrpSpPr/>
                <p:nvPr/>
              </p:nvGrpSpPr>
              <p:grpSpPr>
                <a:xfrm>
                  <a:off x="923074" y="3863807"/>
                  <a:ext cx="2878324" cy="2047124"/>
                  <a:chOff x="1000052" y="3885699"/>
                  <a:chExt cx="2878324" cy="2047124"/>
                </a:xfrm>
                <a:solidFill>
                  <a:schemeClr val="bg1"/>
                </a:solidFill>
              </p:grpSpPr>
              <p:pic>
                <p:nvPicPr>
                  <p:cNvPr id="40" name="Picture 39" descr="A picture containing drawing&#10;&#10;Description automatically generated">
                    <a:extLst>
                      <a:ext uri="{FF2B5EF4-FFF2-40B4-BE49-F238E27FC236}">
                        <a16:creationId xmlns:a16="http://schemas.microsoft.com/office/drawing/2014/main" id="{B637E08B-2525-C24A-B845-5DAF23C4A142}"/>
                      </a:ext>
                    </a:extLst>
                  </p:cNvPr>
                  <p:cNvPicPr>
                    <a:picLocks noChangeAspect="1"/>
                  </p:cNvPicPr>
                  <p:nvPr/>
                </p:nvPicPr>
                <p:blipFill rotWithShape="1">
                  <a:blip r:embed="rId7"/>
                  <a:srcRect b="11283"/>
                  <a:stretch/>
                </p:blipFill>
                <p:spPr>
                  <a:xfrm>
                    <a:off x="1000052" y="3885699"/>
                    <a:ext cx="1001739" cy="1140066"/>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03C75877-38AB-EA47-AFB1-46B1410138EA}"/>
                      </a:ext>
                    </a:extLst>
                  </p:cNvPr>
                  <p:cNvPicPr>
                    <a:picLocks noChangeAspect="1"/>
                  </p:cNvPicPr>
                  <p:nvPr/>
                </p:nvPicPr>
                <p:blipFill rotWithShape="1">
                  <a:blip r:embed="rId7"/>
                  <a:srcRect b="11283"/>
                  <a:stretch/>
                </p:blipFill>
                <p:spPr>
                  <a:xfrm>
                    <a:off x="2876637" y="4792757"/>
                    <a:ext cx="1001739" cy="1140066"/>
                  </a:xfrm>
                  <a:prstGeom prst="rect">
                    <a:avLst/>
                  </a:prstGeom>
                  <a:grpFill/>
                </p:spPr>
              </p:pic>
            </p:grpSp>
          </p:grpSp>
          <p:pic>
            <p:nvPicPr>
              <p:cNvPr id="38" name="Picture 37" descr="A picture containing drawing&#10;&#10;Description automatically generated">
                <a:extLst>
                  <a:ext uri="{FF2B5EF4-FFF2-40B4-BE49-F238E27FC236}">
                    <a16:creationId xmlns:a16="http://schemas.microsoft.com/office/drawing/2014/main" id="{4387113D-BCDA-4541-979F-62BAA78198FC}"/>
                  </a:ext>
                </a:extLst>
              </p:cNvPr>
              <p:cNvPicPr>
                <a:picLocks noChangeAspect="1"/>
              </p:cNvPicPr>
              <p:nvPr/>
            </p:nvPicPr>
            <p:blipFill>
              <a:blip r:embed="rId6"/>
              <a:stretch>
                <a:fillRect/>
              </a:stretch>
            </p:blipFill>
            <p:spPr>
              <a:xfrm>
                <a:off x="2249237" y="3452597"/>
                <a:ext cx="1001739" cy="1244879"/>
              </a:xfrm>
              <a:prstGeom prst="rect">
                <a:avLst/>
              </a:prstGeom>
              <a:solidFill>
                <a:schemeClr val="bg1"/>
              </a:solidFill>
            </p:spPr>
          </p:pic>
        </p:grpSp>
        <p:pic>
          <p:nvPicPr>
            <p:cNvPr id="45" name="Picture 44" descr="A picture containing drawing&#10;&#10;Description automatically generated">
              <a:extLst>
                <a:ext uri="{FF2B5EF4-FFF2-40B4-BE49-F238E27FC236}">
                  <a16:creationId xmlns:a16="http://schemas.microsoft.com/office/drawing/2014/main" id="{40DE60DA-F6CA-154B-A646-DAB7A3E17938}"/>
                </a:ext>
              </a:extLst>
            </p:cNvPr>
            <p:cNvPicPr>
              <a:picLocks noChangeAspect="1"/>
            </p:cNvPicPr>
            <p:nvPr/>
          </p:nvPicPr>
          <p:blipFill rotWithShape="1">
            <a:blip r:embed="rId7"/>
            <a:srcRect b="11283"/>
            <a:stretch/>
          </p:blipFill>
          <p:spPr>
            <a:xfrm>
              <a:off x="2369008" y="3577211"/>
              <a:ext cx="1001739" cy="1140066"/>
            </a:xfrm>
            <a:prstGeom prst="rect">
              <a:avLst/>
            </a:prstGeom>
            <a:solidFill>
              <a:schemeClr val="bg1"/>
            </a:solidFill>
          </p:spPr>
        </p:pic>
      </p:grpSp>
    </p:spTree>
    <p:extLst>
      <p:ext uri="{BB962C8B-B14F-4D97-AF65-F5344CB8AC3E}">
        <p14:creationId xmlns:p14="http://schemas.microsoft.com/office/powerpoint/2010/main" val="181305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
                                        </p:tgtEl>
                                      </p:cBhvr>
                                    </p:cmd>
                                  </p:childTnLst>
                                </p:cTn>
                              </p:par>
                              <p:par>
                                <p:cTn id="13" presetID="35" presetClass="emph" presetSubtype="0" fill="hold" nodeType="withEffect">
                                  <p:stCondLst>
                                    <p:cond delay="0"/>
                                  </p:stCondLst>
                                  <p:childTnLst>
                                    <p:anim calcmode="discrete" valueType="str">
                                      <p:cBhvr>
                                        <p:cTn id="14"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beep-09-soft.mp3" descr="beep-09-soft.mp3">
            <a:hlinkClick r:id="" action="ppaction://media"/>
            <a:extLst>
              <a:ext uri="{FF2B5EF4-FFF2-40B4-BE49-F238E27FC236}">
                <a16:creationId xmlns:a16="http://schemas.microsoft.com/office/drawing/2014/main" id="{0FFF8B41-104F-BE44-942D-BE417E4905B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7E2A03E0-F219-DE4F-8FE0-7B560D0ACFD6}"/>
              </a:ext>
            </a:extLst>
          </p:cNvPr>
          <p:cNvGrpSpPr/>
          <p:nvPr/>
        </p:nvGrpSpPr>
        <p:grpSpPr>
          <a:xfrm>
            <a:off x="1166679" y="1828009"/>
            <a:ext cx="4497439" cy="2736011"/>
            <a:chOff x="4621483" y="388180"/>
            <a:chExt cx="4497439" cy="2736011"/>
          </a:xfrm>
        </p:grpSpPr>
        <p:grpSp>
          <p:nvGrpSpPr>
            <p:cNvPr id="24" name="Group 23">
              <a:extLst>
                <a:ext uri="{FF2B5EF4-FFF2-40B4-BE49-F238E27FC236}">
                  <a16:creationId xmlns:a16="http://schemas.microsoft.com/office/drawing/2014/main" id="{C2D65F96-14F2-5C4A-A257-DC6145EC9627}"/>
                </a:ext>
              </a:extLst>
            </p:cNvPr>
            <p:cNvGrpSpPr/>
            <p:nvPr/>
          </p:nvGrpSpPr>
          <p:grpSpPr>
            <a:xfrm>
              <a:off x="4621483" y="388180"/>
              <a:ext cx="4497439" cy="2736011"/>
              <a:chOff x="4621483" y="388180"/>
              <a:chExt cx="4497439" cy="2736011"/>
            </a:xfrm>
          </p:grpSpPr>
          <p:sp>
            <p:nvSpPr>
              <p:cNvPr id="8" name="Cloud 7">
                <a:extLst>
                  <a:ext uri="{FF2B5EF4-FFF2-40B4-BE49-F238E27FC236}">
                    <a16:creationId xmlns:a16="http://schemas.microsoft.com/office/drawing/2014/main" id="{C7AAC8D0-4840-0E4F-8EA2-A3BDD509F29A}"/>
                  </a:ext>
                </a:extLst>
              </p:cNvPr>
              <p:cNvSpPr/>
              <p:nvPr/>
            </p:nvSpPr>
            <p:spPr>
              <a:xfrm>
                <a:off x="4621483" y="388180"/>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icon&#10;&#10;Description automatically generated">
                <a:extLst>
                  <a:ext uri="{FF2B5EF4-FFF2-40B4-BE49-F238E27FC236}">
                    <a16:creationId xmlns:a16="http://schemas.microsoft.com/office/drawing/2014/main" id="{32E75C2C-E93A-5C46-AFC8-05ADCA02587F}"/>
                  </a:ext>
                </a:extLst>
              </p:cNvPr>
              <p:cNvPicPr>
                <a:picLocks noChangeAspect="1"/>
              </p:cNvPicPr>
              <p:nvPr/>
            </p:nvPicPr>
            <p:blipFill rotWithShape="1">
              <a:blip r:embed="rId6"/>
              <a:srcRect b="6797"/>
              <a:stretch/>
            </p:blipFill>
            <p:spPr>
              <a:xfrm>
                <a:off x="4925258" y="1309775"/>
                <a:ext cx="1090786" cy="1064129"/>
              </a:xfrm>
              <a:prstGeom prst="rect">
                <a:avLst/>
              </a:prstGeom>
              <a:solidFill>
                <a:schemeClr val="bg1"/>
              </a:solidFill>
            </p:spPr>
          </p:pic>
          <p:pic>
            <p:nvPicPr>
              <p:cNvPr id="14" name="Picture 13" descr="A picture containing indoor, table, sitting, wooden&#10;&#10;Description automatically generated">
                <a:extLst>
                  <a:ext uri="{FF2B5EF4-FFF2-40B4-BE49-F238E27FC236}">
                    <a16:creationId xmlns:a16="http://schemas.microsoft.com/office/drawing/2014/main" id="{A4DC4707-5CBA-DD41-9284-DA7483859292}"/>
                  </a:ext>
                </a:extLst>
              </p:cNvPr>
              <p:cNvPicPr>
                <a:picLocks noChangeAspect="1"/>
              </p:cNvPicPr>
              <p:nvPr/>
            </p:nvPicPr>
            <p:blipFill rotWithShape="1">
              <a:blip r:embed="rId7"/>
              <a:srcRect l="40852" r="43121"/>
              <a:stretch/>
            </p:blipFill>
            <p:spPr>
              <a:xfrm>
                <a:off x="6146354" y="1024712"/>
                <a:ext cx="323327" cy="1407815"/>
              </a:xfrm>
              <a:prstGeom prst="rect">
                <a:avLst/>
              </a:prstGeom>
            </p:spPr>
          </p:pic>
          <p:pic>
            <p:nvPicPr>
              <p:cNvPr id="18" name="Picture 17" descr="A picture containing indoor, table, sitting, wooden&#10;&#10;Description automatically generated">
                <a:extLst>
                  <a:ext uri="{FF2B5EF4-FFF2-40B4-BE49-F238E27FC236}">
                    <a16:creationId xmlns:a16="http://schemas.microsoft.com/office/drawing/2014/main" id="{74B93589-0A6F-664A-8B2D-74942A637023}"/>
                  </a:ext>
                </a:extLst>
              </p:cNvPr>
              <p:cNvPicPr>
                <a:picLocks noChangeAspect="1"/>
              </p:cNvPicPr>
              <p:nvPr/>
            </p:nvPicPr>
            <p:blipFill rotWithShape="1">
              <a:blip r:embed="rId7"/>
              <a:srcRect l="40852" r="43121"/>
              <a:stretch/>
            </p:blipFill>
            <p:spPr>
              <a:xfrm>
                <a:off x="6585558" y="974966"/>
                <a:ext cx="323327" cy="1407815"/>
              </a:xfrm>
              <a:prstGeom prst="rect">
                <a:avLst/>
              </a:prstGeom>
            </p:spPr>
          </p:pic>
          <p:grpSp>
            <p:nvGrpSpPr>
              <p:cNvPr id="19" name="Group 18">
                <a:extLst>
                  <a:ext uri="{FF2B5EF4-FFF2-40B4-BE49-F238E27FC236}">
                    <a16:creationId xmlns:a16="http://schemas.microsoft.com/office/drawing/2014/main" id="{16A74C2B-63CA-5048-90B4-C6DD82A8E61C}"/>
                  </a:ext>
                </a:extLst>
              </p:cNvPr>
              <p:cNvGrpSpPr/>
              <p:nvPr/>
            </p:nvGrpSpPr>
            <p:grpSpPr>
              <a:xfrm>
                <a:off x="7732021" y="2273568"/>
                <a:ext cx="1386901" cy="850623"/>
                <a:chOff x="6974162" y="2487587"/>
                <a:chExt cx="1386901" cy="850623"/>
              </a:xfrm>
              <a:solidFill>
                <a:schemeClr val="bg1"/>
              </a:solidFill>
            </p:grpSpPr>
            <p:sp>
              <p:nvSpPr>
                <p:cNvPr id="20" name="Oval 19">
                  <a:extLst>
                    <a:ext uri="{FF2B5EF4-FFF2-40B4-BE49-F238E27FC236}">
                      <a16:creationId xmlns:a16="http://schemas.microsoft.com/office/drawing/2014/main" id="{A87CC69C-EE9C-884B-A70B-00D11285D93B}"/>
                    </a:ext>
                  </a:extLst>
                </p:cNvPr>
                <p:cNvSpPr/>
                <p:nvPr/>
              </p:nvSpPr>
              <p:spPr>
                <a:xfrm>
                  <a:off x="6974162" y="248758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5701A3-6064-A049-8904-BA41FF99B797}"/>
                    </a:ext>
                  </a:extLst>
                </p:cNvPr>
                <p:cNvSpPr/>
                <p:nvPr/>
              </p:nvSpPr>
              <p:spPr>
                <a:xfrm>
                  <a:off x="7656647" y="270571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0C7ED7B-198C-4E48-B3A1-6BC76786F817}"/>
                    </a:ext>
                  </a:extLst>
                </p:cNvPr>
                <p:cNvSpPr/>
                <p:nvPr/>
              </p:nvSpPr>
              <p:spPr>
                <a:xfrm>
                  <a:off x="8119763" y="3107726"/>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7" name="Picture 26" descr="A picture containing indoor, table, sitting, wooden&#10;&#10;Description automatically generated">
              <a:extLst>
                <a:ext uri="{FF2B5EF4-FFF2-40B4-BE49-F238E27FC236}">
                  <a16:creationId xmlns:a16="http://schemas.microsoft.com/office/drawing/2014/main" id="{92406FDA-1033-7C40-B536-A7DB5BCE0F62}"/>
                </a:ext>
              </a:extLst>
            </p:cNvPr>
            <p:cNvPicPr>
              <a:picLocks noChangeAspect="1"/>
            </p:cNvPicPr>
            <p:nvPr/>
          </p:nvPicPr>
          <p:blipFill rotWithShape="1">
            <a:blip r:embed="rId7"/>
            <a:srcRect l="40852" r="43121"/>
            <a:stretch/>
          </p:blipFill>
          <p:spPr>
            <a:xfrm>
              <a:off x="6972493" y="926204"/>
              <a:ext cx="323327" cy="1407815"/>
            </a:xfrm>
            <a:prstGeom prst="rect">
              <a:avLst/>
            </a:prstGeom>
          </p:spPr>
        </p:pic>
      </p:grpSp>
      <p:grpSp>
        <p:nvGrpSpPr>
          <p:cNvPr id="25" name="Group 24">
            <a:extLst>
              <a:ext uri="{FF2B5EF4-FFF2-40B4-BE49-F238E27FC236}">
                <a16:creationId xmlns:a16="http://schemas.microsoft.com/office/drawing/2014/main" id="{1E2956D1-6F2D-2A44-8476-15C0EAB3FBB9}"/>
              </a:ext>
            </a:extLst>
          </p:cNvPr>
          <p:cNvGrpSpPr/>
          <p:nvPr/>
        </p:nvGrpSpPr>
        <p:grpSpPr>
          <a:xfrm>
            <a:off x="7736865" y="1767901"/>
            <a:ext cx="3316887" cy="2680877"/>
            <a:chOff x="8127250" y="3240904"/>
            <a:chExt cx="3316887" cy="2680877"/>
          </a:xfrm>
        </p:grpSpPr>
        <p:sp>
          <p:nvSpPr>
            <p:cNvPr id="9" name="Cloud 8">
              <a:extLst>
                <a:ext uri="{FF2B5EF4-FFF2-40B4-BE49-F238E27FC236}">
                  <a16:creationId xmlns:a16="http://schemas.microsoft.com/office/drawing/2014/main" id="{759E605F-685A-234F-94FB-4C642D659DAE}"/>
                </a:ext>
              </a:extLst>
            </p:cNvPr>
            <p:cNvSpPr/>
            <p:nvPr/>
          </p:nvSpPr>
          <p:spPr>
            <a:xfrm>
              <a:off x="8127250"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icon&#10;&#10;Description automatically generated">
              <a:extLst>
                <a:ext uri="{FF2B5EF4-FFF2-40B4-BE49-F238E27FC236}">
                  <a16:creationId xmlns:a16="http://schemas.microsoft.com/office/drawing/2014/main" id="{63B45B5B-7178-BB4F-A407-D8586DD866F3}"/>
                </a:ext>
              </a:extLst>
            </p:cNvPr>
            <p:cNvPicPr>
              <a:picLocks noChangeAspect="1"/>
            </p:cNvPicPr>
            <p:nvPr/>
          </p:nvPicPr>
          <p:blipFill rotWithShape="1">
            <a:blip r:embed="rId6"/>
            <a:srcRect b="6797"/>
            <a:stretch/>
          </p:blipFill>
          <p:spPr>
            <a:xfrm>
              <a:off x="8596687" y="4480000"/>
              <a:ext cx="883026" cy="861446"/>
            </a:xfrm>
            <a:prstGeom prst="rect">
              <a:avLst/>
            </a:prstGeom>
            <a:solidFill>
              <a:schemeClr val="bg1"/>
            </a:solidFill>
          </p:spPr>
        </p:pic>
        <p:pic>
          <p:nvPicPr>
            <p:cNvPr id="13" name="Picture 12" descr="A picture containing icon&#10;&#10;Description automatically generated">
              <a:extLst>
                <a:ext uri="{FF2B5EF4-FFF2-40B4-BE49-F238E27FC236}">
                  <a16:creationId xmlns:a16="http://schemas.microsoft.com/office/drawing/2014/main" id="{76F72F21-0E1A-EE40-99F3-4167FB0DE635}"/>
                </a:ext>
              </a:extLst>
            </p:cNvPr>
            <p:cNvPicPr>
              <a:picLocks noChangeAspect="1"/>
            </p:cNvPicPr>
            <p:nvPr/>
          </p:nvPicPr>
          <p:blipFill rotWithShape="1">
            <a:blip r:embed="rId6"/>
            <a:srcRect b="6797"/>
            <a:stretch/>
          </p:blipFill>
          <p:spPr>
            <a:xfrm>
              <a:off x="9109147" y="3618554"/>
              <a:ext cx="883026" cy="861446"/>
            </a:xfrm>
            <a:prstGeom prst="rect">
              <a:avLst/>
            </a:prstGeom>
            <a:solidFill>
              <a:schemeClr val="bg1"/>
            </a:solidFill>
          </p:spPr>
        </p:pic>
        <p:pic>
          <p:nvPicPr>
            <p:cNvPr id="16" name="Picture 15" descr="A picture containing indoor, table, sitting, wooden&#10;&#10;Description automatically generated">
              <a:extLst>
                <a:ext uri="{FF2B5EF4-FFF2-40B4-BE49-F238E27FC236}">
                  <a16:creationId xmlns:a16="http://schemas.microsoft.com/office/drawing/2014/main" id="{35F0996F-D4A2-1246-A642-F9EE5B6DBDC2}"/>
                </a:ext>
              </a:extLst>
            </p:cNvPr>
            <p:cNvPicPr>
              <a:picLocks noChangeAspect="1"/>
            </p:cNvPicPr>
            <p:nvPr/>
          </p:nvPicPr>
          <p:blipFill rotWithShape="1">
            <a:blip r:embed="rId7"/>
            <a:srcRect l="40852" r="43121"/>
            <a:stretch/>
          </p:blipFill>
          <p:spPr>
            <a:xfrm flipH="1">
              <a:off x="10043898" y="3926959"/>
              <a:ext cx="303134" cy="1319892"/>
            </a:xfrm>
            <a:prstGeom prst="rect">
              <a:avLst/>
            </a:prstGeom>
          </p:spPr>
        </p:pic>
        <p:pic>
          <p:nvPicPr>
            <p:cNvPr id="17" name="Picture 16" descr="A picture containing indoor, table, sitting, wooden&#10;&#10;Description automatically generated">
              <a:extLst>
                <a:ext uri="{FF2B5EF4-FFF2-40B4-BE49-F238E27FC236}">
                  <a16:creationId xmlns:a16="http://schemas.microsoft.com/office/drawing/2014/main" id="{EFC201D5-E4B3-F649-922C-51E9628B0FA4}"/>
                </a:ext>
              </a:extLst>
            </p:cNvPr>
            <p:cNvPicPr>
              <a:picLocks noChangeAspect="1"/>
            </p:cNvPicPr>
            <p:nvPr/>
          </p:nvPicPr>
          <p:blipFill rotWithShape="1">
            <a:blip r:embed="rId7"/>
            <a:srcRect l="40852" r="43121"/>
            <a:stretch/>
          </p:blipFill>
          <p:spPr>
            <a:xfrm>
              <a:off x="10400270" y="3731574"/>
              <a:ext cx="287315" cy="1251012"/>
            </a:xfrm>
            <a:prstGeom prst="rect">
              <a:avLst/>
            </a:prstGeom>
          </p:spPr>
        </p:pic>
      </p:grpSp>
    </p:spTree>
    <p:extLst>
      <p:ext uri="{BB962C8B-B14F-4D97-AF65-F5344CB8AC3E}">
        <p14:creationId xmlns:p14="http://schemas.microsoft.com/office/powerpoint/2010/main" val="4464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6"/>
                                        </p:tgtEl>
                                      </p:cBhvr>
                                    </p:cmd>
                                  </p:childTnLst>
                                </p:cTn>
                              </p:par>
                              <p:par>
                                <p:cTn id="13" presetID="35" presetClass="emph" presetSubtype="0" fill="hold" nodeType="with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6"/>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graphical user interface&#10;&#10;Description automatically generated">
            <a:extLst>
              <a:ext uri="{FF2B5EF4-FFF2-40B4-BE49-F238E27FC236}">
                <a16:creationId xmlns:a16="http://schemas.microsoft.com/office/drawing/2014/main" id="{67EECC54-9A96-7946-8AF8-0CDCD5932A8B}"/>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474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beep-09-soft.mp3" descr="beep-09-soft.mp3">
            <a:hlinkClick r:id="" action="ppaction://media"/>
            <a:extLst>
              <a:ext uri="{FF2B5EF4-FFF2-40B4-BE49-F238E27FC236}">
                <a16:creationId xmlns:a16="http://schemas.microsoft.com/office/drawing/2014/main" id="{F8861D69-1896-C148-AD1A-DF7F94B51A3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6788885B-80CE-0B45-92E8-9C68F60FA975}"/>
              </a:ext>
            </a:extLst>
          </p:cNvPr>
          <p:cNvGrpSpPr/>
          <p:nvPr/>
        </p:nvGrpSpPr>
        <p:grpSpPr>
          <a:xfrm>
            <a:off x="994995" y="1416106"/>
            <a:ext cx="4871036" cy="3295705"/>
            <a:chOff x="4202312" y="188538"/>
            <a:chExt cx="4871036" cy="3295705"/>
          </a:xfrm>
        </p:grpSpPr>
        <p:grpSp>
          <p:nvGrpSpPr>
            <p:cNvPr id="33" name="Group 32">
              <a:extLst>
                <a:ext uri="{FF2B5EF4-FFF2-40B4-BE49-F238E27FC236}">
                  <a16:creationId xmlns:a16="http://schemas.microsoft.com/office/drawing/2014/main" id="{2B1A37B3-F0BC-5742-A367-98AB0944B090}"/>
                </a:ext>
              </a:extLst>
            </p:cNvPr>
            <p:cNvGrpSpPr/>
            <p:nvPr/>
          </p:nvGrpSpPr>
          <p:grpSpPr>
            <a:xfrm>
              <a:off x="4202312" y="188538"/>
              <a:ext cx="3911600" cy="3119413"/>
              <a:chOff x="4189113" y="410165"/>
              <a:chExt cx="3911600" cy="3119413"/>
            </a:xfrm>
            <a:solidFill>
              <a:schemeClr val="bg1"/>
            </a:solidFill>
          </p:grpSpPr>
          <p:sp>
            <p:nvSpPr>
              <p:cNvPr id="34" name="Cloud 33">
                <a:extLst>
                  <a:ext uri="{FF2B5EF4-FFF2-40B4-BE49-F238E27FC236}">
                    <a16:creationId xmlns:a16="http://schemas.microsoft.com/office/drawing/2014/main" id="{BA211669-0F16-7C45-9A53-9956689AF7E1}"/>
                  </a:ext>
                </a:extLst>
              </p:cNvPr>
              <p:cNvSpPr/>
              <p:nvPr/>
            </p:nvSpPr>
            <p:spPr>
              <a:xfrm>
                <a:off x="4189113" y="410165"/>
                <a:ext cx="3911600" cy="311941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picture containing indoor, table, sitting, wooden&#10;&#10;Description automatically generated">
                <a:extLst>
                  <a:ext uri="{FF2B5EF4-FFF2-40B4-BE49-F238E27FC236}">
                    <a16:creationId xmlns:a16="http://schemas.microsoft.com/office/drawing/2014/main" id="{DF03F225-850E-6447-88CC-0D5A6864B298}"/>
                  </a:ext>
                </a:extLst>
              </p:cNvPr>
              <p:cNvPicPr>
                <a:picLocks noChangeAspect="1"/>
              </p:cNvPicPr>
              <p:nvPr/>
            </p:nvPicPr>
            <p:blipFill rotWithShape="1">
              <a:blip r:embed="rId6"/>
              <a:srcRect l="40852" r="43121"/>
              <a:stretch/>
            </p:blipFill>
            <p:spPr>
              <a:xfrm>
                <a:off x="5146955" y="983093"/>
                <a:ext cx="415628" cy="1809710"/>
              </a:xfrm>
              <a:prstGeom prst="rect">
                <a:avLst/>
              </a:prstGeom>
              <a:grpFill/>
            </p:spPr>
          </p:pic>
          <p:pic>
            <p:nvPicPr>
              <p:cNvPr id="36" name="Picture 35" descr="A drawing of a cartoon character&#10;&#10;Description automatically generated">
                <a:extLst>
                  <a:ext uri="{FF2B5EF4-FFF2-40B4-BE49-F238E27FC236}">
                    <a16:creationId xmlns:a16="http://schemas.microsoft.com/office/drawing/2014/main" id="{83B4F724-DDCB-F846-A4A0-29F166C4CD4A}"/>
                  </a:ext>
                </a:extLst>
              </p:cNvPr>
              <p:cNvPicPr>
                <a:picLocks noChangeAspect="1"/>
              </p:cNvPicPr>
              <p:nvPr/>
            </p:nvPicPr>
            <p:blipFill rotWithShape="1">
              <a:blip r:embed="rId7"/>
              <a:srcRect r="13940" b="9248"/>
              <a:stretch/>
            </p:blipFill>
            <p:spPr>
              <a:xfrm>
                <a:off x="6037462" y="752002"/>
                <a:ext cx="1089219" cy="1262763"/>
              </a:xfrm>
              <a:prstGeom prst="rect">
                <a:avLst/>
              </a:prstGeom>
              <a:grpFill/>
            </p:spPr>
          </p:pic>
          <p:pic>
            <p:nvPicPr>
              <p:cNvPr id="37" name="Picture 36" descr="A drawing of a cartoon character&#10;&#10;Description automatically generated">
                <a:extLst>
                  <a:ext uri="{FF2B5EF4-FFF2-40B4-BE49-F238E27FC236}">
                    <a16:creationId xmlns:a16="http://schemas.microsoft.com/office/drawing/2014/main" id="{5BAABA19-069A-4C40-8064-684210ED803B}"/>
                  </a:ext>
                </a:extLst>
              </p:cNvPr>
              <p:cNvPicPr>
                <a:picLocks noChangeAspect="1"/>
              </p:cNvPicPr>
              <p:nvPr/>
            </p:nvPicPr>
            <p:blipFill rotWithShape="1">
              <a:blip r:embed="rId7"/>
              <a:srcRect r="13940" b="9248"/>
              <a:stretch/>
            </p:blipFill>
            <p:spPr>
              <a:xfrm rot="21388990">
                <a:off x="5600289" y="1957628"/>
                <a:ext cx="1089248" cy="1262797"/>
              </a:xfrm>
              <a:prstGeom prst="rect">
                <a:avLst/>
              </a:prstGeom>
              <a:grpFill/>
            </p:spPr>
          </p:pic>
        </p:grpSp>
        <p:grpSp>
          <p:nvGrpSpPr>
            <p:cNvPr id="38" name="Group 37">
              <a:extLst>
                <a:ext uri="{FF2B5EF4-FFF2-40B4-BE49-F238E27FC236}">
                  <a16:creationId xmlns:a16="http://schemas.microsoft.com/office/drawing/2014/main" id="{A8A6A488-9110-3549-A47F-B4664FE47A7B}"/>
                </a:ext>
              </a:extLst>
            </p:cNvPr>
            <p:cNvGrpSpPr/>
            <p:nvPr/>
          </p:nvGrpSpPr>
          <p:grpSpPr>
            <a:xfrm>
              <a:off x="7767026" y="2505430"/>
              <a:ext cx="1306322" cy="978813"/>
              <a:chOff x="7455520" y="2255965"/>
              <a:chExt cx="1306322" cy="978813"/>
            </a:xfrm>
            <a:solidFill>
              <a:schemeClr val="bg1"/>
            </a:solidFill>
          </p:grpSpPr>
          <p:sp>
            <p:nvSpPr>
              <p:cNvPr id="39" name="Oval 38">
                <a:extLst>
                  <a:ext uri="{FF2B5EF4-FFF2-40B4-BE49-F238E27FC236}">
                    <a16:creationId xmlns:a16="http://schemas.microsoft.com/office/drawing/2014/main" id="{D9F7FA64-D75F-2C4D-98DA-558BE5D7EF7A}"/>
                  </a:ext>
                </a:extLst>
              </p:cNvPr>
              <p:cNvSpPr/>
              <p:nvPr/>
            </p:nvSpPr>
            <p:spPr>
              <a:xfrm>
                <a:off x="7455520" y="225596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A6F1C46-CEDA-5F4D-A61E-C36B13AA41EF}"/>
                  </a:ext>
                </a:extLst>
              </p:cNvPr>
              <p:cNvSpPr/>
              <p:nvPr/>
            </p:nvSpPr>
            <p:spPr>
              <a:xfrm>
                <a:off x="8115728" y="254503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1C182F1-A6A3-C245-BADB-C5363D104048}"/>
                  </a:ext>
                </a:extLst>
              </p:cNvPr>
              <p:cNvSpPr/>
              <p:nvPr/>
            </p:nvSpPr>
            <p:spPr>
              <a:xfrm>
                <a:off x="8520542" y="3004294"/>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3D08C5F7-6AC1-DF43-B4E7-B42007FF064E}"/>
              </a:ext>
            </a:extLst>
          </p:cNvPr>
          <p:cNvGrpSpPr/>
          <p:nvPr/>
        </p:nvGrpSpPr>
        <p:grpSpPr>
          <a:xfrm>
            <a:off x="7529185" y="1318795"/>
            <a:ext cx="4056820" cy="3403821"/>
            <a:chOff x="7928019" y="3009901"/>
            <a:chExt cx="4056820" cy="3403821"/>
          </a:xfrm>
        </p:grpSpPr>
        <p:grpSp>
          <p:nvGrpSpPr>
            <p:cNvPr id="42" name="Group 41">
              <a:extLst>
                <a:ext uri="{FF2B5EF4-FFF2-40B4-BE49-F238E27FC236}">
                  <a16:creationId xmlns:a16="http://schemas.microsoft.com/office/drawing/2014/main" id="{FA099525-B781-F84D-9997-9B8CA6121C26}"/>
                </a:ext>
              </a:extLst>
            </p:cNvPr>
            <p:cNvGrpSpPr/>
            <p:nvPr/>
          </p:nvGrpSpPr>
          <p:grpSpPr>
            <a:xfrm>
              <a:off x="7928019" y="3009901"/>
              <a:ext cx="4056820" cy="3403821"/>
              <a:chOff x="7928019" y="3009901"/>
              <a:chExt cx="4056820" cy="3403821"/>
            </a:xfrm>
            <a:solidFill>
              <a:schemeClr val="bg1"/>
            </a:solidFill>
          </p:grpSpPr>
          <p:sp>
            <p:nvSpPr>
              <p:cNvPr id="43" name="Cloud 42">
                <a:extLst>
                  <a:ext uri="{FF2B5EF4-FFF2-40B4-BE49-F238E27FC236}">
                    <a16:creationId xmlns:a16="http://schemas.microsoft.com/office/drawing/2014/main" id="{F39E4986-890D-3A46-BE04-07B617F7BCDC}"/>
                  </a:ext>
                </a:extLst>
              </p:cNvPr>
              <p:cNvSpPr/>
              <p:nvPr/>
            </p:nvSpPr>
            <p:spPr>
              <a:xfrm>
                <a:off x="7928019" y="3009901"/>
                <a:ext cx="4056820" cy="3403821"/>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picture containing indoor, table, sitting, wooden&#10;&#10;Description automatically generated">
                <a:extLst>
                  <a:ext uri="{FF2B5EF4-FFF2-40B4-BE49-F238E27FC236}">
                    <a16:creationId xmlns:a16="http://schemas.microsoft.com/office/drawing/2014/main" id="{01215688-F09C-E844-9186-C9F5F4132B83}"/>
                  </a:ext>
                </a:extLst>
              </p:cNvPr>
              <p:cNvPicPr>
                <a:picLocks noChangeAspect="1"/>
              </p:cNvPicPr>
              <p:nvPr/>
            </p:nvPicPr>
            <p:blipFill rotWithShape="1">
              <a:blip r:embed="rId6"/>
              <a:srcRect l="40852" r="43121"/>
              <a:stretch/>
            </p:blipFill>
            <p:spPr>
              <a:xfrm>
                <a:off x="8535200" y="3692692"/>
                <a:ext cx="415628" cy="1809710"/>
              </a:xfrm>
              <a:prstGeom prst="rect">
                <a:avLst/>
              </a:prstGeom>
              <a:grpFill/>
            </p:spPr>
          </p:pic>
          <p:pic>
            <p:nvPicPr>
              <p:cNvPr id="45" name="Picture 44" descr="A drawing of a cartoon character&#10;&#10;Description automatically generated">
                <a:extLst>
                  <a:ext uri="{FF2B5EF4-FFF2-40B4-BE49-F238E27FC236}">
                    <a16:creationId xmlns:a16="http://schemas.microsoft.com/office/drawing/2014/main" id="{BF547291-8760-064C-B745-525FCE9C7117}"/>
                  </a:ext>
                </a:extLst>
              </p:cNvPr>
              <p:cNvPicPr>
                <a:picLocks noChangeAspect="1"/>
              </p:cNvPicPr>
              <p:nvPr/>
            </p:nvPicPr>
            <p:blipFill rotWithShape="1">
              <a:blip r:embed="rId7"/>
              <a:srcRect r="13940" b="9248"/>
              <a:stretch/>
            </p:blipFill>
            <p:spPr>
              <a:xfrm>
                <a:off x="8976747" y="4597547"/>
                <a:ext cx="1089219" cy="1262763"/>
              </a:xfrm>
              <a:prstGeom prst="rect">
                <a:avLst/>
              </a:prstGeom>
              <a:grpFill/>
            </p:spPr>
          </p:pic>
        </p:grpSp>
        <p:pic>
          <p:nvPicPr>
            <p:cNvPr id="24" name="Picture 23" descr="A drawing of a cartoon character&#10;&#10;Description automatically generated">
              <a:extLst>
                <a:ext uri="{FF2B5EF4-FFF2-40B4-BE49-F238E27FC236}">
                  <a16:creationId xmlns:a16="http://schemas.microsoft.com/office/drawing/2014/main" id="{0A441A4E-6407-9C48-A636-80C4ECF135A0}"/>
                </a:ext>
              </a:extLst>
            </p:cNvPr>
            <p:cNvPicPr>
              <a:picLocks noChangeAspect="1"/>
            </p:cNvPicPr>
            <p:nvPr/>
          </p:nvPicPr>
          <p:blipFill rotWithShape="1">
            <a:blip r:embed="rId7"/>
            <a:srcRect r="13940" b="9248"/>
            <a:stretch/>
          </p:blipFill>
          <p:spPr>
            <a:xfrm rot="21388990">
              <a:off x="10129592" y="4373747"/>
              <a:ext cx="1089248" cy="1262797"/>
            </a:xfrm>
            <a:prstGeom prst="rect">
              <a:avLst/>
            </a:prstGeom>
            <a:solidFill>
              <a:schemeClr val="bg1"/>
            </a:solidFill>
          </p:spPr>
        </p:pic>
        <p:pic>
          <p:nvPicPr>
            <p:cNvPr id="23" name="Picture 22" descr="A drawing of a cartoon character&#10;&#10;Description automatically generated">
              <a:extLst>
                <a:ext uri="{FF2B5EF4-FFF2-40B4-BE49-F238E27FC236}">
                  <a16:creationId xmlns:a16="http://schemas.microsoft.com/office/drawing/2014/main" id="{F9230896-990F-1A4B-AD1A-48855CE69483}"/>
                </a:ext>
              </a:extLst>
            </p:cNvPr>
            <p:cNvPicPr>
              <a:picLocks noChangeAspect="1"/>
            </p:cNvPicPr>
            <p:nvPr/>
          </p:nvPicPr>
          <p:blipFill rotWithShape="1">
            <a:blip r:embed="rId7"/>
            <a:srcRect r="13940" b="9248"/>
            <a:stretch/>
          </p:blipFill>
          <p:spPr>
            <a:xfrm rot="21388990">
              <a:off x="9316121" y="3363152"/>
              <a:ext cx="1089248" cy="1262797"/>
            </a:xfrm>
            <a:prstGeom prst="rect">
              <a:avLst/>
            </a:prstGeom>
            <a:solidFill>
              <a:schemeClr val="bg1"/>
            </a:solidFill>
          </p:spPr>
        </p:pic>
      </p:grpSp>
    </p:spTree>
    <p:extLst>
      <p:ext uri="{BB962C8B-B14F-4D97-AF65-F5344CB8AC3E}">
        <p14:creationId xmlns:p14="http://schemas.microsoft.com/office/powerpoint/2010/main" val="205336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6"/>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2424" showWhenStopped="0">
                <p:cTn id="15" fill="hold" display="0">
                  <p:stCondLst>
                    <p:cond delay="indefinite"/>
                  </p:stCondLst>
                  <p:endCondLst>
                    <p:cond evt="onStopAudio" delay="0">
                      <p:tgtEl>
                        <p:sldTgt/>
                      </p:tgtEl>
                    </p:cond>
                  </p:endCondLst>
                </p:cTn>
                <p:tgtEl>
                  <p:spTgt spid="26"/>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5F73D746-E9F7-3F4A-9EE8-637CE23C748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2" name="Group 41">
            <a:extLst>
              <a:ext uri="{FF2B5EF4-FFF2-40B4-BE49-F238E27FC236}">
                <a16:creationId xmlns:a16="http://schemas.microsoft.com/office/drawing/2014/main" id="{C99DC0D3-0968-8C49-998D-2008A5E94815}"/>
              </a:ext>
            </a:extLst>
          </p:cNvPr>
          <p:cNvGrpSpPr/>
          <p:nvPr/>
        </p:nvGrpSpPr>
        <p:grpSpPr>
          <a:xfrm>
            <a:off x="625793" y="1642345"/>
            <a:ext cx="5255959" cy="3234655"/>
            <a:chOff x="4052954" y="410165"/>
            <a:chExt cx="5255959" cy="3234655"/>
          </a:xfrm>
          <a:solidFill>
            <a:schemeClr val="bg1"/>
          </a:solidFill>
        </p:grpSpPr>
        <p:grpSp>
          <p:nvGrpSpPr>
            <p:cNvPr id="43" name="Group 42">
              <a:extLst>
                <a:ext uri="{FF2B5EF4-FFF2-40B4-BE49-F238E27FC236}">
                  <a16:creationId xmlns:a16="http://schemas.microsoft.com/office/drawing/2014/main" id="{F87FB716-B4C7-CB44-B3A5-C169C6FDE531}"/>
                </a:ext>
              </a:extLst>
            </p:cNvPr>
            <p:cNvGrpSpPr/>
            <p:nvPr/>
          </p:nvGrpSpPr>
          <p:grpSpPr>
            <a:xfrm>
              <a:off x="4052954" y="410165"/>
              <a:ext cx="5255959" cy="3234655"/>
              <a:chOff x="4052954" y="410165"/>
              <a:chExt cx="5255959" cy="3234655"/>
            </a:xfrm>
            <a:grpFill/>
          </p:grpSpPr>
          <p:sp>
            <p:nvSpPr>
              <p:cNvPr id="46" name="Cloud 45">
                <a:extLst>
                  <a:ext uri="{FF2B5EF4-FFF2-40B4-BE49-F238E27FC236}">
                    <a16:creationId xmlns:a16="http://schemas.microsoft.com/office/drawing/2014/main" id="{960120CA-9563-254E-A21A-7F4066AEEE45}"/>
                  </a:ext>
                </a:extLst>
              </p:cNvPr>
              <p:cNvSpPr/>
              <p:nvPr/>
            </p:nvSpPr>
            <p:spPr>
              <a:xfrm>
                <a:off x="4052954" y="410165"/>
                <a:ext cx="4047759" cy="3234655"/>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descr="A picture containing drawing&#10;&#10;Description automatically generated">
                <a:extLst>
                  <a:ext uri="{FF2B5EF4-FFF2-40B4-BE49-F238E27FC236}">
                    <a16:creationId xmlns:a16="http://schemas.microsoft.com/office/drawing/2014/main" id="{B1D7DB57-A98E-D74F-BF07-C9C81540A1E0}"/>
                  </a:ext>
                </a:extLst>
              </p:cNvPr>
              <p:cNvPicPr>
                <a:picLocks noChangeAspect="1"/>
              </p:cNvPicPr>
              <p:nvPr/>
            </p:nvPicPr>
            <p:blipFill>
              <a:blip r:embed="rId6"/>
              <a:stretch>
                <a:fillRect/>
              </a:stretch>
            </p:blipFill>
            <p:spPr>
              <a:xfrm>
                <a:off x="4687108" y="1031058"/>
                <a:ext cx="1020716" cy="1054484"/>
              </a:xfrm>
              <a:prstGeom prst="rect">
                <a:avLst/>
              </a:prstGeom>
              <a:grpFill/>
            </p:spPr>
          </p:pic>
          <p:grpSp>
            <p:nvGrpSpPr>
              <p:cNvPr id="48" name="Group 47">
                <a:extLst>
                  <a:ext uri="{FF2B5EF4-FFF2-40B4-BE49-F238E27FC236}">
                    <a16:creationId xmlns:a16="http://schemas.microsoft.com/office/drawing/2014/main" id="{6CAB1E15-2556-6C4E-B47E-026C60CDE9B2}"/>
                  </a:ext>
                </a:extLst>
              </p:cNvPr>
              <p:cNvGrpSpPr/>
              <p:nvPr/>
            </p:nvGrpSpPr>
            <p:grpSpPr>
              <a:xfrm>
                <a:off x="8201872" y="2447118"/>
                <a:ext cx="1107041" cy="1197702"/>
                <a:chOff x="7692205" y="2071474"/>
                <a:chExt cx="1107041" cy="1197702"/>
              </a:xfrm>
              <a:grpFill/>
            </p:grpSpPr>
            <p:sp>
              <p:nvSpPr>
                <p:cNvPr id="49" name="Oval 48">
                  <a:extLst>
                    <a:ext uri="{FF2B5EF4-FFF2-40B4-BE49-F238E27FC236}">
                      <a16:creationId xmlns:a16="http://schemas.microsoft.com/office/drawing/2014/main" id="{69358DC4-A13B-E744-AE10-E8254887E359}"/>
                    </a:ext>
                  </a:extLst>
                </p:cNvPr>
                <p:cNvSpPr/>
                <p:nvPr/>
              </p:nvSpPr>
              <p:spPr>
                <a:xfrm>
                  <a:off x="7692205" y="207147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E7A5B89-D3AC-1B4F-B72B-5235A61E8259}"/>
                    </a:ext>
                  </a:extLst>
                </p:cNvPr>
                <p:cNvSpPr/>
                <p:nvPr/>
              </p:nvSpPr>
              <p:spPr>
                <a:xfrm>
                  <a:off x="8202346" y="2559056"/>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3CB92CA-88C1-EF4E-B2E3-EE0432468B9F}"/>
                    </a:ext>
                  </a:extLst>
                </p:cNvPr>
                <p:cNvSpPr/>
                <p:nvPr/>
              </p:nvSpPr>
              <p:spPr>
                <a:xfrm>
                  <a:off x="8557946" y="3038692"/>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4" name="Picture 43" descr="A picture containing light, table, sitting, holding&#10;&#10;Description automatically generated">
              <a:extLst>
                <a:ext uri="{FF2B5EF4-FFF2-40B4-BE49-F238E27FC236}">
                  <a16:creationId xmlns:a16="http://schemas.microsoft.com/office/drawing/2014/main" id="{CD878A7D-2E12-B846-85DF-2ECD923F3D40}"/>
                </a:ext>
              </a:extLst>
            </p:cNvPr>
            <p:cNvPicPr>
              <a:picLocks noChangeAspect="1"/>
            </p:cNvPicPr>
            <p:nvPr/>
          </p:nvPicPr>
          <p:blipFill>
            <a:blip r:embed="rId7"/>
            <a:stretch>
              <a:fillRect/>
            </a:stretch>
          </p:blipFill>
          <p:spPr>
            <a:xfrm>
              <a:off x="5460906" y="2021157"/>
              <a:ext cx="978869" cy="851922"/>
            </a:xfrm>
            <a:prstGeom prst="rect">
              <a:avLst/>
            </a:prstGeom>
            <a:grpFill/>
          </p:spPr>
        </p:pic>
        <p:pic>
          <p:nvPicPr>
            <p:cNvPr id="45" name="Picture 44" descr="A picture containing light, table, sitting, holding&#10;&#10;Description automatically generated">
              <a:extLst>
                <a:ext uri="{FF2B5EF4-FFF2-40B4-BE49-F238E27FC236}">
                  <a16:creationId xmlns:a16="http://schemas.microsoft.com/office/drawing/2014/main" id="{9CBA9AD0-1264-5443-81C4-89DA1FFB6D93}"/>
                </a:ext>
              </a:extLst>
            </p:cNvPr>
            <p:cNvPicPr>
              <a:picLocks noChangeAspect="1"/>
            </p:cNvPicPr>
            <p:nvPr/>
          </p:nvPicPr>
          <p:blipFill>
            <a:blip r:embed="rId7"/>
            <a:stretch>
              <a:fillRect/>
            </a:stretch>
          </p:blipFill>
          <p:spPr>
            <a:xfrm>
              <a:off x="6146407" y="938697"/>
              <a:ext cx="978869" cy="851922"/>
            </a:xfrm>
            <a:prstGeom prst="rect">
              <a:avLst/>
            </a:prstGeom>
            <a:grpFill/>
          </p:spPr>
        </p:pic>
      </p:grpSp>
      <p:grpSp>
        <p:nvGrpSpPr>
          <p:cNvPr id="2" name="Group 1">
            <a:extLst>
              <a:ext uri="{FF2B5EF4-FFF2-40B4-BE49-F238E27FC236}">
                <a16:creationId xmlns:a16="http://schemas.microsoft.com/office/drawing/2014/main" id="{EABC6615-520E-9A4D-87BE-0AE15539A2C6}"/>
              </a:ext>
            </a:extLst>
          </p:cNvPr>
          <p:cNvGrpSpPr/>
          <p:nvPr/>
        </p:nvGrpSpPr>
        <p:grpSpPr>
          <a:xfrm>
            <a:off x="7279340" y="1440428"/>
            <a:ext cx="4286867" cy="3321330"/>
            <a:chOff x="7279340" y="1440428"/>
            <a:chExt cx="4286867" cy="3321330"/>
          </a:xfrm>
        </p:grpSpPr>
        <p:grpSp>
          <p:nvGrpSpPr>
            <p:cNvPr id="52" name="Group 51">
              <a:extLst>
                <a:ext uri="{FF2B5EF4-FFF2-40B4-BE49-F238E27FC236}">
                  <a16:creationId xmlns:a16="http://schemas.microsoft.com/office/drawing/2014/main" id="{8F938F01-A56C-E64B-9B2E-315467CA18D4}"/>
                </a:ext>
              </a:extLst>
            </p:cNvPr>
            <p:cNvGrpSpPr/>
            <p:nvPr/>
          </p:nvGrpSpPr>
          <p:grpSpPr>
            <a:xfrm>
              <a:off x="7279340" y="1440428"/>
              <a:ext cx="4286867" cy="3321330"/>
              <a:chOff x="7627619" y="2886665"/>
              <a:chExt cx="4286867" cy="3321330"/>
            </a:xfrm>
            <a:solidFill>
              <a:schemeClr val="bg1"/>
            </a:solidFill>
          </p:grpSpPr>
          <p:grpSp>
            <p:nvGrpSpPr>
              <p:cNvPr id="53" name="Group 52">
                <a:extLst>
                  <a:ext uri="{FF2B5EF4-FFF2-40B4-BE49-F238E27FC236}">
                    <a16:creationId xmlns:a16="http://schemas.microsoft.com/office/drawing/2014/main" id="{DB19E2F7-B7A5-154E-9F79-634F02C40F14}"/>
                  </a:ext>
                </a:extLst>
              </p:cNvPr>
              <p:cNvGrpSpPr/>
              <p:nvPr/>
            </p:nvGrpSpPr>
            <p:grpSpPr>
              <a:xfrm>
                <a:off x="7627619" y="2886665"/>
                <a:ext cx="4286867" cy="3321330"/>
                <a:chOff x="7627619" y="2886665"/>
                <a:chExt cx="4286867" cy="3321330"/>
              </a:xfrm>
              <a:grpFill/>
            </p:grpSpPr>
            <p:sp>
              <p:nvSpPr>
                <p:cNvPr id="56" name="Cloud 55">
                  <a:extLst>
                    <a:ext uri="{FF2B5EF4-FFF2-40B4-BE49-F238E27FC236}">
                      <a16:creationId xmlns:a16="http://schemas.microsoft.com/office/drawing/2014/main" id="{4357E0D4-E4A6-A745-9C93-56F3E1F28346}"/>
                    </a:ext>
                  </a:extLst>
                </p:cNvPr>
                <p:cNvSpPr/>
                <p:nvPr/>
              </p:nvSpPr>
              <p:spPr>
                <a:xfrm>
                  <a:off x="7627619" y="2886665"/>
                  <a:ext cx="4286867" cy="3321330"/>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descr="A picture containing drawing&#10;&#10;Description automatically generated">
                  <a:extLst>
                    <a:ext uri="{FF2B5EF4-FFF2-40B4-BE49-F238E27FC236}">
                      <a16:creationId xmlns:a16="http://schemas.microsoft.com/office/drawing/2014/main" id="{064E30DF-0728-8346-B1CC-E1C37873719C}"/>
                    </a:ext>
                  </a:extLst>
                </p:cNvPr>
                <p:cNvPicPr>
                  <a:picLocks noChangeAspect="1"/>
                </p:cNvPicPr>
                <p:nvPr/>
              </p:nvPicPr>
              <p:blipFill>
                <a:blip r:embed="rId6"/>
                <a:stretch>
                  <a:fillRect/>
                </a:stretch>
              </p:blipFill>
              <p:spPr>
                <a:xfrm>
                  <a:off x="7974404" y="4178668"/>
                  <a:ext cx="1020716" cy="1054484"/>
                </a:xfrm>
                <a:prstGeom prst="rect">
                  <a:avLst/>
                </a:prstGeom>
                <a:grpFill/>
              </p:spPr>
            </p:pic>
            <p:pic>
              <p:nvPicPr>
                <p:cNvPr id="58" name="Picture 57" descr="A picture containing drawing&#10;&#10;Description automatically generated">
                  <a:extLst>
                    <a:ext uri="{FF2B5EF4-FFF2-40B4-BE49-F238E27FC236}">
                      <a16:creationId xmlns:a16="http://schemas.microsoft.com/office/drawing/2014/main" id="{0CE84A84-C801-2A4D-A690-AB1CD5974A89}"/>
                    </a:ext>
                  </a:extLst>
                </p:cNvPr>
                <p:cNvPicPr>
                  <a:picLocks noChangeAspect="1"/>
                </p:cNvPicPr>
                <p:nvPr/>
              </p:nvPicPr>
              <p:blipFill>
                <a:blip r:embed="rId6"/>
                <a:stretch>
                  <a:fillRect/>
                </a:stretch>
              </p:blipFill>
              <p:spPr>
                <a:xfrm>
                  <a:off x="8820740" y="3391887"/>
                  <a:ext cx="1020716" cy="1054484"/>
                </a:xfrm>
                <a:prstGeom prst="rect">
                  <a:avLst/>
                </a:prstGeom>
                <a:grpFill/>
              </p:spPr>
            </p:pic>
          </p:grpSp>
          <p:pic>
            <p:nvPicPr>
              <p:cNvPr id="54" name="Picture 53" descr="A picture containing light, table, sitting, holding&#10;&#10;Description automatically generated">
                <a:extLst>
                  <a:ext uri="{FF2B5EF4-FFF2-40B4-BE49-F238E27FC236}">
                    <a16:creationId xmlns:a16="http://schemas.microsoft.com/office/drawing/2014/main" id="{4DD78E27-B7E0-5F41-B65F-92AB59188EB5}"/>
                  </a:ext>
                </a:extLst>
              </p:cNvPr>
              <p:cNvPicPr>
                <a:picLocks noChangeAspect="1"/>
              </p:cNvPicPr>
              <p:nvPr/>
            </p:nvPicPr>
            <p:blipFill>
              <a:blip r:embed="rId7"/>
              <a:stretch>
                <a:fillRect/>
              </a:stretch>
            </p:blipFill>
            <p:spPr>
              <a:xfrm>
                <a:off x="10072048" y="4329673"/>
                <a:ext cx="978869" cy="851922"/>
              </a:xfrm>
              <a:prstGeom prst="rect">
                <a:avLst/>
              </a:prstGeom>
              <a:grpFill/>
            </p:spPr>
          </p:pic>
          <p:pic>
            <p:nvPicPr>
              <p:cNvPr id="55" name="Picture 54" descr="A picture containing light, table, sitting, holding&#10;&#10;Description automatically generated">
                <a:extLst>
                  <a:ext uri="{FF2B5EF4-FFF2-40B4-BE49-F238E27FC236}">
                    <a16:creationId xmlns:a16="http://schemas.microsoft.com/office/drawing/2014/main" id="{D3F44984-4C81-264B-AC9C-FD10657CABE7}"/>
                  </a:ext>
                </a:extLst>
              </p:cNvPr>
              <p:cNvPicPr>
                <a:picLocks noChangeAspect="1"/>
              </p:cNvPicPr>
              <p:nvPr/>
            </p:nvPicPr>
            <p:blipFill>
              <a:blip r:embed="rId7"/>
              <a:stretch>
                <a:fillRect/>
              </a:stretch>
            </p:blipFill>
            <p:spPr>
              <a:xfrm>
                <a:off x="10072048" y="3268807"/>
                <a:ext cx="978869" cy="851922"/>
              </a:xfrm>
              <a:prstGeom prst="rect">
                <a:avLst/>
              </a:prstGeom>
              <a:grpFill/>
            </p:spPr>
          </p:pic>
        </p:grpSp>
        <p:pic>
          <p:nvPicPr>
            <p:cNvPr id="25" name="Picture 24" descr="A picture containing light, table, sitting, holding&#10;&#10;Description automatically generated">
              <a:extLst>
                <a:ext uri="{FF2B5EF4-FFF2-40B4-BE49-F238E27FC236}">
                  <a16:creationId xmlns:a16="http://schemas.microsoft.com/office/drawing/2014/main" id="{7CA04399-B2E7-1F4A-B788-B1D2298A3B4F}"/>
                </a:ext>
              </a:extLst>
            </p:cNvPr>
            <p:cNvPicPr>
              <a:picLocks noChangeAspect="1"/>
            </p:cNvPicPr>
            <p:nvPr/>
          </p:nvPicPr>
          <p:blipFill>
            <a:blip r:embed="rId7"/>
            <a:stretch>
              <a:fillRect/>
            </a:stretch>
          </p:blipFill>
          <p:spPr>
            <a:xfrm>
              <a:off x="8665362" y="3600472"/>
              <a:ext cx="978869" cy="851922"/>
            </a:xfrm>
            <a:prstGeom prst="rect">
              <a:avLst/>
            </a:prstGeom>
            <a:solidFill>
              <a:schemeClr val="bg1"/>
            </a:solidFill>
          </p:spPr>
        </p:pic>
      </p:grpSp>
    </p:spTree>
    <p:extLst>
      <p:ext uri="{BB962C8B-B14F-4D97-AF65-F5344CB8AC3E}">
        <p14:creationId xmlns:p14="http://schemas.microsoft.com/office/powerpoint/2010/main" val="204885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4"/>
                                        </p:tgtEl>
                                      </p:cBhvr>
                                    </p:cmd>
                                  </p:childTnLst>
                                </p:cTn>
                              </p:par>
                              <p:par>
                                <p:cTn id="13" presetID="35" presetClass="emph" presetSubtype="0" fill="hold" nodeType="withEffect">
                                  <p:stCondLst>
                                    <p:cond delay="0"/>
                                  </p:stCondLst>
                                  <p:childTnLst>
                                    <p:anim calcmode="discrete" valueType="str">
                                      <p:cBhvr>
                                        <p:cTn id="14" dur="5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beep-09-soft.mp3" descr="beep-09-soft.mp3">
            <a:hlinkClick r:id="" action="ppaction://media"/>
            <a:extLst>
              <a:ext uri="{FF2B5EF4-FFF2-40B4-BE49-F238E27FC236}">
                <a16:creationId xmlns:a16="http://schemas.microsoft.com/office/drawing/2014/main" id="{75E2CE0A-B532-E34D-A7A7-7B9EAFE417C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6" name="Group 25">
            <a:extLst>
              <a:ext uri="{FF2B5EF4-FFF2-40B4-BE49-F238E27FC236}">
                <a16:creationId xmlns:a16="http://schemas.microsoft.com/office/drawing/2014/main" id="{462938BD-A9A4-284E-B925-A7216D056C6F}"/>
              </a:ext>
            </a:extLst>
          </p:cNvPr>
          <p:cNvGrpSpPr/>
          <p:nvPr/>
        </p:nvGrpSpPr>
        <p:grpSpPr>
          <a:xfrm>
            <a:off x="1156357" y="1666279"/>
            <a:ext cx="3869424" cy="2912056"/>
            <a:chOff x="520699" y="3039066"/>
            <a:chExt cx="3869424" cy="2912056"/>
          </a:xfrm>
          <a:solidFill>
            <a:schemeClr val="bg1"/>
          </a:solidFill>
        </p:grpSpPr>
        <p:sp>
          <p:nvSpPr>
            <p:cNvPr id="27" name="Cloud 26">
              <a:extLst>
                <a:ext uri="{FF2B5EF4-FFF2-40B4-BE49-F238E27FC236}">
                  <a16:creationId xmlns:a16="http://schemas.microsoft.com/office/drawing/2014/main" id="{C433706D-22A5-8145-8D7E-723F43F0FAD7}"/>
                </a:ext>
              </a:extLst>
            </p:cNvPr>
            <p:cNvSpPr/>
            <p:nvPr/>
          </p:nvSpPr>
          <p:spPr>
            <a:xfrm>
              <a:off x="520699" y="3039066"/>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Shape&#10;&#10;Description automatically generated">
              <a:extLst>
                <a:ext uri="{FF2B5EF4-FFF2-40B4-BE49-F238E27FC236}">
                  <a16:creationId xmlns:a16="http://schemas.microsoft.com/office/drawing/2014/main" id="{8BA7D97B-F3BB-CE4A-BE43-20E0EA7C1744}"/>
                </a:ext>
              </a:extLst>
            </p:cNvPr>
            <p:cNvPicPr>
              <a:picLocks noChangeAspect="1"/>
            </p:cNvPicPr>
            <p:nvPr/>
          </p:nvPicPr>
          <p:blipFill rotWithShape="1">
            <a:blip r:embed="rId6"/>
            <a:srcRect l="7878" b="8437"/>
            <a:stretch/>
          </p:blipFill>
          <p:spPr>
            <a:xfrm>
              <a:off x="1080655" y="3750313"/>
              <a:ext cx="1077616" cy="1071070"/>
            </a:xfrm>
            <a:prstGeom prst="rect">
              <a:avLst/>
            </a:prstGeom>
            <a:grpFill/>
          </p:spPr>
        </p:pic>
        <p:pic>
          <p:nvPicPr>
            <p:cNvPr id="29" name="Picture 28" descr="Shape&#10;&#10;Description automatically generated">
              <a:extLst>
                <a:ext uri="{FF2B5EF4-FFF2-40B4-BE49-F238E27FC236}">
                  <a16:creationId xmlns:a16="http://schemas.microsoft.com/office/drawing/2014/main" id="{B498DF2B-0913-8943-A665-FA3C5C11E2AB}"/>
                </a:ext>
              </a:extLst>
            </p:cNvPr>
            <p:cNvPicPr>
              <a:picLocks noChangeAspect="1"/>
            </p:cNvPicPr>
            <p:nvPr/>
          </p:nvPicPr>
          <p:blipFill rotWithShape="1">
            <a:blip r:embed="rId6"/>
            <a:srcRect l="10099" r="11991" b="8437"/>
            <a:stretch/>
          </p:blipFill>
          <p:spPr>
            <a:xfrm>
              <a:off x="1997073" y="4438171"/>
              <a:ext cx="911364" cy="1071070"/>
            </a:xfrm>
            <a:prstGeom prst="rect">
              <a:avLst/>
            </a:prstGeom>
            <a:grpFill/>
          </p:spPr>
        </p:pic>
        <p:pic>
          <p:nvPicPr>
            <p:cNvPr id="30" name="Picture 29" descr="A picture containing wine, sitting, table, knife&#10;&#10;Description automatically generated">
              <a:extLst>
                <a:ext uri="{FF2B5EF4-FFF2-40B4-BE49-F238E27FC236}">
                  <a16:creationId xmlns:a16="http://schemas.microsoft.com/office/drawing/2014/main" id="{BC04634F-A0BB-9942-9226-2EA916CA5131}"/>
                </a:ext>
              </a:extLst>
            </p:cNvPr>
            <p:cNvPicPr>
              <a:picLocks noChangeAspect="1"/>
            </p:cNvPicPr>
            <p:nvPr/>
          </p:nvPicPr>
          <p:blipFill rotWithShape="1">
            <a:blip r:embed="rId7"/>
            <a:srcRect l="30457" r="30393"/>
            <a:stretch/>
          </p:blipFill>
          <p:spPr>
            <a:xfrm>
              <a:off x="2908437" y="3489328"/>
              <a:ext cx="570322" cy="1491083"/>
            </a:xfrm>
            <a:prstGeom prst="rect">
              <a:avLst/>
            </a:prstGeom>
            <a:grpFill/>
          </p:spPr>
        </p:pic>
      </p:grpSp>
      <p:grpSp>
        <p:nvGrpSpPr>
          <p:cNvPr id="36" name="Group 35">
            <a:extLst>
              <a:ext uri="{FF2B5EF4-FFF2-40B4-BE49-F238E27FC236}">
                <a16:creationId xmlns:a16="http://schemas.microsoft.com/office/drawing/2014/main" id="{D6398A5A-9A9A-7E4C-9E81-1368856191CA}"/>
              </a:ext>
            </a:extLst>
          </p:cNvPr>
          <p:cNvGrpSpPr/>
          <p:nvPr/>
        </p:nvGrpSpPr>
        <p:grpSpPr>
          <a:xfrm>
            <a:off x="6216780" y="1742316"/>
            <a:ext cx="5361659" cy="2646135"/>
            <a:chOff x="6477153" y="2675165"/>
            <a:chExt cx="5361659" cy="2646135"/>
          </a:xfrm>
          <a:solidFill>
            <a:schemeClr val="bg1"/>
          </a:solidFill>
        </p:grpSpPr>
        <p:sp>
          <p:nvSpPr>
            <p:cNvPr id="37" name="Cloud 36">
              <a:extLst>
                <a:ext uri="{FF2B5EF4-FFF2-40B4-BE49-F238E27FC236}">
                  <a16:creationId xmlns:a16="http://schemas.microsoft.com/office/drawing/2014/main" id="{D4A58383-755E-2342-87B5-DB39B9C710B9}"/>
                </a:ext>
              </a:extLst>
            </p:cNvPr>
            <p:cNvSpPr/>
            <p:nvPr/>
          </p:nvSpPr>
          <p:spPr>
            <a:xfrm>
              <a:off x="8531142" y="2675165"/>
              <a:ext cx="3307670" cy="2646135"/>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descr="Shape&#10;&#10;Description automatically generated">
              <a:extLst>
                <a:ext uri="{FF2B5EF4-FFF2-40B4-BE49-F238E27FC236}">
                  <a16:creationId xmlns:a16="http://schemas.microsoft.com/office/drawing/2014/main" id="{6BABA545-4BB4-184C-9B59-6A6C4D30A934}"/>
                </a:ext>
              </a:extLst>
            </p:cNvPr>
            <p:cNvPicPr>
              <a:picLocks noChangeAspect="1"/>
            </p:cNvPicPr>
            <p:nvPr/>
          </p:nvPicPr>
          <p:blipFill rotWithShape="1">
            <a:blip r:embed="rId6"/>
            <a:srcRect b="6899"/>
            <a:stretch/>
          </p:blipFill>
          <p:spPr>
            <a:xfrm>
              <a:off x="9065869" y="3489329"/>
              <a:ext cx="1169771" cy="1089066"/>
            </a:xfrm>
            <a:prstGeom prst="rect">
              <a:avLst/>
            </a:prstGeom>
            <a:grpFill/>
          </p:spPr>
        </p:pic>
        <p:pic>
          <p:nvPicPr>
            <p:cNvPr id="39" name="Picture 38" descr="A picture containing wine, sitting, table, knife&#10;&#10;Description automatically generated">
              <a:extLst>
                <a:ext uri="{FF2B5EF4-FFF2-40B4-BE49-F238E27FC236}">
                  <a16:creationId xmlns:a16="http://schemas.microsoft.com/office/drawing/2014/main" id="{756B92B7-C85E-4C4C-AB4D-722781A3C87E}"/>
                </a:ext>
              </a:extLst>
            </p:cNvPr>
            <p:cNvPicPr>
              <a:picLocks noChangeAspect="1"/>
            </p:cNvPicPr>
            <p:nvPr/>
          </p:nvPicPr>
          <p:blipFill rotWithShape="1">
            <a:blip r:embed="rId7"/>
            <a:srcRect l="30457" r="30393"/>
            <a:stretch/>
          </p:blipFill>
          <p:spPr>
            <a:xfrm>
              <a:off x="10341316" y="3221643"/>
              <a:ext cx="570322" cy="1491083"/>
            </a:xfrm>
            <a:prstGeom prst="rect">
              <a:avLst/>
            </a:prstGeom>
            <a:grpFill/>
          </p:spPr>
        </p:pic>
        <p:grpSp>
          <p:nvGrpSpPr>
            <p:cNvPr id="40" name="Group 39">
              <a:extLst>
                <a:ext uri="{FF2B5EF4-FFF2-40B4-BE49-F238E27FC236}">
                  <a16:creationId xmlns:a16="http://schemas.microsoft.com/office/drawing/2014/main" id="{989AF86E-EC2E-944E-B874-7E7B198F3DD1}"/>
                </a:ext>
              </a:extLst>
            </p:cNvPr>
            <p:cNvGrpSpPr/>
            <p:nvPr/>
          </p:nvGrpSpPr>
          <p:grpSpPr>
            <a:xfrm rot="4140765" flipH="1">
              <a:off x="7049728" y="3848961"/>
              <a:ext cx="514337" cy="1659488"/>
              <a:chOff x="5734050" y="3300585"/>
              <a:chExt cx="514350" cy="1455096"/>
            </a:xfrm>
            <a:grpFill/>
          </p:grpSpPr>
          <p:sp>
            <p:nvSpPr>
              <p:cNvPr id="41" name="Oval 40">
                <a:extLst>
                  <a:ext uri="{FF2B5EF4-FFF2-40B4-BE49-F238E27FC236}">
                    <a16:creationId xmlns:a16="http://schemas.microsoft.com/office/drawing/2014/main" id="{6066AFD9-B241-B843-A064-D0EF3B906C90}"/>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B3A7059-F79A-BD4D-A55A-D05179F905DC}"/>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B61A06-DC93-F64A-9312-7C8DAD5FD42A}"/>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84541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5"/>
                                        </p:tgtEl>
                                      </p:cBhvr>
                                    </p:cmd>
                                  </p:childTnLst>
                                </p:cTn>
                              </p:par>
                              <p:par>
                                <p:cTn id="13" presetID="35" presetClass="emph" presetSubtype="0" fill="hold" nodeType="withEffect">
                                  <p:stCondLst>
                                    <p:cond delay="0"/>
                                  </p:stCondLst>
                                  <p:childTnLst>
                                    <p:anim calcmode="discrete" valueType="str">
                                      <p:cBhvr>
                                        <p:cTn id="14" dur="5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3939" showWhenStopped="0">
                <p:cTn id="15" fill="hold" display="0">
                  <p:stCondLst>
                    <p:cond delay="indefinite"/>
                  </p:stCondLst>
                  <p:endCondLst>
                    <p:cond evt="onStopAudio" delay="0">
                      <p:tgtEl>
                        <p:sldTgt/>
                      </p:tgtEl>
                    </p:cond>
                  </p:endCondLst>
                </p:cTn>
                <p:tgtEl>
                  <p:spTgt spid="25"/>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beep-09-soft.mp3" descr="beep-09-soft.mp3">
            <a:hlinkClick r:id="" action="ppaction://media"/>
            <a:extLst>
              <a:ext uri="{FF2B5EF4-FFF2-40B4-BE49-F238E27FC236}">
                <a16:creationId xmlns:a16="http://schemas.microsoft.com/office/drawing/2014/main" id="{D340AB29-3650-9B43-8939-0C88B8BD986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5" name="Group 4">
            <a:extLst>
              <a:ext uri="{FF2B5EF4-FFF2-40B4-BE49-F238E27FC236}">
                <a16:creationId xmlns:a16="http://schemas.microsoft.com/office/drawing/2014/main" id="{35C49CF4-8604-D447-886A-0A7A2850F81D}"/>
              </a:ext>
            </a:extLst>
          </p:cNvPr>
          <p:cNvGrpSpPr/>
          <p:nvPr/>
        </p:nvGrpSpPr>
        <p:grpSpPr>
          <a:xfrm>
            <a:off x="6326930" y="1713244"/>
            <a:ext cx="5251509" cy="3431511"/>
            <a:chOff x="3060257" y="239633"/>
            <a:chExt cx="5251509" cy="3431511"/>
          </a:xfrm>
        </p:grpSpPr>
        <p:grpSp>
          <p:nvGrpSpPr>
            <p:cNvPr id="3" name="Group 2">
              <a:extLst>
                <a:ext uri="{FF2B5EF4-FFF2-40B4-BE49-F238E27FC236}">
                  <a16:creationId xmlns:a16="http://schemas.microsoft.com/office/drawing/2014/main" id="{E5B16BE6-8BF1-FE48-BAED-10A2896D390F}"/>
                </a:ext>
              </a:extLst>
            </p:cNvPr>
            <p:cNvGrpSpPr/>
            <p:nvPr/>
          </p:nvGrpSpPr>
          <p:grpSpPr>
            <a:xfrm>
              <a:off x="3060257" y="239633"/>
              <a:ext cx="5251509" cy="3431511"/>
              <a:chOff x="3244791" y="516944"/>
              <a:chExt cx="5251509" cy="3431511"/>
            </a:xfrm>
          </p:grpSpPr>
          <p:grpSp>
            <p:nvGrpSpPr>
              <p:cNvPr id="29" name="Group 28">
                <a:extLst>
                  <a:ext uri="{FF2B5EF4-FFF2-40B4-BE49-F238E27FC236}">
                    <a16:creationId xmlns:a16="http://schemas.microsoft.com/office/drawing/2014/main" id="{7C956D2D-0CFF-0E49-ABFE-BCEFC256ADD4}"/>
                  </a:ext>
                </a:extLst>
              </p:cNvPr>
              <p:cNvGrpSpPr/>
              <p:nvPr/>
            </p:nvGrpSpPr>
            <p:grpSpPr>
              <a:xfrm>
                <a:off x="3244791" y="516944"/>
                <a:ext cx="5251509" cy="3431511"/>
                <a:chOff x="3244791" y="516944"/>
                <a:chExt cx="5251509" cy="3431511"/>
              </a:xfrm>
              <a:solidFill>
                <a:schemeClr val="bg1"/>
              </a:solidFill>
            </p:grpSpPr>
            <p:sp>
              <p:nvSpPr>
                <p:cNvPr id="30" name="Cloud 29">
                  <a:extLst>
                    <a:ext uri="{FF2B5EF4-FFF2-40B4-BE49-F238E27FC236}">
                      <a16:creationId xmlns:a16="http://schemas.microsoft.com/office/drawing/2014/main" id="{3E0E54C0-EE8C-C044-B5D1-448CA3785003}"/>
                    </a:ext>
                  </a:extLst>
                </p:cNvPr>
                <p:cNvSpPr/>
                <p:nvPr/>
              </p:nvSpPr>
              <p:spPr>
                <a:xfrm>
                  <a:off x="4334540" y="516944"/>
                  <a:ext cx="4161760" cy="31787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picture containing drawing&#10;&#10;Description automatically generated">
                  <a:extLst>
                    <a:ext uri="{FF2B5EF4-FFF2-40B4-BE49-F238E27FC236}">
                      <a16:creationId xmlns:a16="http://schemas.microsoft.com/office/drawing/2014/main" id="{280BFB83-F659-9A4E-818E-E5ED2FBDF2C1}"/>
                    </a:ext>
                  </a:extLst>
                </p:cNvPr>
                <p:cNvPicPr>
                  <a:picLocks noChangeAspect="1"/>
                </p:cNvPicPr>
                <p:nvPr/>
              </p:nvPicPr>
              <p:blipFill rotWithShape="1">
                <a:blip r:embed="rId6"/>
                <a:srcRect b="11283"/>
                <a:stretch/>
              </p:blipFill>
              <p:spPr>
                <a:xfrm>
                  <a:off x="5644694" y="2188056"/>
                  <a:ext cx="858928" cy="977534"/>
                </a:xfrm>
                <a:prstGeom prst="rect">
                  <a:avLst/>
                </a:prstGeom>
                <a:grpFill/>
              </p:spPr>
            </p:pic>
            <p:pic>
              <p:nvPicPr>
                <p:cNvPr id="32" name="Picture 31" descr="A picture containing drawing&#10;&#10;Description automatically generated">
                  <a:extLst>
                    <a:ext uri="{FF2B5EF4-FFF2-40B4-BE49-F238E27FC236}">
                      <a16:creationId xmlns:a16="http://schemas.microsoft.com/office/drawing/2014/main" id="{930B5B93-B43F-6545-99F7-B60131DABB14}"/>
                    </a:ext>
                  </a:extLst>
                </p:cNvPr>
                <p:cNvPicPr>
                  <a:picLocks noChangeAspect="1"/>
                </p:cNvPicPr>
                <p:nvPr/>
              </p:nvPicPr>
              <p:blipFill rotWithShape="1">
                <a:blip r:embed="rId6"/>
                <a:srcRect b="11283"/>
                <a:stretch/>
              </p:blipFill>
              <p:spPr>
                <a:xfrm>
                  <a:off x="4975491" y="1119881"/>
                  <a:ext cx="914400" cy="1040666"/>
                </a:xfrm>
                <a:prstGeom prst="rect">
                  <a:avLst/>
                </a:prstGeom>
                <a:grpFill/>
              </p:spPr>
            </p:pic>
            <p:grpSp>
              <p:nvGrpSpPr>
                <p:cNvPr id="35" name="Group 34">
                  <a:extLst>
                    <a:ext uri="{FF2B5EF4-FFF2-40B4-BE49-F238E27FC236}">
                      <a16:creationId xmlns:a16="http://schemas.microsoft.com/office/drawing/2014/main" id="{8D972D7E-B270-C746-8B9D-D81E09E6AB31}"/>
                    </a:ext>
                  </a:extLst>
                </p:cNvPr>
                <p:cNvGrpSpPr/>
                <p:nvPr/>
              </p:nvGrpSpPr>
              <p:grpSpPr>
                <a:xfrm>
                  <a:off x="3244791" y="2662512"/>
                  <a:ext cx="1014136" cy="1285943"/>
                  <a:chOff x="2649011" y="2183974"/>
                  <a:chExt cx="1014136" cy="1285943"/>
                </a:xfrm>
                <a:grpFill/>
              </p:grpSpPr>
              <p:sp>
                <p:nvSpPr>
                  <p:cNvPr id="36" name="Oval 35">
                    <a:extLst>
                      <a:ext uri="{FF2B5EF4-FFF2-40B4-BE49-F238E27FC236}">
                        <a16:creationId xmlns:a16="http://schemas.microsoft.com/office/drawing/2014/main" id="{57FBBB62-40D0-A647-949A-BE7C1E44FF83}"/>
                      </a:ext>
                    </a:extLst>
                  </p:cNvPr>
                  <p:cNvSpPr/>
                  <p:nvPr/>
                </p:nvSpPr>
                <p:spPr>
                  <a:xfrm>
                    <a:off x="3180547" y="218397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E3B0EAE-D045-0743-9E02-009FC87D1AC4}"/>
                      </a:ext>
                    </a:extLst>
                  </p:cNvPr>
                  <p:cNvSpPr/>
                  <p:nvPr/>
                </p:nvSpPr>
                <p:spPr>
                  <a:xfrm>
                    <a:off x="2890311" y="268705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B901560-C4BA-0F4E-8A25-1F33C9078049}"/>
                      </a:ext>
                    </a:extLst>
                  </p:cNvPr>
                  <p:cNvSpPr/>
                  <p:nvPr/>
                </p:nvSpPr>
                <p:spPr>
                  <a:xfrm>
                    <a:off x="2649011" y="3239433"/>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6" name="Picture 45" descr="Icon&#10;&#10;Description automatically generated">
                <a:extLst>
                  <a:ext uri="{FF2B5EF4-FFF2-40B4-BE49-F238E27FC236}">
                    <a16:creationId xmlns:a16="http://schemas.microsoft.com/office/drawing/2014/main" id="{019413B4-91F6-0940-9C4E-FA1F5CB36C98}"/>
                  </a:ext>
                </a:extLst>
              </p:cNvPr>
              <p:cNvPicPr>
                <a:picLocks noChangeAspect="1"/>
              </p:cNvPicPr>
              <p:nvPr/>
            </p:nvPicPr>
            <p:blipFill>
              <a:blip r:embed="rId7"/>
              <a:stretch>
                <a:fillRect/>
              </a:stretch>
            </p:blipFill>
            <p:spPr>
              <a:xfrm>
                <a:off x="6010268" y="1022624"/>
                <a:ext cx="756208" cy="1040666"/>
              </a:xfrm>
              <a:prstGeom prst="rect">
                <a:avLst/>
              </a:prstGeom>
            </p:spPr>
          </p:pic>
          <p:pic>
            <p:nvPicPr>
              <p:cNvPr id="47" name="Picture 46" descr="Icon&#10;&#10;Description automatically generated">
                <a:extLst>
                  <a:ext uri="{FF2B5EF4-FFF2-40B4-BE49-F238E27FC236}">
                    <a16:creationId xmlns:a16="http://schemas.microsoft.com/office/drawing/2014/main" id="{3108CD9C-B7F6-734F-BA36-A8C55DE6D60D}"/>
                  </a:ext>
                </a:extLst>
              </p:cNvPr>
              <p:cNvPicPr>
                <a:picLocks noChangeAspect="1"/>
              </p:cNvPicPr>
              <p:nvPr/>
            </p:nvPicPr>
            <p:blipFill>
              <a:blip r:embed="rId7"/>
              <a:stretch>
                <a:fillRect/>
              </a:stretch>
            </p:blipFill>
            <p:spPr>
              <a:xfrm>
                <a:off x="6503622" y="2014239"/>
                <a:ext cx="794072" cy="1092773"/>
              </a:xfrm>
              <a:prstGeom prst="rect">
                <a:avLst/>
              </a:prstGeom>
            </p:spPr>
          </p:pic>
        </p:grpSp>
        <p:pic>
          <p:nvPicPr>
            <p:cNvPr id="27" name="Picture 26" descr="Icon&#10;&#10;Description automatically generated">
              <a:extLst>
                <a:ext uri="{FF2B5EF4-FFF2-40B4-BE49-F238E27FC236}">
                  <a16:creationId xmlns:a16="http://schemas.microsoft.com/office/drawing/2014/main" id="{EC64EBF0-F33F-5141-92BC-245DCF8B26F6}"/>
                </a:ext>
              </a:extLst>
            </p:cNvPr>
            <p:cNvPicPr>
              <a:picLocks noChangeAspect="1"/>
            </p:cNvPicPr>
            <p:nvPr/>
          </p:nvPicPr>
          <p:blipFill>
            <a:blip r:embed="rId7"/>
            <a:stretch>
              <a:fillRect/>
            </a:stretch>
          </p:blipFill>
          <p:spPr>
            <a:xfrm>
              <a:off x="6733113" y="598354"/>
              <a:ext cx="794072" cy="1092773"/>
            </a:xfrm>
            <a:prstGeom prst="rect">
              <a:avLst/>
            </a:prstGeom>
          </p:spPr>
        </p:pic>
      </p:grpSp>
      <p:grpSp>
        <p:nvGrpSpPr>
          <p:cNvPr id="8" name="Group 7">
            <a:extLst>
              <a:ext uri="{FF2B5EF4-FFF2-40B4-BE49-F238E27FC236}">
                <a16:creationId xmlns:a16="http://schemas.microsoft.com/office/drawing/2014/main" id="{08F13CBA-7A16-2A43-ACE4-DBE890B4DF2E}"/>
              </a:ext>
            </a:extLst>
          </p:cNvPr>
          <p:cNvGrpSpPr/>
          <p:nvPr/>
        </p:nvGrpSpPr>
        <p:grpSpPr>
          <a:xfrm>
            <a:off x="774679" y="1754511"/>
            <a:ext cx="3869424" cy="2912056"/>
            <a:chOff x="774679" y="1754511"/>
            <a:chExt cx="3869424" cy="2912056"/>
          </a:xfrm>
        </p:grpSpPr>
        <p:grpSp>
          <p:nvGrpSpPr>
            <p:cNvPr id="2" name="Group 1">
              <a:extLst>
                <a:ext uri="{FF2B5EF4-FFF2-40B4-BE49-F238E27FC236}">
                  <a16:creationId xmlns:a16="http://schemas.microsoft.com/office/drawing/2014/main" id="{E00FD13F-9AC8-F147-9DB0-77F5E206BE17}"/>
                </a:ext>
              </a:extLst>
            </p:cNvPr>
            <p:cNvGrpSpPr/>
            <p:nvPr/>
          </p:nvGrpSpPr>
          <p:grpSpPr>
            <a:xfrm>
              <a:off x="774679" y="1754511"/>
              <a:ext cx="3869424" cy="2912056"/>
              <a:chOff x="673099" y="3191466"/>
              <a:chExt cx="3869424" cy="2912056"/>
            </a:xfrm>
          </p:grpSpPr>
          <p:grpSp>
            <p:nvGrpSpPr>
              <p:cNvPr id="23" name="Group 22">
                <a:extLst>
                  <a:ext uri="{FF2B5EF4-FFF2-40B4-BE49-F238E27FC236}">
                    <a16:creationId xmlns:a16="http://schemas.microsoft.com/office/drawing/2014/main" id="{D43DE7E6-F15A-B947-A32C-0A0425CA8C35}"/>
                  </a:ext>
                </a:extLst>
              </p:cNvPr>
              <p:cNvGrpSpPr/>
              <p:nvPr/>
            </p:nvGrpSpPr>
            <p:grpSpPr>
              <a:xfrm>
                <a:off x="673099" y="3191466"/>
                <a:ext cx="3869424" cy="2912056"/>
                <a:chOff x="673099" y="3191466"/>
                <a:chExt cx="3869424" cy="2912056"/>
              </a:xfrm>
              <a:solidFill>
                <a:schemeClr val="bg1"/>
              </a:solidFill>
            </p:grpSpPr>
            <p:sp>
              <p:nvSpPr>
                <p:cNvPr id="24" name="Cloud 23">
                  <a:extLst>
                    <a:ext uri="{FF2B5EF4-FFF2-40B4-BE49-F238E27FC236}">
                      <a16:creationId xmlns:a16="http://schemas.microsoft.com/office/drawing/2014/main" id="{DD4DD2C7-3C8C-524F-B7B1-6D828937DC86}"/>
                    </a:ext>
                  </a:extLst>
                </p:cNvPr>
                <p:cNvSpPr/>
                <p:nvPr/>
              </p:nvSpPr>
              <p:spPr>
                <a:xfrm>
                  <a:off x="673099" y="3191466"/>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drawing&#10;&#10;Description automatically generated">
                  <a:extLst>
                    <a:ext uri="{FF2B5EF4-FFF2-40B4-BE49-F238E27FC236}">
                      <a16:creationId xmlns:a16="http://schemas.microsoft.com/office/drawing/2014/main" id="{A59B8FEC-BC19-B14F-8340-9FDF077D7DE1}"/>
                    </a:ext>
                  </a:extLst>
                </p:cNvPr>
                <p:cNvPicPr>
                  <a:picLocks noChangeAspect="1"/>
                </p:cNvPicPr>
                <p:nvPr/>
              </p:nvPicPr>
              <p:blipFill rotWithShape="1">
                <a:blip r:embed="rId6"/>
                <a:srcRect b="11283"/>
                <a:stretch/>
              </p:blipFill>
              <p:spPr>
                <a:xfrm>
                  <a:off x="1202536" y="4377188"/>
                  <a:ext cx="858928" cy="977534"/>
                </a:xfrm>
                <a:prstGeom prst="rect">
                  <a:avLst/>
                </a:prstGeom>
                <a:grpFill/>
              </p:spPr>
            </p:pic>
            <p:pic>
              <p:nvPicPr>
                <p:cNvPr id="28" name="Picture 27" descr="A picture containing drawing&#10;&#10;Description automatically generated">
                  <a:extLst>
                    <a:ext uri="{FF2B5EF4-FFF2-40B4-BE49-F238E27FC236}">
                      <a16:creationId xmlns:a16="http://schemas.microsoft.com/office/drawing/2014/main" id="{25CCF98A-39D0-D14D-883A-C4630F10807F}"/>
                    </a:ext>
                  </a:extLst>
                </p:cNvPr>
                <p:cNvPicPr>
                  <a:picLocks noChangeAspect="1"/>
                </p:cNvPicPr>
                <p:nvPr/>
              </p:nvPicPr>
              <p:blipFill rotWithShape="1">
                <a:blip r:embed="rId6"/>
                <a:srcRect b="11283"/>
                <a:stretch/>
              </p:blipFill>
              <p:spPr>
                <a:xfrm>
                  <a:off x="2013601" y="3687445"/>
                  <a:ext cx="858928" cy="977534"/>
                </a:xfrm>
                <a:prstGeom prst="rect">
                  <a:avLst/>
                </a:prstGeom>
                <a:grpFill/>
              </p:spPr>
            </p:pic>
          </p:grpSp>
          <p:pic>
            <p:nvPicPr>
              <p:cNvPr id="45" name="Picture 44" descr="Icon&#10;&#10;Description automatically generated">
                <a:extLst>
                  <a:ext uri="{FF2B5EF4-FFF2-40B4-BE49-F238E27FC236}">
                    <a16:creationId xmlns:a16="http://schemas.microsoft.com/office/drawing/2014/main" id="{1A0BB66B-034C-2242-9C83-5EEC016BA8D9}"/>
                  </a:ext>
                </a:extLst>
              </p:cNvPr>
              <p:cNvPicPr>
                <a:picLocks noChangeAspect="1"/>
              </p:cNvPicPr>
              <p:nvPr/>
            </p:nvPicPr>
            <p:blipFill>
              <a:blip r:embed="rId7"/>
              <a:stretch>
                <a:fillRect/>
              </a:stretch>
            </p:blipFill>
            <p:spPr>
              <a:xfrm>
                <a:off x="3075812" y="3713138"/>
                <a:ext cx="805262" cy="1108173"/>
              </a:xfrm>
              <a:prstGeom prst="rect">
                <a:avLst/>
              </a:prstGeom>
            </p:spPr>
          </p:pic>
        </p:grpSp>
        <p:pic>
          <p:nvPicPr>
            <p:cNvPr id="39" name="Picture 38" descr="Icon&#10;&#10;Description automatically generated">
              <a:extLst>
                <a:ext uri="{FF2B5EF4-FFF2-40B4-BE49-F238E27FC236}">
                  <a16:creationId xmlns:a16="http://schemas.microsoft.com/office/drawing/2014/main" id="{D283721E-8634-1F4A-93A2-D150B2899B48}"/>
                </a:ext>
              </a:extLst>
            </p:cNvPr>
            <p:cNvPicPr>
              <a:picLocks noChangeAspect="1"/>
            </p:cNvPicPr>
            <p:nvPr/>
          </p:nvPicPr>
          <p:blipFill>
            <a:blip r:embed="rId7"/>
            <a:stretch>
              <a:fillRect/>
            </a:stretch>
          </p:blipFill>
          <p:spPr>
            <a:xfrm>
              <a:off x="2401364" y="3329713"/>
              <a:ext cx="805262" cy="1108173"/>
            </a:xfrm>
            <a:prstGeom prst="rect">
              <a:avLst/>
            </a:prstGeom>
          </p:spPr>
        </p:pic>
      </p:grpSp>
    </p:spTree>
    <p:extLst>
      <p:ext uri="{BB962C8B-B14F-4D97-AF65-F5344CB8AC3E}">
        <p14:creationId xmlns:p14="http://schemas.microsoft.com/office/powerpoint/2010/main" val="261876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5"/>
                                        </p:tgtEl>
                                      </p:cBhvr>
                                    </p:cmd>
                                  </p:childTnLst>
                                </p:cTn>
                              </p:par>
                              <p:par>
                                <p:cTn id="13" presetID="35" presetClass="emph" presetSubtype="0" fill="hold" nodeType="withEffect">
                                  <p:stCondLst>
                                    <p:cond delay="0"/>
                                  </p:stCondLst>
                                  <p:childTnLst>
                                    <p:anim calcmode="discrete" valueType="str">
                                      <p:cBhvr>
                                        <p:cTn id="14"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AF0ADA-DC90-3640-A418-CF20953AFA0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graphical user interface&#10;&#10;Description automatically generated">
            <a:extLst>
              <a:ext uri="{FF2B5EF4-FFF2-40B4-BE49-F238E27FC236}">
                <a16:creationId xmlns:a16="http://schemas.microsoft.com/office/drawing/2014/main" id="{26C423F7-0F11-4440-A178-6C86C76A3B4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399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7538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318A23E2-CDB0-0645-8F21-CCEDADDBB20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D9CBC197-6AA3-2549-AA70-081727CB4D15}"/>
              </a:ext>
            </a:extLst>
          </p:cNvPr>
          <p:cNvGrpSpPr/>
          <p:nvPr/>
        </p:nvGrpSpPr>
        <p:grpSpPr>
          <a:xfrm>
            <a:off x="7252760" y="1354597"/>
            <a:ext cx="4200484" cy="3040073"/>
            <a:chOff x="7531331" y="2848447"/>
            <a:chExt cx="4200484" cy="3040073"/>
          </a:xfrm>
        </p:grpSpPr>
        <p:grpSp>
          <p:nvGrpSpPr>
            <p:cNvPr id="39" name="Group 38">
              <a:extLst>
                <a:ext uri="{FF2B5EF4-FFF2-40B4-BE49-F238E27FC236}">
                  <a16:creationId xmlns:a16="http://schemas.microsoft.com/office/drawing/2014/main" id="{C913BB5E-23B0-EA46-B973-0495E4ED6BC2}"/>
                </a:ext>
              </a:extLst>
            </p:cNvPr>
            <p:cNvGrpSpPr/>
            <p:nvPr/>
          </p:nvGrpSpPr>
          <p:grpSpPr>
            <a:xfrm>
              <a:off x="7531331" y="2848447"/>
              <a:ext cx="4200484" cy="3040073"/>
              <a:chOff x="7568339" y="2779905"/>
              <a:chExt cx="4200484" cy="3040073"/>
            </a:xfrm>
            <a:solidFill>
              <a:schemeClr val="bg1"/>
            </a:solidFill>
          </p:grpSpPr>
          <p:sp>
            <p:nvSpPr>
              <p:cNvPr id="40" name="Cloud 39">
                <a:extLst>
                  <a:ext uri="{FF2B5EF4-FFF2-40B4-BE49-F238E27FC236}">
                    <a16:creationId xmlns:a16="http://schemas.microsoft.com/office/drawing/2014/main" id="{168D39CF-B02F-A440-A043-819BE540612C}"/>
                  </a:ext>
                </a:extLst>
              </p:cNvPr>
              <p:cNvSpPr/>
              <p:nvPr/>
            </p:nvSpPr>
            <p:spPr>
              <a:xfrm>
                <a:off x="7568339" y="2779905"/>
                <a:ext cx="4200484" cy="304007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Shape&#10;&#10;Description automatically generated">
                <a:extLst>
                  <a:ext uri="{FF2B5EF4-FFF2-40B4-BE49-F238E27FC236}">
                    <a16:creationId xmlns:a16="http://schemas.microsoft.com/office/drawing/2014/main" id="{F6EF7BAC-DD22-BB4A-A906-7DAF95F9E631}"/>
                  </a:ext>
                </a:extLst>
              </p:cNvPr>
              <p:cNvPicPr>
                <a:picLocks noChangeAspect="1"/>
              </p:cNvPicPr>
              <p:nvPr/>
            </p:nvPicPr>
            <p:blipFill rotWithShape="1">
              <a:blip r:embed="rId6"/>
              <a:srcRect b="5491"/>
              <a:stretch/>
            </p:blipFill>
            <p:spPr>
              <a:xfrm>
                <a:off x="8002485" y="4151245"/>
                <a:ext cx="951474" cy="899225"/>
              </a:xfrm>
              <a:prstGeom prst="rect">
                <a:avLst/>
              </a:prstGeom>
              <a:grpFill/>
            </p:spPr>
          </p:pic>
        </p:grpSp>
        <p:pic>
          <p:nvPicPr>
            <p:cNvPr id="45" name="Picture 44" descr="Shape&#10;&#10;Description automatically generated">
              <a:extLst>
                <a:ext uri="{FF2B5EF4-FFF2-40B4-BE49-F238E27FC236}">
                  <a16:creationId xmlns:a16="http://schemas.microsoft.com/office/drawing/2014/main" id="{AC654659-A925-E84A-8968-35061F834C88}"/>
                </a:ext>
              </a:extLst>
            </p:cNvPr>
            <p:cNvPicPr>
              <a:picLocks noChangeAspect="1"/>
            </p:cNvPicPr>
            <p:nvPr/>
          </p:nvPicPr>
          <p:blipFill rotWithShape="1">
            <a:blip r:embed="rId6"/>
            <a:srcRect b="5491"/>
            <a:stretch/>
          </p:blipFill>
          <p:spPr>
            <a:xfrm>
              <a:off x="8818562" y="3323675"/>
              <a:ext cx="948180" cy="896112"/>
            </a:xfrm>
            <a:prstGeom prst="rect">
              <a:avLst/>
            </a:prstGeom>
            <a:solidFill>
              <a:schemeClr val="bg1"/>
            </a:solidFill>
          </p:spPr>
        </p:pic>
        <p:pic>
          <p:nvPicPr>
            <p:cNvPr id="46" name="Picture 45" descr="Shape&#10;&#10;Description automatically generated">
              <a:extLst>
                <a:ext uri="{FF2B5EF4-FFF2-40B4-BE49-F238E27FC236}">
                  <a16:creationId xmlns:a16="http://schemas.microsoft.com/office/drawing/2014/main" id="{C9F578D3-A342-AC43-B427-3D70BD263852}"/>
                </a:ext>
              </a:extLst>
            </p:cNvPr>
            <p:cNvPicPr>
              <a:picLocks noChangeAspect="1"/>
            </p:cNvPicPr>
            <p:nvPr/>
          </p:nvPicPr>
          <p:blipFill rotWithShape="1">
            <a:blip r:embed="rId6"/>
            <a:srcRect b="5491"/>
            <a:stretch/>
          </p:blipFill>
          <p:spPr>
            <a:xfrm>
              <a:off x="9155836" y="4468471"/>
              <a:ext cx="951474" cy="899225"/>
            </a:xfrm>
            <a:prstGeom prst="rect">
              <a:avLst/>
            </a:prstGeom>
            <a:solidFill>
              <a:schemeClr val="bg1"/>
            </a:solidFill>
          </p:spPr>
        </p:pic>
        <p:pic>
          <p:nvPicPr>
            <p:cNvPr id="47" name="Picture 46" descr="Icon&#10;&#10;Description automatically generated">
              <a:extLst>
                <a:ext uri="{FF2B5EF4-FFF2-40B4-BE49-F238E27FC236}">
                  <a16:creationId xmlns:a16="http://schemas.microsoft.com/office/drawing/2014/main" id="{9E5B72CB-C288-7347-8C12-DDC5ACDC5090}"/>
                </a:ext>
              </a:extLst>
            </p:cNvPr>
            <p:cNvPicPr>
              <a:picLocks noChangeAspect="1"/>
            </p:cNvPicPr>
            <p:nvPr/>
          </p:nvPicPr>
          <p:blipFill rotWithShape="1">
            <a:blip r:embed="rId7"/>
            <a:srcRect l="22625" r="21941"/>
            <a:stretch/>
          </p:blipFill>
          <p:spPr>
            <a:xfrm>
              <a:off x="9814702" y="3456941"/>
              <a:ext cx="808419" cy="1096562"/>
            </a:xfrm>
            <a:prstGeom prst="rect">
              <a:avLst/>
            </a:prstGeom>
            <a:solidFill>
              <a:schemeClr val="bg1"/>
            </a:solidFill>
          </p:spPr>
        </p:pic>
      </p:grpSp>
      <p:grpSp>
        <p:nvGrpSpPr>
          <p:cNvPr id="24" name="Group 23">
            <a:extLst>
              <a:ext uri="{FF2B5EF4-FFF2-40B4-BE49-F238E27FC236}">
                <a16:creationId xmlns:a16="http://schemas.microsoft.com/office/drawing/2014/main" id="{ED0C7396-4069-534A-8701-D7294C04F687}"/>
              </a:ext>
            </a:extLst>
          </p:cNvPr>
          <p:cNvGrpSpPr/>
          <p:nvPr/>
        </p:nvGrpSpPr>
        <p:grpSpPr>
          <a:xfrm>
            <a:off x="942375" y="1503294"/>
            <a:ext cx="5027475" cy="2972580"/>
            <a:chOff x="192592" y="2848447"/>
            <a:chExt cx="5027475" cy="2972580"/>
          </a:xfrm>
          <a:solidFill>
            <a:schemeClr val="bg1"/>
          </a:solidFill>
        </p:grpSpPr>
        <p:sp>
          <p:nvSpPr>
            <p:cNvPr id="25" name="Cloud 24">
              <a:extLst>
                <a:ext uri="{FF2B5EF4-FFF2-40B4-BE49-F238E27FC236}">
                  <a16:creationId xmlns:a16="http://schemas.microsoft.com/office/drawing/2014/main" id="{18E6D8B0-0CFF-814F-964E-93FCCDB301E2}"/>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Icon&#10;&#10;Description automatically generated">
              <a:extLst>
                <a:ext uri="{FF2B5EF4-FFF2-40B4-BE49-F238E27FC236}">
                  <a16:creationId xmlns:a16="http://schemas.microsoft.com/office/drawing/2014/main" id="{7A8330B8-DA16-984D-B0BE-6DEFEBEFA928}"/>
                </a:ext>
              </a:extLst>
            </p:cNvPr>
            <p:cNvPicPr>
              <a:picLocks noChangeAspect="1"/>
            </p:cNvPicPr>
            <p:nvPr/>
          </p:nvPicPr>
          <p:blipFill rotWithShape="1">
            <a:blip r:embed="rId7"/>
            <a:srcRect l="22625" r="21941"/>
            <a:stretch/>
          </p:blipFill>
          <p:spPr>
            <a:xfrm>
              <a:off x="1390216" y="3261434"/>
              <a:ext cx="812809" cy="1102516"/>
            </a:xfrm>
            <a:prstGeom prst="rect">
              <a:avLst/>
            </a:prstGeom>
            <a:grpFill/>
          </p:spPr>
        </p:pic>
        <p:pic>
          <p:nvPicPr>
            <p:cNvPr id="27" name="Picture 26" descr="Icon&#10;&#10;Description automatically generated">
              <a:extLst>
                <a:ext uri="{FF2B5EF4-FFF2-40B4-BE49-F238E27FC236}">
                  <a16:creationId xmlns:a16="http://schemas.microsoft.com/office/drawing/2014/main" id="{44AB5A2D-A1B9-654C-9400-95F1546D4FED}"/>
                </a:ext>
              </a:extLst>
            </p:cNvPr>
            <p:cNvPicPr>
              <a:picLocks noChangeAspect="1"/>
            </p:cNvPicPr>
            <p:nvPr/>
          </p:nvPicPr>
          <p:blipFill rotWithShape="1">
            <a:blip r:embed="rId7"/>
            <a:srcRect l="22625" r="21941"/>
            <a:stretch/>
          </p:blipFill>
          <p:spPr>
            <a:xfrm>
              <a:off x="1106887" y="4334283"/>
              <a:ext cx="812808" cy="1102515"/>
            </a:xfrm>
            <a:prstGeom prst="rect">
              <a:avLst/>
            </a:prstGeom>
            <a:grpFill/>
          </p:spPr>
        </p:pic>
        <p:pic>
          <p:nvPicPr>
            <p:cNvPr id="28" name="Picture 27" descr="Shape&#10;&#10;Description automatically generated">
              <a:extLst>
                <a:ext uri="{FF2B5EF4-FFF2-40B4-BE49-F238E27FC236}">
                  <a16:creationId xmlns:a16="http://schemas.microsoft.com/office/drawing/2014/main" id="{AAF20F0B-A6FC-7E4A-8983-74BA6240F6D9}"/>
                </a:ext>
              </a:extLst>
            </p:cNvPr>
            <p:cNvPicPr>
              <a:picLocks noChangeAspect="1"/>
            </p:cNvPicPr>
            <p:nvPr/>
          </p:nvPicPr>
          <p:blipFill rotWithShape="1">
            <a:blip r:embed="rId6"/>
            <a:srcRect b="6573"/>
            <a:stretch/>
          </p:blipFill>
          <p:spPr>
            <a:xfrm>
              <a:off x="2453105" y="3330862"/>
              <a:ext cx="951474" cy="888925"/>
            </a:xfrm>
            <a:prstGeom prst="rect">
              <a:avLst/>
            </a:prstGeom>
            <a:grpFill/>
          </p:spPr>
        </p:pic>
        <p:pic>
          <p:nvPicPr>
            <p:cNvPr id="29" name="Picture 28" descr="Shape&#10;&#10;Description automatically generated">
              <a:extLst>
                <a:ext uri="{FF2B5EF4-FFF2-40B4-BE49-F238E27FC236}">
                  <a16:creationId xmlns:a16="http://schemas.microsoft.com/office/drawing/2014/main" id="{71648B2D-BD92-1C4F-A2F7-34524DE6266C}"/>
                </a:ext>
              </a:extLst>
            </p:cNvPr>
            <p:cNvPicPr>
              <a:picLocks noChangeAspect="1"/>
            </p:cNvPicPr>
            <p:nvPr/>
          </p:nvPicPr>
          <p:blipFill rotWithShape="1">
            <a:blip r:embed="rId6"/>
            <a:srcRect b="6573"/>
            <a:stretch/>
          </p:blipFill>
          <p:spPr>
            <a:xfrm>
              <a:off x="2010617" y="4334283"/>
              <a:ext cx="951474" cy="888925"/>
            </a:xfrm>
            <a:prstGeom prst="rect">
              <a:avLst/>
            </a:prstGeom>
            <a:grpFill/>
          </p:spPr>
        </p:pic>
        <p:grpSp>
          <p:nvGrpSpPr>
            <p:cNvPr id="30" name="Group 29">
              <a:extLst>
                <a:ext uri="{FF2B5EF4-FFF2-40B4-BE49-F238E27FC236}">
                  <a16:creationId xmlns:a16="http://schemas.microsoft.com/office/drawing/2014/main" id="{2D643151-4FD2-5D4B-9B53-0C77F062BCBF}"/>
                </a:ext>
              </a:extLst>
            </p:cNvPr>
            <p:cNvGrpSpPr/>
            <p:nvPr/>
          </p:nvGrpSpPr>
          <p:grpSpPr>
            <a:xfrm rot="17653701" flipH="1">
              <a:off x="4171193" y="4772153"/>
              <a:ext cx="770934" cy="1326814"/>
              <a:chOff x="5084708" y="3692226"/>
              <a:chExt cx="754267" cy="1326814"/>
            </a:xfrm>
            <a:grpFill/>
          </p:grpSpPr>
          <p:sp>
            <p:nvSpPr>
              <p:cNvPr id="31" name="Oval 30">
                <a:extLst>
                  <a:ext uri="{FF2B5EF4-FFF2-40B4-BE49-F238E27FC236}">
                    <a16:creationId xmlns:a16="http://schemas.microsoft.com/office/drawing/2014/main" id="{E38D2E33-4AC8-B74F-B816-9D63DE6709B3}"/>
                  </a:ext>
                </a:extLst>
              </p:cNvPr>
              <p:cNvSpPr/>
              <p:nvPr/>
            </p:nvSpPr>
            <p:spPr>
              <a:xfrm>
                <a:off x="5084708" y="369222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1110661-036D-AC47-9744-562A585A6DC8}"/>
                  </a:ext>
                </a:extLst>
              </p:cNvPr>
              <p:cNvSpPr/>
              <p:nvPr/>
            </p:nvSpPr>
            <p:spPr>
              <a:xfrm>
                <a:off x="5220789" y="432969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FC1E470-8C42-6049-BE0B-B3797AC180BF}"/>
                  </a:ext>
                </a:extLst>
              </p:cNvPr>
              <p:cNvSpPr/>
              <p:nvPr/>
            </p:nvSpPr>
            <p:spPr>
              <a:xfrm>
                <a:off x="5597675" y="4788556"/>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8278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3"/>
                                        </p:tgtEl>
                                      </p:cBhvr>
                                    </p:cmd>
                                  </p:childTnLst>
                                </p:cTn>
                              </p:par>
                              <p:par>
                                <p:cTn id="13" presetID="35" presetClass="emph" presetSubtype="0" fill="hold" nodeType="withEffect">
                                  <p:stCondLst>
                                    <p:cond delay="0"/>
                                  </p:stCondLst>
                                  <p:childTnLst>
                                    <p:anim calcmode="discrete" valueType="str">
                                      <p:cBhvr>
                                        <p:cTn id="14" dur="5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1E94A6A3-68B1-B64F-976F-C78AC904F69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AD28562A-5574-9E4C-97B8-8A2C6EA04056}"/>
              </a:ext>
            </a:extLst>
          </p:cNvPr>
          <p:cNvGrpSpPr/>
          <p:nvPr/>
        </p:nvGrpSpPr>
        <p:grpSpPr>
          <a:xfrm>
            <a:off x="952780" y="1589513"/>
            <a:ext cx="4824946" cy="3189706"/>
            <a:chOff x="4085439" y="315045"/>
            <a:chExt cx="4824946" cy="3189706"/>
          </a:xfrm>
        </p:grpSpPr>
        <p:grpSp>
          <p:nvGrpSpPr>
            <p:cNvPr id="45" name="Group 44">
              <a:extLst>
                <a:ext uri="{FF2B5EF4-FFF2-40B4-BE49-F238E27FC236}">
                  <a16:creationId xmlns:a16="http://schemas.microsoft.com/office/drawing/2014/main" id="{20247027-A9DF-8E43-B31F-B2E62F84895F}"/>
                </a:ext>
              </a:extLst>
            </p:cNvPr>
            <p:cNvGrpSpPr/>
            <p:nvPr/>
          </p:nvGrpSpPr>
          <p:grpSpPr>
            <a:xfrm>
              <a:off x="4085439" y="315045"/>
              <a:ext cx="4824946" cy="3189706"/>
              <a:chOff x="4062016" y="516944"/>
              <a:chExt cx="4824946" cy="3189706"/>
            </a:xfrm>
            <a:solidFill>
              <a:schemeClr val="bg1"/>
            </a:solidFill>
          </p:grpSpPr>
          <p:sp>
            <p:nvSpPr>
              <p:cNvPr id="46" name="Cloud 45">
                <a:extLst>
                  <a:ext uri="{FF2B5EF4-FFF2-40B4-BE49-F238E27FC236}">
                    <a16:creationId xmlns:a16="http://schemas.microsoft.com/office/drawing/2014/main" id="{C0C92459-C1AA-9F4C-A351-927D4906BB5E}"/>
                  </a:ext>
                </a:extLst>
              </p:cNvPr>
              <p:cNvSpPr/>
              <p:nvPr/>
            </p:nvSpPr>
            <p:spPr>
              <a:xfrm>
                <a:off x="4062016"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19500B2D-9CE5-4C49-B7B9-2F5550675887}"/>
                  </a:ext>
                </a:extLst>
              </p:cNvPr>
              <p:cNvGrpSpPr/>
              <p:nvPr/>
            </p:nvGrpSpPr>
            <p:grpSpPr>
              <a:xfrm>
                <a:off x="7928112" y="2448883"/>
                <a:ext cx="958850" cy="1257767"/>
                <a:chOff x="7650085" y="2071945"/>
                <a:chExt cx="958850" cy="1257767"/>
              </a:xfrm>
              <a:grpFill/>
            </p:grpSpPr>
            <p:sp>
              <p:nvSpPr>
                <p:cNvPr id="51" name="Oval 50">
                  <a:extLst>
                    <a:ext uri="{FF2B5EF4-FFF2-40B4-BE49-F238E27FC236}">
                      <a16:creationId xmlns:a16="http://schemas.microsoft.com/office/drawing/2014/main" id="{23B2FDE4-7527-8642-88EE-1FD65A076681}"/>
                    </a:ext>
                  </a:extLst>
                </p:cNvPr>
                <p:cNvSpPr/>
                <p:nvPr/>
              </p:nvSpPr>
              <p:spPr>
                <a:xfrm>
                  <a:off x="7650085" y="207194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CED7C94-2DE7-7E48-9695-3B754A09CEDB}"/>
                    </a:ext>
                  </a:extLst>
                </p:cNvPr>
                <p:cNvSpPr/>
                <p:nvPr/>
              </p:nvSpPr>
              <p:spPr>
                <a:xfrm>
                  <a:off x="8132685" y="2635210"/>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3AEE767-6FC0-124F-84BA-3CA538B15571}"/>
                    </a:ext>
                  </a:extLst>
                </p:cNvPr>
                <p:cNvSpPr/>
                <p:nvPr/>
              </p:nvSpPr>
              <p:spPr>
                <a:xfrm>
                  <a:off x="8367635" y="3099228"/>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7" descr="A picture containing drawing&#10;&#10;Description automatically generated">
                <a:extLst>
                  <a:ext uri="{FF2B5EF4-FFF2-40B4-BE49-F238E27FC236}">
                    <a16:creationId xmlns:a16="http://schemas.microsoft.com/office/drawing/2014/main" id="{A96D1BE7-A1F4-1343-8AD8-D4E20B4705FD}"/>
                  </a:ext>
                </a:extLst>
              </p:cNvPr>
              <p:cNvPicPr>
                <a:picLocks noChangeAspect="1"/>
              </p:cNvPicPr>
              <p:nvPr/>
            </p:nvPicPr>
            <p:blipFill rotWithShape="1">
              <a:blip r:embed="rId6"/>
              <a:srcRect b="11283"/>
              <a:stretch/>
            </p:blipFill>
            <p:spPr>
              <a:xfrm>
                <a:off x="4864758" y="1388251"/>
                <a:ext cx="858928" cy="977534"/>
              </a:xfrm>
              <a:prstGeom prst="rect">
                <a:avLst/>
              </a:prstGeom>
              <a:grpFill/>
            </p:spPr>
          </p:pic>
          <p:pic>
            <p:nvPicPr>
              <p:cNvPr id="49" name="Picture 48" descr="A picture containing indoor, table, sitting, wooden&#10;&#10;Description automatically generated">
                <a:extLst>
                  <a:ext uri="{FF2B5EF4-FFF2-40B4-BE49-F238E27FC236}">
                    <a16:creationId xmlns:a16="http://schemas.microsoft.com/office/drawing/2014/main" id="{18EF9222-2F1D-5B49-B062-8ED8CF6F9825}"/>
                  </a:ext>
                </a:extLst>
              </p:cNvPr>
              <p:cNvPicPr>
                <a:picLocks noChangeAspect="1"/>
              </p:cNvPicPr>
              <p:nvPr/>
            </p:nvPicPr>
            <p:blipFill rotWithShape="1">
              <a:blip r:embed="rId7"/>
              <a:srcRect l="40852" r="43121"/>
              <a:stretch/>
            </p:blipFill>
            <p:spPr>
              <a:xfrm>
                <a:off x="6243903" y="987717"/>
                <a:ext cx="386623" cy="1683416"/>
              </a:xfrm>
              <a:prstGeom prst="rect">
                <a:avLst/>
              </a:prstGeom>
              <a:grpFill/>
            </p:spPr>
          </p:pic>
          <p:pic>
            <p:nvPicPr>
              <p:cNvPr id="50" name="Picture 49" descr="A picture containing indoor, table, sitting, wooden&#10;&#10;Description automatically generated">
                <a:extLst>
                  <a:ext uri="{FF2B5EF4-FFF2-40B4-BE49-F238E27FC236}">
                    <a16:creationId xmlns:a16="http://schemas.microsoft.com/office/drawing/2014/main" id="{4BAC7FA6-D2C3-694F-9812-63E24B41B6FA}"/>
                  </a:ext>
                </a:extLst>
              </p:cNvPr>
              <p:cNvPicPr>
                <a:picLocks noChangeAspect="1"/>
              </p:cNvPicPr>
              <p:nvPr/>
            </p:nvPicPr>
            <p:blipFill rotWithShape="1">
              <a:blip r:embed="rId7"/>
              <a:srcRect l="40852" r="43121"/>
              <a:stretch/>
            </p:blipFill>
            <p:spPr>
              <a:xfrm>
                <a:off x="5705204" y="1059736"/>
                <a:ext cx="386623" cy="1683416"/>
              </a:xfrm>
              <a:prstGeom prst="rect">
                <a:avLst/>
              </a:prstGeom>
              <a:grpFill/>
            </p:spPr>
          </p:pic>
        </p:grpSp>
        <p:pic>
          <p:nvPicPr>
            <p:cNvPr id="24" name="Picture 23" descr="A picture containing indoor, table, sitting, wooden&#10;&#10;Description automatically generated">
              <a:extLst>
                <a:ext uri="{FF2B5EF4-FFF2-40B4-BE49-F238E27FC236}">
                  <a16:creationId xmlns:a16="http://schemas.microsoft.com/office/drawing/2014/main" id="{632431C3-B8EE-BC40-93BB-4333E56887ED}"/>
                </a:ext>
              </a:extLst>
            </p:cNvPr>
            <p:cNvPicPr>
              <a:picLocks noChangeAspect="1"/>
            </p:cNvPicPr>
            <p:nvPr/>
          </p:nvPicPr>
          <p:blipFill rotWithShape="1">
            <a:blip r:embed="rId7"/>
            <a:srcRect l="40852" r="43121"/>
            <a:stretch/>
          </p:blipFill>
          <p:spPr>
            <a:xfrm>
              <a:off x="6711059" y="785818"/>
              <a:ext cx="386623" cy="1683416"/>
            </a:xfrm>
            <a:prstGeom prst="rect">
              <a:avLst/>
            </a:prstGeom>
            <a:solidFill>
              <a:schemeClr val="bg1"/>
            </a:solidFill>
          </p:spPr>
        </p:pic>
      </p:grpSp>
      <p:grpSp>
        <p:nvGrpSpPr>
          <p:cNvPr id="5" name="Group 4">
            <a:extLst>
              <a:ext uri="{FF2B5EF4-FFF2-40B4-BE49-F238E27FC236}">
                <a16:creationId xmlns:a16="http://schemas.microsoft.com/office/drawing/2014/main" id="{3BB8681C-CD00-6144-9D01-53C13714B60A}"/>
              </a:ext>
            </a:extLst>
          </p:cNvPr>
          <p:cNvGrpSpPr/>
          <p:nvPr/>
        </p:nvGrpSpPr>
        <p:grpSpPr>
          <a:xfrm>
            <a:off x="7709015" y="1445966"/>
            <a:ext cx="3869424" cy="2912056"/>
            <a:chOff x="7709015" y="2469234"/>
            <a:chExt cx="3869424" cy="2912056"/>
          </a:xfrm>
        </p:grpSpPr>
        <p:grpSp>
          <p:nvGrpSpPr>
            <p:cNvPr id="54" name="Group 53">
              <a:extLst>
                <a:ext uri="{FF2B5EF4-FFF2-40B4-BE49-F238E27FC236}">
                  <a16:creationId xmlns:a16="http://schemas.microsoft.com/office/drawing/2014/main" id="{18AE76A8-5F2E-CE4B-B70D-613036595BC9}"/>
                </a:ext>
              </a:extLst>
            </p:cNvPr>
            <p:cNvGrpSpPr/>
            <p:nvPr/>
          </p:nvGrpSpPr>
          <p:grpSpPr>
            <a:xfrm>
              <a:off x="7709015" y="2469234"/>
              <a:ext cx="3869424" cy="2912056"/>
              <a:chOff x="7685592" y="2671133"/>
              <a:chExt cx="3869424" cy="2912056"/>
            </a:xfrm>
            <a:solidFill>
              <a:schemeClr val="bg1"/>
            </a:solidFill>
          </p:grpSpPr>
          <p:sp>
            <p:nvSpPr>
              <p:cNvPr id="55" name="Cloud 54">
                <a:extLst>
                  <a:ext uri="{FF2B5EF4-FFF2-40B4-BE49-F238E27FC236}">
                    <a16:creationId xmlns:a16="http://schemas.microsoft.com/office/drawing/2014/main" id="{523D5C0A-16CA-874F-B330-A6AEB050473F}"/>
                  </a:ext>
                </a:extLst>
              </p:cNvPr>
              <p:cNvSpPr/>
              <p:nvPr/>
            </p:nvSpPr>
            <p:spPr>
              <a:xfrm>
                <a:off x="7685592" y="2671133"/>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56" name="Picture 55" descr="A picture containing drawing&#10;&#10;Description automatically generated">
                <a:extLst>
                  <a:ext uri="{FF2B5EF4-FFF2-40B4-BE49-F238E27FC236}">
                    <a16:creationId xmlns:a16="http://schemas.microsoft.com/office/drawing/2014/main" id="{72776BE9-6551-E14D-9188-396A4C4C4B4D}"/>
                  </a:ext>
                </a:extLst>
              </p:cNvPr>
              <p:cNvPicPr>
                <a:picLocks noChangeAspect="1"/>
              </p:cNvPicPr>
              <p:nvPr/>
            </p:nvPicPr>
            <p:blipFill rotWithShape="1">
              <a:blip r:embed="rId6"/>
              <a:srcRect b="11283"/>
              <a:stretch/>
            </p:blipFill>
            <p:spPr>
              <a:xfrm>
                <a:off x="8251137" y="3429000"/>
                <a:ext cx="858928" cy="977534"/>
              </a:xfrm>
              <a:prstGeom prst="rect">
                <a:avLst/>
              </a:prstGeom>
              <a:grpFill/>
            </p:spPr>
          </p:pic>
          <p:pic>
            <p:nvPicPr>
              <p:cNvPr id="57" name="Picture 56" descr="A picture containing drawing&#10;&#10;Description automatically generated">
                <a:extLst>
                  <a:ext uri="{FF2B5EF4-FFF2-40B4-BE49-F238E27FC236}">
                    <a16:creationId xmlns:a16="http://schemas.microsoft.com/office/drawing/2014/main" id="{779E1EF9-DD07-344A-8907-DFC6D6D4AD4A}"/>
                  </a:ext>
                </a:extLst>
              </p:cNvPr>
              <p:cNvPicPr>
                <a:picLocks noChangeAspect="1"/>
              </p:cNvPicPr>
              <p:nvPr/>
            </p:nvPicPr>
            <p:blipFill rotWithShape="1">
              <a:blip r:embed="rId6"/>
              <a:srcRect b="11283"/>
              <a:stretch/>
            </p:blipFill>
            <p:spPr>
              <a:xfrm>
                <a:off x="9137316" y="4117104"/>
                <a:ext cx="858928" cy="977534"/>
              </a:xfrm>
              <a:prstGeom prst="rect">
                <a:avLst/>
              </a:prstGeom>
              <a:grpFill/>
            </p:spPr>
          </p:pic>
          <p:pic>
            <p:nvPicPr>
              <p:cNvPr id="58" name="Picture 57" descr="A picture containing indoor, table, sitting, wooden&#10;&#10;Description automatically generated">
                <a:extLst>
                  <a:ext uri="{FF2B5EF4-FFF2-40B4-BE49-F238E27FC236}">
                    <a16:creationId xmlns:a16="http://schemas.microsoft.com/office/drawing/2014/main" id="{11A97695-FF57-CA40-8A42-7870FFB00B42}"/>
                  </a:ext>
                </a:extLst>
              </p:cNvPr>
              <p:cNvPicPr>
                <a:picLocks noChangeAspect="1"/>
              </p:cNvPicPr>
              <p:nvPr/>
            </p:nvPicPr>
            <p:blipFill rotWithShape="1">
              <a:blip r:embed="rId7"/>
              <a:srcRect l="40852" r="43121"/>
              <a:stretch/>
            </p:blipFill>
            <p:spPr>
              <a:xfrm>
                <a:off x="9724818" y="3042247"/>
                <a:ext cx="359111" cy="1563624"/>
              </a:xfrm>
              <a:prstGeom prst="rect">
                <a:avLst/>
              </a:prstGeom>
              <a:grpFill/>
            </p:spPr>
          </p:pic>
        </p:grpSp>
        <p:pic>
          <p:nvPicPr>
            <p:cNvPr id="26" name="Picture 25" descr="A picture containing indoor, table, sitting, wooden&#10;&#10;Description automatically generated">
              <a:extLst>
                <a:ext uri="{FF2B5EF4-FFF2-40B4-BE49-F238E27FC236}">
                  <a16:creationId xmlns:a16="http://schemas.microsoft.com/office/drawing/2014/main" id="{E890BDB6-C719-164B-9655-E26CC088BBEC}"/>
                </a:ext>
              </a:extLst>
            </p:cNvPr>
            <p:cNvPicPr>
              <a:picLocks noChangeAspect="1"/>
            </p:cNvPicPr>
            <p:nvPr/>
          </p:nvPicPr>
          <p:blipFill rotWithShape="1">
            <a:blip r:embed="rId7"/>
            <a:srcRect l="40852" r="43121"/>
            <a:stretch/>
          </p:blipFill>
          <p:spPr>
            <a:xfrm>
              <a:off x="10256922" y="2888644"/>
              <a:ext cx="359111" cy="1563624"/>
            </a:xfrm>
            <a:prstGeom prst="rect">
              <a:avLst/>
            </a:prstGeom>
            <a:solidFill>
              <a:schemeClr val="bg1"/>
            </a:solidFill>
          </p:spPr>
        </p:pic>
      </p:grpSp>
    </p:spTree>
    <p:extLst>
      <p:ext uri="{BB962C8B-B14F-4D97-AF65-F5344CB8AC3E}">
        <p14:creationId xmlns:p14="http://schemas.microsoft.com/office/powerpoint/2010/main" val="319190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3"/>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5514B2AF-EC4C-C543-B056-D46564011D9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ED78CD3C-FFAD-9844-A358-89ACB38E455F}"/>
              </a:ext>
            </a:extLst>
          </p:cNvPr>
          <p:cNvGrpSpPr/>
          <p:nvPr/>
        </p:nvGrpSpPr>
        <p:grpSpPr>
          <a:xfrm>
            <a:off x="6143649" y="1853243"/>
            <a:ext cx="5624173" cy="2912056"/>
            <a:chOff x="6096000" y="2676988"/>
            <a:chExt cx="5624173" cy="2912056"/>
          </a:xfrm>
        </p:grpSpPr>
        <p:grpSp>
          <p:nvGrpSpPr>
            <p:cNvPr id="52" name="Group 51">
              <a:extLst>
                <a:ext uri="{FF2B5EF4-FFF2-40B4-BE49-F238E27FC236}">
                  <a16:creationId xmlns:a16="http://schemas.microsoft.com/office/drawing/2014/main" id="{2FA0405D-8E85-6E49-8AB2-B9344DE5FC6B}"/>
                </a:ext>
              </a:extLst>
            </p:cNvPr>
            <p:cNvGrpSpPr/>
            <p:nvPr/>
          </p:nvGrpSpPr>
          <p:grpSpPr>
            <a:xfrm>
              <a:off x="6096000" y="2676988"/>
              <a:ext cx="5624173" cy="2912056"/>
              <a:chOff x="6095943" y="2848447"/>
              <a:chExt cx="5624173" cy="2912056"/>
            </a:xfrm>
            <a:solidFill>
              <a:schemeClr val="bg1"/>
            </a:solidFill>
          </p:grpSpPr>
          <p:sp>
            <p:nvSpPr>
              <p:cNvPr id="53" name="Cloud 52">
                <a:extLst>
                  <a:ext uri="{FF2B5EF4-FFF2-40B4-BE49-F238E27FC236}">
                    <a16:creationId xmlns:a16="http://schemas.microsoft.com/office/drawing/2014/main" id="{8E5EA637-1BD5-4F4B-9D36-350B786A835D}"/>
                  </a:ext>
                </a:extLst>
              </p:cNvPr>
              <p:cNvSpPr/>
              <p:nvPr/>
            </p:nvSpPr>
            <p:spPr>
              <a:xfrm>
                <a:off x="78506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Picture 53" descr="A picture containing icon&#10;&#10;Description automatically generated">
                <a:extLst>
                  <a:ext uri="{FF2B5EF4-FFF2-40B4-BE49-F238E27FC236}">
                    <a16:creationId xmlns:a16="http://schemas.microsoft.com/office/drawing/2014/main" id="{45860294-78DE-8544-97C4-AB5C1E0039C8}"/>
                  </a:ext>
                </a:extLst>
              </p:cNvPr>
              <p:cNvPicPr>
                <a:picLocks noChangeAspect="1"/>
              </p:cNvPicPr>
              <p:nvPr/>
            </p:nvPicPr>
            <p:blipFill>
              <a:blip r:embed="rId6"/>
              <a:stretch>
                <a:fillRect/>
              </a:stretch>
            </p:blipFill>
            <p:spPr>
              <a:xfrm>
                <a:off x="8402209" y="3499022"/>
                <a:ext cx="594982" cy="1565744"/>
              </a:xfrm>
              <a:prstGeom prst="rect">
                <a:avLst/>
              </a:prstGeom>
              <a:grpFill/>
            </p:spPr>
          </p:pic>
          <p:pic>
            <p:nvPicPr>
              <p:cNvPr id="55" name="Picture 54" descr="A picture containing icon&#10;&#10;Description automatically generated">
                <a:extLst>
                  <a:ext uri="{FF2B5EF4-FFF2-40B4-BE49-F238E27FC236}">
                    <a16:creationId xmlns:a16="http://schemas.microsoft.com/office/drawing/2014/main" id="{E13B8FE2-6AB3-F94C-9B59-2DA589D01389}"/>
                  </a:ext>
                </a:extLst>
              </p:cNvPr>
              <p:cNvPicPr>
                <a:picLocks noChangeAspect="1"/>
              </p:cNvPicPr>
              <p:nvPr/>
            </p:nvPicPr>
            <p:blipFill rotWithShape="1">
              <a:blip r:embed="rId7"/>
              <a:srcRect b="6797"/>
              <a:stretch/>
            </p:blipFill>
            <p:spPr>
              <a:xfrm>
                <a:off x="9031081" y="4344669"/>
                <a:ext cx="1090786" cy="1064129"/>
              </a:xfrm>
              <a:prstGeom prst="rect">
                <a:avLst/>
              </a:prstGeom>
              <a:grpFill/>
            </p:spPr>
          </p:pic>
          <p:pic>
            <p:nvPicPr>
              <p:cNvPr id="56" name="Picture 55" descr="A picture containing icon&#10;&#10;Description automatically generated">
                <a:extLst>
                  <a:ext uri="{FF2B5EF4-FFF2-40B4-BE49-F238E27FC236}">
                    <a16:creationId xmlns:a16="http://schemas.microsoft.com/office/drawing/2014/main" id="{50DC4F37-F077-3148-B448-E20D54C02EF1}"/>
                  </a:ext>
                </a:extLst>
              </p:cNvPr>
              <p:cNvPicPr>
                <a:picLocks noChangeAspect="1"/>
              </p:cNvPicPr>
              <p:nvPr/>
            </p:nvPicPr>
            <p:blipFill rotWithShape="1">
              <a:blip r:embed="rId7"/>
              <a:srcRect b="6797"/>
              <a:stretch/>
            </p:blipFill>
            <p:spPr>
              <a:xfrm>
                <a:off x="9329992" y="3154312"/>
                <a:ext cx="1090786" cy="1064129"/>
              </a:xfrm>
              <a:prstGeom prst="rect">
                <a:avLst/>
              </a:prstGeom>
              <a:grpFill/>
            </p:spPr>
          </p:pic>
          <p:grpSp>
            <p:nvGrpSpPr>
              <p:cNvPr id="57" name="Group 56">
                <a:extLst>
                  <a:ext uri="{FF2B5EF4-FFF2-40B4-BE49-F238E27FC236}">
                    <a16:creationId xmlns:a16="http://schemas.microsoft.com/office/drawing/2014/main" id="{38955FA5-078A-5545-904D-8809C8B3A984}"/>
                  </a:ext>
                </a:extLst>
              </p:cNvPr>
              <p:cNvGrpSpPr/>
              <p:nvPr/>
            </p:nvGrpSpPr>
            <p:grpSpPr>
              <a:xfrm rot="4140765" flipH="1">
                <a:off x="6668518" y="3794702"/>
                <a:ext cx="514337" cy="1659488"/>
                <a:chOff x="5734050" y="3300585"/>
                <a:chExt cx="514350" cy="1455096"/>
              </a:xfrm>
              <a:grpFill/>
            </p:grpSpPr>
            <p:sp>
              <p:nvSpPr>
                <p:cNvPr id="58" name="Oval 57">
                  <a:extLst>
                    <a:ext uri="{FF2B5EF4-FFF2-40B4-BE49-F238E27FC236}">
                      <a16:creationId xmlns:a16="http://schemas.microsoft.com/office/drawing/2014/main" id="{08502599-B99A-1941-8682-F1C29560838A}"/>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C189578-61DD-C943-A884-300FDA9DFDD6}"/>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F6D3B9F-F6EB-B847-8EB4-1DF1DFA33AD3}"/>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2" name="Picture 21" descr="A picture containing icon&#10;&#10;Description automatically generated">
              <a:extLst>
                <a:ext uri="{FF2B5EF4-FFF2-40B4-BE49-F238E27FC236}">
                  <a16:creationId xmlns:a16="http://schemas.microsoft.com/office/drawing/2014/main" id="{8BF7B1F3-B77A-1C44-B0DF-EDDCFDC5306A}"/>
                </a:ext>
              </a:extLst>
            </p:cNvPr>
            <p:cNvPicPr>
              <a:picLocks noChangeAspect="1"/>
            </p:cNvPicPr>
            <p:nvPr/>
          </p:nvPicPr>
          <p:blipFill rotWithShape="1">
            <a:blip r:embed="rId7"/>
            <a:srcRect b="6797"/>
            <a:stretch/>
          </p:blipFill>
          <p:spPr>
            <a:xfrm>
              <a:off x="10231860" y="3514917"/>
              <a:ext cx="1090786" cy="1064129"/>
            </a:xfrm>
            <a:prstGeom prst="rect">
              <a:avLst/>
            </a:prstGeom>
            <a:solidFill>
              <a:schemeClr val="bg1"/>
            </a:solidFill>
          </p:spPr>
        </p:pic>
      </p:grpSp>
      <p:grpSp>
        <p:nvGrpSpPr>
          <p:cNvPr id="6" name="Group 5">
            <a:extLst>
              <a:ext uri="{FF2B5EF4-FFF2-40B4-BE49-F238E27FC236}">
                <a16:creationId xmlns:a16="http://schemas.microsoft.com/office/drawing/2014/main" id="{F37462AC-9C5A-BA43-8EE5-565EE29C2BAB}"/>
              </a:ext>
            </a:extLst>
          </p:cNvPr>
          <p:cNvGrpSpPr/>
          <p:nvPr/>
        </p:nvGrpSpPr>
        <p:grpSpPr>
          <a:xfrm>
            <a:off x="821704" y="1714835"/>
            <a:ext cx="4078927" cy="3305400"/>
            <a:chOff x="821704" y="1714835"/>
            <a:chExt cx="4078927" cy="3305400"/>
          </a:xfrm>
        </p:grpSpPr>
        <p:grpSp>
          <p:nvGrpSpPr>
            <p:cNvPr id="5" name="Group 4">
              <a:extLst>
                <a:ext uri="{FF2B5EF4-FFF2-40B4-BE49-F238E27FC236}">
                  <a16:creationId xmlns:a16="http://schemas.microsoft.com/office/drawing/2014/main" id="{F669EEA4-6F97-7942-9FF7-7CAB0F64B6B6}"/>
                </a:ext>
              </a:extLst>
            </p:cNvPr>
            <p:cNvGrpSpPr/>
            <p:nvPr/>
          </p:nvGrpSpPr>
          <p:grpSpPr>
            <a:xfrm>
              <a:off x="821704" y="1714835"/>
              <a:ext cx="4078927" cy="3305400"/>
              <a:chOff x="774055" y="3048063"/>
              <a:chExt cx="4078927" cy="3305400"/>
            </a:xfrm>
          </p:grpSpPr>
          <p:grpSp>
            <p:nvGrpSpPr>
              <p:cNvPr id="42" name="Group 41">
                <a:extLst>
                  <a:ext uri="{FF2B5EF4-FFF2-40B4-BE49-F238E27FC236}">
                    <a16:creationId xmlns:a16="http://schemas.microsoft.com/office/drawing/2014/main" id="{FD45D253-B533-B944-9964-CEA718C10EA2}"/>
                  </a:ext>
                </a:extLst>
              </p:cNvPr>
              <p:cNvGrpSpPr/>
              <p:nvPr/>
            </p:nvGrpSpPr>
            <p:grpSpPr>
              <a:xfrm>
                <a:off x="774055" y="3048063"/>
                <a:ext cx="4078927" cy="3305400"/>
                <a:chOff x="1054339" y="3138724"/>
                <a:chExt cx="4078927" cy="3305400"/>
              </a:xfrm>
              <a:solidFill>
                <a:schemeClr val="bg1"/>
              </a:solidFill>
            </p:grpSpPr>
            <p:sp>
              <p:nvSpPr>
                <p:cNvPr id="43" name="Cloud 42">
                  <a:extLst>
                    <a:ext uri="{FF2B5EF4-FFF2-40B4-BE49-F238E27FC236}">
                      <a16:creationId xmlns:a16="http://schemas.microsoft.com/office/drawing/2014/main" id="{FD56A5A4-7A92-AC4D-AADD-8AC0EE2921E7}"/>
                    </a:ext>
                  </a:extLst>
                </p:cNvPr>
                <p:cNvSpPr/>
                <p:nvPr/>
              </p:nvSpPr>
              <p:spPr>
                <a:xfrm>
                  <a:off x="1054339" y="3138724"/>
                  <a:ext cx="4078927" cy="3305400"/>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picture containing icon&#10;&#10;Description automatically generated">
                  <a:extLst>
                    <a:ext uri="{FF2B5EF4-FFF2-40B4-BE49-F238E27FC236}">
                      <a16:creationId xmlns:a16="http://schemas.microsoft.com/office/drawing/2014/main" id="{5C1585DF-6717-684E-A588-A606200B6482}"/>
                    </a:ext>
                  </a:extLst>
                </p:cNvPr>
                <p:cNvPicPr>
                  <a:picLocks noChangeAspect="1"/>
                </p:cNvPicPr>
                <p:nvPr/>
              </p:nvPicPr>
              <p:blipFill rotWithShape="1">
                <a:blip r:embed="rId7"/>
                <a:srcRect b="6797"/>
                <a:stretch/>
              </p:blipFill>
              <p:spPr>
                <a:xfrm>
                  <a:off x="1719777" y="4761294"/>
                  <a:ext cx="1090786" cy="1064129"/>
                </a:xfrm>
                <a:prstGeom prst="rect">
                  <a:avLst/>
                </a:prstGeom>
                <a:grpFill/>
              </p:spPr>
            </p:pic>
            <p:pic>
              <p:nvPicPr>
                <p:cNvPr id="45" name="Picture 44" descr="A picture containing icon&#10;&#10;Description automatically generated">
                  <a:extLst>
                    <a:ext uri="{FF2B5EF4-FFF2-40B4-BE49-F238E27FC236}">
                      <a16:creationId xmlns:a16="http://schemas.microsoft.com/office/drawing/2014/main" id="{C927CAE0-94FE-8742-851C-A9CF80ABAF16}"/>
                    </a:ext>
                  </a:extLst>
                </p:cNvPr>
                <p:cNvPicPr>
                  <a:picLocks noChangeAspect="1"/>
                </p:cNvPicPr>
                <p:nvPr/>
              </p:nvPicPr>
              <p:blipFill>
                <a:blip r:embed="rId6"/>
                <a:stretch>
                  <a:fillRect/>
                </a:stretch>
              </p:blipFill>
              <p:spPr>
                <a:xfrm>
                  <a:off x="3234538" y="4047687"/>
                  <a:ext cx="594982" cy="1565744"/>
                </a:xfrm>
                <a:prstGeom prst="rect">
                  <a:avLst/>
                </a:prstGeom>
                <a:grpFill/>
              </p:spPr>
            </p:pic>
          </p:grpSp>
          <p:pic>
            <p:nvPicPr>
              <p:cNvPr id="27" name="Picture 26" descr="A picture containing icon&#10;&#10;Description automatically generated">
                <a:extLst>
                  <a:ext uri="{FF2B5EF4-FFF2-40B4-BE49-F238E27FC236}">
                    <a16:creationId xmlns:a16="http://schemas.microsoft.com/office/drawing/2014/main" id="{E01848DB-84D1-CF48-98D5-1FF4200ADEB9}"/>
                  </a:ext>
                </a:extLst>
              </p:cNvPr>
              <p:cNvPicPr>
                <a:picLocks noChangeAspect="1"/>
              </p:cNvPicPr>
              <p:nvPr/>
            </p:nvPicPr>
            <p:blipFill rotWithShape="1">
              <a:blip r:embed="rId7"/>
              <a:srcRect b="6797"/>
              <a:stretch/>
            </p:blipFill>
            <p:spPr>
              <a:xfrm>
                <a:off x="1794430" y="3492336"/>
                <a:ext cx="1090786" cy="1064129"/>
              </a:xfrm>
              <a:prstGeom prst="rect">
                <a:avLst/>
              </a:prstGeom>
              <a:solidFill>
                <a:schemeClr val="bg1"/>
              </a:solidFill>
            </p:spPr>
          </p:pic>
        </p:grpSp>
        <p:pic>
          <p:nvPicPr>
            <p:cNvPr id="29" name="Picture 28" descr="A picture containing icon&#10;&#10;Description automatically generated">
              <a:extLst>
                <a:ext uri="{FF2B5EF4-FFF2-40B4-BE49-F238E27FC236}">
                  <a16:creationId xmlns:a16="http://schemas.microsoft.com/office/drawing/2014/main" id="{2A9E4630-B934-4146-8498-740564DB2134}"/>
                </a:ext>
              </a:extLst>
            </p:cNvPr>
            <p:cNvPicPr>
              <a:picLocks noChangeAspect="1"/>
            </p:cNvPicPr>
            <p:nvPr/>
          </p:nvPicPr>
          <p:blipFill>
            <a:blip r:embed="rId6"/>
            <a:stretch>
              <a:fillRect/>
            </a:stretch>
          </p:blipFill>
          <p:spPr>
            <a:xfrm>
              <a:off x="3750600" y="2337976"/>
              <a:ext cx="594982" cy="1565744"/>
            </a:xfrm>
            <a:prstGeom prst="rect">
              <a:avLst/>
            </a:prstGeom>
            <a:solidFill>
              <a:schemeClr val="bg1"/>
            </a:solidFill>
          </p:spPr>
        </p:pic>
      </p:grpSp>
    </p:spTree>
    <p:extLst>
      <p:ext uri="{BB962C8B-B14F-4D97-AF65-F5344CB8AC3E}">
        <p14:creationId xmlns:p14="http://schemas.microsoft.com/office/powerpoint/2010/main" val="410106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4"/>
                                        </p:tgtEl>
                                      </p:cBhvr>
                                    </p:cmd>
                                  </p:childTnLst>
                                </p:cTn>
                              </p:par>
                              <p:par>
                                <p:cTn id="13" presetID="35" presetClass="emph" presetSubtype="0" fill="hold" nodeType="with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1D1076F8-C8F4-6C47-9640-67DD32A9AAE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52" name="Group 51">
            <a:extLst>
              <a:ext uri="{FF2B5EF4-FFF2-40B4-BE49-F238E27FC236}">
                <a16:creationId xmlns:a16="http://schemas.microsoft.com/office/drawing/2014/main" id="{D7859DF5-7934-9342-A0BC-A7B0A734A880}"/>
              </a:ext>
            </a:extLst>
          </p:cNvPr>
          <p:cNvGrpSpPr/>
          <p:nvPr/>
        </p:nvGrpSpPr>
        <p:grpSpPr>
          <a:xfrm>
            <a:off x="6608705" y="1640491"/>
            <a:ext cx="4969734" cy="3567552"/>
            <a:chOff x="2932048" y="257647"/>
            <a:chExt cx="4969734" cy="3567552"/>
          </a:xfrm>
          <a:solidFill>
            <a:schemeClr val="bg1"/>
          </a:solidFill>
        </p:grpSpPr>
        <p:sp>
          <p:nvSpPr>
            <p:cNvPr id="53" name="Cloud 52">
              <a:extLst>
                <a:ext uri="{FF2B5EF4-FFF2-40B4-BE49-F238E27FC236}">
                  <a16:creationId xmlns:a16="http://schemas.microsoft.com/office/drawing/2014/main" id="{97F6D3AD-ECB0-E849-BB91-CC273D5D7994}"/>
                </a:ext>
              </a:extLst>
            </p:cNvPr>
            <p:cNvSpPr/>
            <p:nvPr/>
          </p:nvSpPr>
          <p:spPr>
            <a:xfrm>
              <a:off x="3784600" y="257647"/>
              <a:ext cx="4117182"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240BEE43-1F23-704F-ADB3-FDA619F5129A}"/>
                </a:ext>
              </a:extLst>
            </p:cNvPr>
            <p:cNvGrpSpPr/>
            <p:nvPr/>
          </p:nvGrpSpPr>
          <p:grpSpPr>
            <a:xfrm>
              <a:off x="2932048" y="2578924"/>
              <a:ext cx="852552" cy="1246275"/>
              <a:chOff x="2654021" y="2201986"/>
              <a:chExt cx="852552" cy="1246275"/>
            </a:xfrm>
            <a:grpFill/>
          </p:grpSpPr>
          <p:sp>
            <p:nvSpPr>
              <p:cNvPr id="59" name="Oval 58">
                <a:extLst>
                  <a:ext uri="{FF2B5EF4-FFF2-40B4-BE49-F238E27FC236}">
                    <a16:creationId xmlns:a16="http://schemas.microsoft.com/office/drawing/2014/main" id="{357F5DBF-8F5D-DB49-9A80-A5184034151D}"/>
                  </a:ext>
                </a:extLst>
              </p:cNvPr>
              <p:cNvSpPr/>
              <p:nvPr/>
            </p:nvSpPr>
            <p:spPr>
              <a:xfrm>
                <a:off x="3023973" y="220198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69BA0FA-7E5F-8247-9D7A-4AA259E59103}"/>
                  </a:ext>
                </a:extLst>
              </p:cNvPr>
              <p:cNvSpPr/>
              <p:nvPr/>
            </p:nvSpPr>
            <p:spPr>
              <a:xfrm>
                <a:off x="2745554" y="2719680"/>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52C0871-CAA8-6743-99FD-2814C0B52CCD}"/>
                  </a:ext>
                </a:extLst>
              </p:cNvPr>
              <p:cNvSpPr/>
              <p:nvPr/>
            </p:nvSpPr>
            <p:spPr>
              <a:xfrm>
                <a:off x="2654021" y="321777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A picture containing drawing&#10;&#10;Description automatically generated">
              <a:extLst>
                <a:ext uri="{FF2B5EF4-FFF2-40B4-BE49-F238E27FC236}">
                  <a16:creationId xmlns:a16="http://schemas.microsoft.com/office/drawing/2014/main" id="{93ACC5C3-FEB3-ED49-88C2-6FCC1B1BFBD0}"/>
                </a:ext>
              </a:extLst>
            </p:cNvPr>
            <p:cNvPicPr>
              <a:picLocks noChangeAspect="1"/>
            </p:cNvPicPr>
            <p:nvPr/>
          </p:nvPicPr>
          <p:blipFill>
            <a:blip r:embed="rId6"/>
            <a:stretch>
              <a:fillRect/>
            </a:stretch>
          </p:blipFill>
          <p:spPr>
            <a:xfrm>
              <a:off x="4515873" y="1556295"/>
              <a:ext cx="1001739" cy="1244879"/>
            </a:xfrm>
            <a:prstGeom prst="rect">
              <a:avLst/>
            </a:prstGeom>
            <a:grpFill/>
          </p:spPr>
        </p:pic>
        <p:pic>
          <p:nvPicPr>
            <p:cNvPr id="56" name="Picture 55" descr="A picture containing drawing&#10;&#10;Description automatically generated">
              <a:extLst>
                <a:ext uri="{FF2B5EF4-FFF2-40B4-BE49-F238E27FC236}">
                  <a16:creationId xmlns:a16="http://schemas.microsoft.com/office/drawing/2014/main" id="{2D64EEAA-1A23-184E-8953-7D94A24CCEFE}"/>
                </a:ext>
              </a:extLst>
            </p:cNvPr>
            <p:cNvPicPr>
              <a:picLocks noChangeAspect="1"/>
            </p:cNvPicPr>
            <p:nvPr/>
          </p:nvPicPr>
          <p:blipFill>
            <a:blip r:embed="rId6"/>
            <a:stretch>
              <a:fillRect/>
            </a:stretch>
          </p:blipFill>
          <p:spPr>
            <a:xfrm>
              <a:off x="5164604" y="565326"/>
              <a:ext cx="1001739" cy="1244879"/>
            </a:xfrm>
            <a:prstGeom prst="rect">
              <a:avLst/>
            </a:prstGeom>
            <a:grpFill/>
          </p:spPr>
        </p:pic>
        <p:pic>
          <p:nvPicPr>
            <p:cNvPr id="57" name="Picture 56" descr="A picture containing drawing&#10;&#10;Description automatically generated">
              <a:extLst>
                <a:ext uri="{FF2B5EF4-FFF2-40B4-BE49-F238E27FC236}">
                  <a16:creationId xmlns:a16="http://schemas.microsoft.com/office/drawing/2014/main" id="{6A0E78DE-5C50-594C-901E-8A03F38EB01A}"/>
                </a:ext>
              </a:extLst>
            </p:cNvPr>
            <p:cNvPicPr>
              <a:picLocks noChangeAspect="1"/>
            </p:cNvPicPr>
            <p:nvPr/>
          </p:nvPicPr>
          <p:blipFill>
            <a:blip r:embed="rId7"/>
            <a:stretch>
              <a:fillRect/>
            </a:stretch>
          </p:blipFill>
          <p:spPr>
            <a:xfrm>
              <a:off x="5780961" y="1747936"/>
              <a:ext cx="904017" cy="967886"/>
            </a:xfrm>
            <a:prstGeom prst="rect">
              <a:avLst/>
            </a:prstGeom>
            <a:grpFill/>
          </p:spPr>
        </p:pic>
        <p:pic>
          <p:nvPicPr>
            <p:cNvPr id="58" name="Picture 57" descr="A picture containing drawing&#10;&#10;Description automatically generated">
              <a:extLst>
                <a:ext uri="{FF2B5EF4-FFF2-40B4-BE49-F238E27FC236}">
                  <a16:creationId xmlns:a16="http://schemas.microsoft.com/office/drawing/2014/main" id="{2FEA05EE-F55F-EF40-9764-DF3AFF3BE4D6}"/>
                </a:ext>
              </a:extLst>
            </p:cNvPr>
            <p:cNvPicPr>
              <a:picLocks noChangeAspect="1"/>
            </p:cNvPicPr>
            <p:nvPr/>
          </p:nvPicPr>
          <p:blipFill>
            <a:blip r:embed="rId7"/>
            <a:stretch>
              <a:fillRect/>
            </a:stretch>
          </p:blipFill>
          <p:spPr>
            <a:xfrm>
              <a:off x="6299595" y="588741"/>
              <a:ext cx="904017" cy="967886"/>
            </a:xfrm>
            <a:prstGeom prst="rect">
              <a:avLst/>
            </a:prstGeom>
            <a:grpFill/>
          </p:spPr>
        </p:pic>
      </p:grpSp>
      <p:grpSp>
        <p:nvGrpSpPr>
          <p:cNvPr id="62" name="Group 61">
            <a:extLst>
              <a:ext uri="{FF2B5EF4-FFF2-40B4-BE49-F238E27FC236}">
                <a16:creationId xmlns:a16="http://schemas.microsoft.com/office/drawing/2014/main" id="{435FF6BE-49D4-764B-B981-26E09F8B50A5}"/>
              </a:ext>
            </a:extLst>
          </p:cNvPr>
          <p:cNvGrpSpPr/>
          <p:nvPr/>
        </p:nvGrpSpPr>
        <p:grpSpPr>
          <a:xfrm>
            <a:off x="876172" y="1751375"/>
            <a:ext cx="3869424" cy="2912056"/>
            <a:chOff x="7774492" y="2378547"/>
            <a:chExt cx="3869424" cy="2912056"/>
          </a:xfrm>
          <a:solidFill>
            <a:schemeClr val="bg1"/>
          </a:solidFill>
        </p:grpSpPr>
        <p:sp>
          <p:nvSpPr>
            <p:cNvPr id="63" name="Cloud 62">
              <a:extLst>
                <a:ext uri="{FF2B5EF4-FFF2-40B4-BE49-F238E27FC236}">
                  <a16:creationId xmlns:a16="http://schemas.microsoft.com/office/drawing/2014/main" id="{3F22FD91-C470-C949-9E57-542BA2CF20C0}"/>
                </a:ext>
              </a:extLst>
            </p:cNvPr>
            <p:cNvSpPr/>
            <p:nvPr/>
          </p:nvSpPr>
          <p:spPr>
            <a:xfrm>
              <a:off x="7774492" y="23785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descr="A picture containing drawing&#10;&#10;Description automatically generated">
              <a:extLst>
                <a:ext uri="{FF2B5EF4-FFF2-40B4-BE49-F238E27FC236}">
                  <a16:creationId xmlns:a16="http://schemas.microsoft.com/office/drawing/2014/main" id="{7E386DE9-DC6A-D047-986C-2AD749E32FEA}"/>
                </a:ext>
              </a:extLst>
            </p:cNvPr>
            <p:cNvPicPr>
              <a:picLocks noChangeAspect="1"/>
            </p:cNvPicPr>
            <p:nvPr/>
          </p:nvPicPr>
          <p:blipFill>
            <a:blip r:embed="rId7"/>
            <a:stretch>
              <a:fillRect/>
            </a:stretch>
          </p:blipFill>
          <p:spPr>
            <a:xfrm>
              <a:off x="9959503" y="3746889"/>
              <a:ext cx="904017" cy="967886"/>
            </a:xfrm>
            <a:prstGeom prst="rect">
              <a:avLst/>
            </a:prstGeom>
            <a:grpFill/>
          </p:spPr>
        </p:pic>
        <p:pic>
          <p:nvPicPr>
            <p:cNvPr id="65" name="Picture 64" descr="A picture containing drawing&#10;&#10;Description automatically generated">
              <a:extLst>
                <a:ext uri="{FF2B5EF4-FFF2-40B4-BE49-F238E27FC236}">
                  <a16:creationId xmlns:a16="http://schemas.microsoft.com/office/drawing/2014/main" id="{5927C8CA-BE6F-E849-B992-04D28E3B4116}"/>
                </a:ext>
              </a:extLst>
            </p:cNvPr>
            <p:cNvPicPr>
              <a:picLocks noChangeAspect="1"/>
            </p:cNvPicPr>
            <p:nvPr/>
          </p:nvPicPr>
          <p:blipFill>
            <a:blip r:embed="rId6"/>
            <a:stretch>
              <a:fillRect/>
            </a:stretch>
          </p:blipFill>
          <p:spPr>
            <a:xfrm>
              <a:off x="8355838" y="3429000"/>
              <a:ext cx="1001739" cy="1244879"/>
            </a:xfrm>
            <a:prstGeom prst="rect">
              <a:avLst/>
            </a:prstGeom>
            <a:grpFill/>
          </p:spPr>
        </p:pic>
        <p:pic>
          <p:nvPicPr>
            <p:cNvPr id="66" name="Picture 65" descr="A picture containing drawing&#10;&#10;Description automatically generated">
              <a:extLst>
                <a:ext uri="{FF2B5EF4-FFF2-40B4-BE49-F238E27FC236}">
                  <a16:creationId xmlns:a16="http://schemas.microsoft.com/office/drawing/2014/main" id="{BD60F96C-42EE-D347-8066-5B91694410B5}"/>
                </a:ext>
              </a:extLst>
            </p:cNvPr>
            <p:cNvPicPr>
              <a:picLocks noChangeAspect="1"/>
            </p:cNvPicPr>
            <p:nvPr/>
          </p:nvPicPr>
          <p:blipFill>
            <a:blip r:embed="rId6"/>
            <a:stretch>
              <a:fillRect/>
            </a:stretch>
          </p:blipFill>
          <p:spPr>
            <a:xfrm>
              <a:off x="9231859" y="2629809"/>
              <a:ext cx="1001739" cy="1244879"/>
            </a:xfrm>
            <a:prstGeom prst="rect">
              <a:avLst/>
            </a:prstGeom>
            <a:grpFill/>
          </p:spPr>
        </p:pic>
      </p:grpSp>
    </p:spTree>
    <p:extLst>
      <p:ext uri="{BB962C8B-B14F-4D97-AF65-F5344CB8AC3E}">
        <p14:creationId xmlns:p14="http://schemas.microsoft.com/office/powerpoint/2010/main" val="32494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4"/>
                                        </p:tgtEl>
                                      </p:cBhvr>
                                    </p:cmd>
                                  </p:childTnLst>
                                </p:cTn>
                              </p:par>
                              <p:par>
                                <p:cTn id="13" presetID="35" presetClass="emph" presetSubtype="0" fill="hold" nodeType="withEffect">
                                  <p:stCondLst>
                                    <p:cond delay="0"/>
                                  </p:stCondLst>
                                  <p:childTnLst>
                                    <p:anim calcmode="discrete" valueType="str">
                                      <p:cBhvr>
                                        <p:cTn id="14"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eep-09-soft.mp3" descr="beep-09-soft.mp3">
            <a:hlinkClick r:id="" action="ppaction://media"/>
            <a:extLst>
              <a:ext uri="{FF2B5EF4-FFF2-40B4-BE49-F238E27FC236}">
                <a16:creationId xmlns:a16="http://schemas.microsoft.com/office/drawing/2014/main" id="{A703483A-70A5-D048-AB13-579A335FE7E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9E15CCDB-BDF0-8042-ADEC-2B4FC910241C}"/>
              </a:ext>
            </a:extLst>
          </p:cNvPr>
          <p:cNvGrpSpPr/>
          <p:nvPr/>
        </p:nvGrpSpPr>
        <p:grpSpPr>
          <a:xfrm>
            <a:off x="973496" y="1642413"/>
            <a:ext cx="5005660" cy="2981295"/>
            <a:chOff x="192592" y="2848447"/>
            <a:chExt cx="5005660" cy="2981295"/>
          </a:xfrm>
        </p:grpSpPr>
        <p:grpSp>
          <p:nvGrpSpPr>
            <p:cNvPr id="22" name="Group 21">
              <a:extLst>
                <a:ext uri="{FF2B5EF4-FFF2-40B4-BE49-F238E27FC236}">
                  <a16:creationId xmlns:a16="http://schemas.microsoft.com/office/drawing/2014/main" id="{D5ACBCDC-0590-B14B-AAEF-A07CE69CF864}"/>
                </a:ext>
              </a:extLst>
            </p:cNvPr>
            <p:cNvGrpSpPr/>
            <p:nvPr/>
          </p:nvGrpSpPr>
          <p:grpSpPr>
            <a:xfrm>
              <a:off x="192592" y="2848447"/>
              <a:ext cx="5005660" cy="2981295"/>
              <a:chOff x="192592" y="2848447"/>
              <a:chExt cx="5005660" cy="2981295"/>
            </a:xfrm>
            <a:solidFill>
              <a:schemeClr val="bg1"/>
            </a:solidFill>
          </p:grpSpPr>
          <p:sp>
            <p:nvSpPr>
              <p:cNvPr id="23" name="Cloud 22">
                <a:extLst>
                  <a:ext uri="{FF2B5EF4-FFF2-40B4-BE49-F238E27FC236}">
                    <a16:creationId xmlns:a16="http://schemas.microsoft.com/office/drawing/2014/main" id="{434809D0-C0A5-8D42-B7B6-10245CAD0C5F}"/>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E34A4ACD-6445-1141-8802-A1D840A1DC02}"/>
                  </a:ext>
                </a:extLst>
              </p:cNvPr>
              <p:cNvGrpSpPr/>
              <p:nvPr/>
            </p:nvGrpSpPr>
            <p:grpSpPr>
              <a:xfrm rot="17326522" flipH="1">
                <a:off x="4075576" y="4707065"/>
                <a:ext cx="934682" cy="1310671"/>
                <a:chOff x="4993471" y="3737011"/>
                <a:chExt cx="934706" cy="1149241"/>
              </a:xfrm>
              <a:grpFill/>
            </p:grpSpPr>
            <p:sp>
              <p:nvSpPr>
                <p:cNvPr id="27" name="Oval 26">
                  <a:extLst>
                    <a:ext uri="{FF2B5EF4-FFF2-40B4-BE49-F238E27FC236}">
                      <a16:creationId xmlns:a16="http://schemas.microsoft.com/office/drawing/2014/main" id="{8B10AB7A-B916-6042-9F5A-B782B3042ECE}"/>
                    </a:ext>
                  </a:extLst>
                </p:cNvPr>
                <p:cNvSpPr/>
                <p:nvPr/>
              </p:nvSpPr>
              <p:spPr>
                <a:xfrm>
                  <a:off x="4993471" y="3737011"/>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F2DCE46-67D8-F54E-9A5F-5D3B654048DA}"/>
                    </a:ext>
                  </a:extLst>
                </p:cNvPr>
                <p:cNvSpPr/>
                <p:nvPr/>
              </p:nvSpPr>
              <p:spPr>
                <a:xfrm>
                  <a:off x="5348365" y="4266436"/>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A9D9DFE-0D7D-3842-99BC-8F71FE770096}"/>
                    </a:ext>
                  </a:extLst>
                </p:cNvPr>
                <p:cNvSpPr/>
                <p:nvPr/>
              </p:nvSpPr>
              <p:spPr>
                <a:xfrm>
                  <a:off x="5686877" y="4655768"/>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A picture containing drawing&#10;&#10;Description automatically generated">
                <a:extLst>
                  <a:ext uri="{FF2B5EF4-FFF2-40B4-BE49-F238E27FC236}">
                    <a16:creationId xmlns:a16="http://schemas.microsoft.com/office/drawing/2014/main" id="{C7DCD0E9-28BF-C24C-AC6C-C08490727F92}"/>
                  </a:ext>
                </a:extLst>
              </p:cNvPr>
              <p:cNvPicPr>
                <a:picLocks noChangeAspect="1"/>
              </p:cNvPicPr>
              <p:nvPr/>
            </p:nvPicPr>
            <p:blipFill rotWithShape="1">
              <a:blip r:embed="rId6"/>
              <a:srcRect b="7421"/>
              <a:stretch/>
            </p:blipFill>
            <p:spPr>
              <a:xfrm>
                <a:off x="1094731" y="3929773"/>
                <a:ext cx="861070" cy="978708"/>
              </a:xfrm>
              <a:prstGeom prst="rect">
                <a:avLst/>
              </a:prstGeom>
              <a:grpFill/>
            </p:spPr>
          </p:pic>
        </p:grpSp>
        <p:pic>
          <p:nvPicPr>
            <p:cNvPr id="40" name="Picture 39" descr="Icon&#10;&#10;Description automatically generated">
              <a:extLst>
                <a:ext uri="{FF2B5EF4-FFF2-40B4-BE49-F238E27FC236}">
                  <a16:creationId xmlns:a16="http://schemas.microsoft.com/office/drawing/2014/main" id="{D21DB08B-29DD-AF4F-B89C-DEF7252BEA32}"/>
                </a:ext>
              </a:extLst>
            </p:cNvPr>
            <p:cNvPicPr>
              <a:picLocks noChangeAspect="1"/>
            </p:cNvPicPr>
            <p:nvPr/>
          </p:nvPicPr>
          <p:blipFill>
            <a:blip r:embed="rId7"/>
            <a:stretch>
              <a:fillRect/>
            </a:stretch>
          </p:blipFill>
          <p:spPr>
            <a:xfrm>
              <a:off x="2161257" y="3701555"/>
              <a:ext cx="877022" cy="1206926"/>
            </a:xfrm>
            <a:prstGeom prst="rect">
              <a:avLst/>
            </a:prstGeom>
          </p:spPr>
        </p:pic>
      </p:grpSp>
      <p:grpSp>
        <p:nvGrpSpPr>
          <p:cNvPr id="6" name="Group 5">
            <a:extLst>
              <a:ext uri="{FF2B5EF4-FFF2-40B4-BE49-F238E27FC236}">
                <a16:creationId xmlns:a16="http://schemas.microsoft.com/office/drawing/2014/main" id="{5A3D632D-B82D-1C4E-91AA-AEDD316E6D5C}"/>
              </a:ext>
            </a:extLst>
          </p:cNvPr>
          <p:cNvGrpSpPr/>
          <p:nvPr/>
        </p:nvGrpSpPr>
        <p:grpSpPr>
          <a:xfrm>
            <a:off x="7664996" y="1654029"/>
            <a:ext cx="3869425" cy="3031654"/>
            <a:chOff x="7637475" y="2667821"/>
            <a:chExt cx="3869425" cy="3031654"/>
          </a:xfrm>
        </p:grpSpPr>
        <p:grpSp>
          <p:nvGrpSpPr>
            <p:cNvPr id="2" name="Group 1">
              <a:extLst>
                <a:ext uri="{FF2B5EF4-FFF2-40B4-BE49-F238E27FC236}">
                  <a16:creationId xmlns:a16="http://schemas.microsoft.com/office/drawing/2014/main" id="{916AB239-6683-514E-B24C-37BD3DE81397}"/>
                </a:ext>
              </a:extLst>
            </p:cNvPr>
            <p:cNvGrpSpPr/>
            <p:nvPr/>
          </p:nvGrpSpPr>
          <p:grpSpPr>
            <a:xfrm>
              <a:off x="7637475" y="2667821"/>
              <a:ext cx="3869425" cy="3031654"/>
              <a:chOff x="7637475" y="2667821"/>
              <a:chExt cx="3869425" cy="3031654"/>
            </a:xfrm>
          </p:grpSpPr>
          <p:grpSp>
            <p:nvGrpSpPr>
              <p:cNvPr id="35" name="Group 34">
                <a:extLst>
                  <a:ext uri="{FF2B5EF4-FFF2-40B4-BE49-F238E27FC236}">
                    <a16:creationId xmlns:a16="http://schemas.microsoft.com/office/drawing/2014/main" id="{9A1BD27F-1D04-8F40-B74C-812D0AF154E7}"/>
                  </a:ext>
                </a:extLst>
              </p:cNvPr>
              <p:cNvGrpSpPr/>
              <p:nvPr/>
            </p:nvGrpSpPr>
            <p:grpSpPr>
              <a:xfrm>
                <a:off x="7637475" y="2667821"/>
                <a:ext cx="3869425" cy="3031654"/>
                <a:chOff x="7723762" y="2728849"/>
                <a:chExt cx="3869425" cy="3031654"/>
              </a:xfrm>
              <a:solidFill>
                <a:schemeClr val="bg1"/>
              </a:solidFill>
            </p:grpSpPr>
            <p:sp>
              <p:nvSpPr>
                <p:cNvPr id="37" name="Cloud 36">
                  <a:extLst>
                    <a:ext uri="{FF2B5EF4-FFF2-40B4-BE49-F238E27FC236}">
                      <a16:creationId xmlns:a16="http://schemas.microsoft.com/office/drawing/2014/main" id="{28E9BF4F-0AE8-A446-A175-E35AA30AD5D6}"/>
                    </a:ext>
                  </a:extLst>
                </p:cNvPr>
                <p:cNvSpPr/>
                <p:nvPr/>
              </p:nvSpPr>
              <p:spPr>
                <a:xfrm>
                  <a:off x="7723762" y="2728849"/>
                  <a:ext cx="3869425" cy="3031654"/>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descr="A picture containing drawing&#10;&#10;Description automatically generated">
                  <a:extLst>
                    <a:ext uri="{FF2B5EF4-FFF2-40B4-BE49-F238E27FC236}">
                      <a16:creationId xmlns:a16="http://schemas.microsoft.com/office/drawing/2014/main" id="{EB563D3A-9D15-C34E-BC23-FA884C850F4C}"/>
                    </a:ext>
                  </a:extLst>
                </p:cNvPr>
                <p:cNvPicPr>
                  <a:picLocks noChangeAspect="1"/>
                </p:cNvPicPr>
                <p:nvPr/>
              </p:nvPicPr>
              <p:blipFill rotWithShape="1">
                <a:blip r:embed="rId6"/>
                <a:srcRect b="7421"/>
                <a:stretch/>
              </p:blipFill>
              <p:spPr>
                <a:xfrm>
                  <a:off x="8979088" y="4340934"/>
                  <a:ext cx="772170" cy="877663"/>
                </a:xfrm>
                <a:prstGeom prst="rect">
                  <a:avLst/>
                </a:prstGeom>
                <a:grpFill/>
              </p:spPr>
            </p:pic>
            <p:pic>
              <p:nvPicPr>
                <p:cNvPr id="39" name="Picture 38" descr="A picture containing drawing&#10;&#10;Description automatically generated">
                  <a:extLst>
                    <a:ext uri="{FF2B5EF4-FFF2-40B4-BE49-F238E27FC236}">
                      <a16:creationId xmlns:a16="http://schemas.microsoft.com/office/drawing/2014/main" id="{CEB8A174-1977-D443-BFD8-48D1409B5685}"/>
                    </a:ext>
                  </a:extLst>
                </p:cNvPr>
                <p:cNvPicPr>
                  <a:picLocks noChangeAspect="1"/>
                </p:cNvPicPr>
                <p:nvPr/>
              </p:nvPicPr>
              <p:blipFill rotWithShape="1">
                <a:blip r:embed="rId6"/>
                <a:srcRect b="7421"/>
                <a:stretch/>
              </p:blipFill>
              <p:spPr>
                <a:xfrm>
                  <a:off x="8473152" y="3351972"/>
                  <a:ext cx="770125" cy="875338"/>
                </a:xfrm>
                <a:prstGeom prst="rect">
                  <a:avLst/>
                </a:prstGeom>
                <a:grpFill/>
              </p:spPr>
            </p:pic>
          </p:grpSp>
          <p:pic>
            <p:nvPicPr>
              <p:cNvPr id="31" name="Picture 30" descr="A picture containing drawing&#10;&#10;Description automatically generated">
                <a:extLst>
                  <a:ext uri="{FF2B5EF4-FFF2-40B4-BE49-F238E27FC236}">
                    <a16:creationId xmlns:a16="http://schemas.microsoft.com/office/drawing/2014/main" id="{6D38AED3-A1AC-9443-A764-565B64E8483D}"/>
                  </a:ext>
                </a:extLst>
              </p:cNvPr>
              <p:cNvPicPr>
                <a:picLocks noChangeAspect="1"/>
              </p:cNvPicPr>
              <p:nvPr/>
            </p:nvPicPr>
            <p:blipFill rotWithShape="1">
              <a:blip r:embed="rId6"/>
              <a:srcRect b="7421"/>
              <a:stretch/>
            </p:blipFill>
            <p:spPr>
              <a:xfrm>
                <a:off x="9278886" y="3280166"/>
                <a:ext cx="772170" cy="877663"/>
              </a:xfrm>
              <a:prstGeom prst="rect">
                <a:avLst/>
              </a:prstGeom>
              <a:solidFill>
                <a:schemeClr val="bg1"/>
              </a:solidFill>
            </p:spPr>
          </p:pic>
        </p:grpSp>
        <p:pic>
          <p:nvPicPr>
            <p:cNvPr id="26" name="Picture 25" descr="Icon&#10;&#10;Description automatically generated">
              <a:extLst>
                <a:ext uri="{FF2B5EF4-FFF2-40B4-BE49-F238E27FC236}">
                  <a16:creationId xmlns:a16="http://schemas.microsoft.com/office/drawing/2014/main" id="{C54063F3-D461-9344-92D8-83EF7559499C}"/>
                </a:ext>
              </a:extLst>
            </p:cNvPr>
            <p:cNvPicPr>
              <a:picLocks noChangeAspect="1"/>
            </p:cNvPicPr>
            <p:nvPr/>
          </p:nvPicPr>
          <p:blipFill>
            <a:blip r:embed="rId7"/>
            <a:stretch>
              <a:fillRect/>
            </a:stretch>
          </p:blipFill>
          <p:spPr>
            <a:xfrm>
              <a:off x="10011316" y="3613826"/>
              <a:ext cx="802892" cy="1104912"/>
            </a:xfrm>
            <a:prstGeom prst="rect">
              <a:avLst/>
            </a:prstGeom>
          </p:spPr>
        </p:pic>
      </p:grpSp>
    </p:spTree>
    <p:extLst>
      <p:ext uri="{BB962C8B-B14F-4D97-AF65-F5344CB8AC3E}">
        <p14:creationId xmlns:p14="http://schemas.microsoft.com/office/powerpoint/2010/main" val="41541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1"/>
                                        </p:tgtEl>
                                      </p:cBhvr>
                                    </p:cmd>
                                  </p:childTnLst>
                                </p:cTn>
                              </p:par>
                              <p:par>
                                <p:cTn id="13" presetID="35" presetClass="emph" presetSubtype="0" fill="hold" nodeType="withEffect">
                                  <p:stCondLst>
                                    <p:cond delay="0"/>
                                  </p:stCondLst>
                                  <p:childTnLst>
                                    <p:anim calcmode="discrete" valueType="str">
                                      <p:cBhvr>
                                        <p:cTn id="14"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1"/>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1FC82E4F-71B8-EB4E-BE74-8AAAA3FCF7E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9" name="Group 38">
            <a:extLst>
              <a:ext uri="{FF2B5EF4-FFF2-40B4-BE49-F238E27FC236}">
                <a16:creationId xmlns:a16="http://schemas.microsoft.com/office/drawing/2014/main" id="{B7F7BB2E-E14E-914F-824E-6A2DBC9A0C24}"/>
              </a:ext>
            </a:extLst>
          </p:cNvPr>
          <p:cNvGrpSpPr/>
          <p:nvPr/>
        </p:nvGrpSpPr>
        <p:grpSpPr>
          <a:xfrm>
            <a:off x="6096000" y="1343959"/>
            <a:ext cx="5636873" cy="2912056"/>
            <a:chOff x="6095943" y="2746847"/>
            <a:chExt cx="5636873" cy="2912056"/>
          </a:xfrm>
          <a:solidFill>
            <a:schemeClr val="bg1"/>
          </a:solidFill>
        </p:grpSpPr>
        <p:sp>
          <p:nvSpPr>
            <p:cNvPr id="40" name="Cloud 39">
              <a:extLst>
                <a:ext uri="{FF2B5EF4-FFF2-40B4-BE49-F238E27FC236}">
                  <a16:creationId xmlns:a16="http://schemas.microsoft.com/office/drawing/2014/main" id="{15BDFAD0-4550-5343-99B2-86ECB27BED33}"/>
                </a:ext>
              </a:extLst>
            </p:cNvPr>
            <p:cNvSpPr/>
            <p:nvPr/>
          </p:nvSpPr>
          <p:spPr>
            <a:xfrm>
              <a:off x="7863392" y="27468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4211D738-0269-2B47-B018-1E8BDFDBD5EC}"/>
                </a:ext>
              </a:extLst>
            </p:cNvPr>
            <p:cNvGrpSpPr/>
            <p:nvPr/>
          </p:nvGrpSpPr>
          <p:grpSpPr>
            <a:xfrm rot="4140765" flipH="1">
              <a:off x="6668518" y="3794702"/>
              <a:ext cx="514337" cy="1659488"/>
              <a:chOff x="5734050" y="3300585"/>
              <a:chExt cx="514350" cy="1455096"/>
            </a:xfrm>
            <a:grpFill/>
          </p:grpSpPr>
          <p:sp>
            <p:nvSpPr>
              <p:cNvPr id="45" name="Oval 44">
                <a:extLst>
                  <a:ext uri="{FF2B5EF4-FFF2-40B4-BE49-F238E27FC236}">
                    <a16:creationId xmlns:a16="http://schemas.microsoft.com/office/drawing/2014/main" id="{32CD726E-A33E-464C-8B2B-C0E85BB120FE}"/>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18F92FA-53E1-BE41-ADCD-57B945CDCB0E}"/>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C1CC50A-08EF-5742-8B37-CC75BCD91FF1}"/>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41" descr="Shape&#10;&#10;Description automatically generated">
              <a:extLst>
                <a:ext uri="{FF2B5EF4-FFF2-40B4-BE49-F238E27FC236}">
                  <a16:creationId xmlns:a16="http://schemas.microsoft.com/office/drawing/2014/main" id="{DCAF601C-ECC6-8747-A63A-44C47277F7F1}"/>
                </a:ext>
              </a:extLst>
            </p:cNvPr>
            <p:cNvPicPr>
              <a:picLocks noChangeAspect="1"/>
            </p:cNvPicPr>
            <p:nvPr/>
          </p:nvPicPr>
          <p:blipFill>
            <a:blip r:embed="rId6"/>
            <a:stretch>
              <a:fillRect/>
            </a:stretch>
          </p:blipFill>
          <p:spPr>
            <a:xfrm>
              <a:off x="8704992" y="3358869"/>
              <a:ext cx="900484" cy="1727549"/>
            </a:xfrm>
            <a:prstGeom prst="rect">
              <a:avLst/>
            </a:prstGeom>
            <a:grpFill/>
          </p:spPr>
        </p:pic>
        <p:pic>
          <p:nvPicPr>
            <p:cNvPr id="43" name="Picture 42" descr="A picture containing wine, sitting, table, knife&#10;&#10;Description automatically generated">
              <a:extLst>
                <a:ext uri="{FF2B5EF4-FFF2-40B4-BE49-F238E27FC236}">
                  <a16:creationId xmlns:a16="http://schemas.microsoft.com/office/drawing/2014/main" id="{C87F9D3D-D0F6-FA4C-9003-1BBABB93CD38}"/>
                </a:ext>
              </a:extLst>
            </p:cNvPr>
            <p:cNvPicPr>
              <a:picLocks noChangeAspect="1"/>
            </p:cNvPicPr>
            <p:nvPr/>
          </p:nvPicPr>
          <p:blipFill rotWithShape="1">
            <a:blip r:embed="rId7"/>
            <a:srcRect l="30457" r="30393"/>
            <a:stretch/>
          </p:blipFill>
          <p:spPr>
            <a:xfrm>
              <a:off x="9541992" y="3677817"/>
              <a:ext cx="570322" cy="1491083"/>
            </a:xfrm>
            <a:prstGeom prst="rect">
              <a:avLst/>
            </a:prstGeom>
            <a:grpFill/>
          </p:spPr>
        </p:pic>
        <p:pic>
          <p:nvPicPr>
            <p:cNvPr id="44" name="Picture 43" descr="A picture containing wine, sitting, table, knife&#10;&#10;Description automatically generated">
              <a:extLst>
                <a:ext uri="{FF2B5EF4-FFF2-40B4-BE49-F238E27FC236}">
                  <a16:creationId xmlns:a16="http://schemas.microsoft.com/office/drawing/2014/main" id="{09319567-7D72-684D-A598-38C5690FDFFF}"/>
                </a:ext>
              </a:extLst>
            </p:cNvPr>
            <p:cNvPicPr>
              <a:picLocks noChangeAspect="1"/>
            </p:cNvPicPr>
            <p:nvPr/>
          </p:nvPicPr>
          <p:blipFill rotWithShape="1">
            <a:blip r:embed="rId7"/>
            <a:srcRect l="30457" r="30393"/>
            <a:stretch/>
          </p:blipFill>
          <p:spPr>
            <a:xfrm>
              <a:off x="10155301" y="3149137"/>
              <a:ext cx="570322" cy="1491083"/>
            </a:xfrm>
            <a:prstGeom prst="rect">
              <a:avLst/>
            </a:prstGeom>
            <a:grpFill/>
          </p:spPr>
        </p:pic>
      </p:grpSp>
      <p:grpSp>
        <p:nvGrpSpPr>
          <p:cNvPr id="4" name="Group 3">
            <a:extLst>
              <a:ext uri="{FF2B5EF4-FFF2-40B4-BE49-F238E27FC236}">
                <a16:creationId xmlns:a16="http://schemas.microsoft.com/office/drawing/2014/main" id="{2FC93458-216F-2D49-8EF0-0A925C15991B}"/>
              </a:ext>
            </a:extLst>
          </p:cNvPr>
          <p:cNvGrpSpPr/>
          <p:nvPr/>
        </p:nvGrpSpPr>
        <p:grpSpPr>
          <a:xfrm>
            <a:off x="687688" y="1461678"/>
            <a:ext cx="4284025" cy="3117583"/>
            <a:chOff x="688277" y="1652461"/>
            <a:chExt cx="4284025" cy="3117583"/>
          </a:xfrm>
        </p:grpSpPr>
        <p:grpSp>
          <p:nvGrpSpPr>
            <p:cNvPr id="3" name="Group 2">
              <a:extLst>
                <a:ext uri="{FF2B5EF4-FFF2-40B4-BE49-F238E27FC236}">
                  <a16:creationId xmlns:a16="http://schemas.microsoft.com/office/drawing/2014/main" id="{FEF9C21B-DC8A-FB4D-9B91-9BC1C9BD9E78}"/>
                </a:ext>
              </a:extLst>
            </p:cNvPr>
            <p:cNvGrpSpPr/>
            <p:nvPr/>
          </p:nvGrpSpPr>
          <p:grpSpPr>
            <a:xfrm>
              <a:off x="688277" y="1652461"/>
              <a:ext cx="4284025" cy="3117583"/>
              <a:chOff x="459184" y="2952410"/>
              <a:chExt cx="4284025" cy="3117583"/>
            </a:xfrm>
          </p:grpSpPr>
          <p:grpSp>
            <p:nvGrpSpPr>
              <p:cNvPr id="23" name="Group 22">
                <a:extLst>
                  <a:ext uri="{FF2B5EF4-FFF2-40B4-BE49-F238E27FC236}">
                    <a16:creationId xmlns:a16="http://schemas.microsoft.com/office/drawing/2014/main" id="{5BEA2E36-8DD9-7C4B-BDDE-C8894806F968}"/>
                  </a:ext>
                </a:extLst>
              </p:cNvPr>
              <p:cNvGrpSpPr/>
              <p:nvPr/>
            </p:nvGrpSpPr>
            <p:grpSpPr>
              <a:xfrm>
                <a:off x="459184" y="2952410"/>
                <a:ext cx="4284025" cy="3117583"/>
                <a:chOff x="459184" y="2952410"/>
                <a:chExt cx="4284025" cy="3117583"/>
              </a:xfrm>
              <a:solidFill>
                <a:schemeClr val="bg1"/>
              </a:solidFill>
            </p:grpSpPr>
            <p:sp>
              <p:nvSpPr>
                <p:cNvPr id="24" name="Cloud 23">
                  <a:extLst>
                    <a:ext uri="{FF2B5EF4-FFF2-40B4-BE49-F238E27FC236}">
                      <a16:creationId xmlns:a16="http://schemas.microsoft.com/office/drawing/2014/main" id="{2947CCB6-A474-B34D-B0D3-7004CA8B2A06}"/>
                    </a:ext>
                  </a:extLst>
                </p:cNvPr>
                <p:cNvSpPr/>
                <p:nvPr/>
              </p:nvSpPr>
              <p:spPr>
                <a:xfrm>
                  <a:off x="459184" y="2952410"/>
                  <a:ext cx="4284025" cy="311758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Shape&#10;&#10;Description automatically generated">
                  <a:extLst>
                    <a:ext uri="{FF2B5EF4-FFF2-40B4-BE49-F238E27FC236}">
                      <a16:creationId xmlns:a16="http://schemas.microsoft.com/office/drawing/2014/main" id="{DB1F9608-D917-9B47-AF39-36CD5F2CC01E}"/>
                    </a:ext>
                  </a:extLst>
                </p:cNvPr>
                <p:cNvPicPr>
                  <a:picLocks noChangeAspect="1"/>
                </p:cNvPicPr>
                <p:nvPr/>
              </p:nvPicPr>
              <p:blipFill>
                <a:blip r:embed="rId6"/>
                <a:stretch>
                  <a:fillRect/>
                </a:stretch>
              </p:blipFill>
              <p:spPr>
                <a:xfrm>
                  <a:off x="915466" y="3732361"/>
                  <a:ext cx="900484" cy="1727549"/>
                </a:xfrm>
                <a:prstGeom prst="rect">
                  <a:avLst/>
                </a:prstGeom>
                <a:grpFill/>
              </p:spPr>
            </p:pic>
            <p:pic>
              <p:nvPicPr>
                <p:cNvPr id="28" name="Picture 27" descr="A picture containing wine, sitting, table, knife&#10;&#10;Description automatically generated">
                  <a:extLst>
                    <a:ext uri="{FF2B5EF4-FFF2-40B4-BE49-F238E27FC236}">
                      <a16:creationId xmlns:a16="http://schemas.microsoft.com/office/drawing/2014/main" id="{6185B02E-F935-3441-92B7-E8945B90A147}"/>
                    </a:ext>
                  </a:extLst>
                </p:cNvPr>
                <p:cNvPicPr>
                  <a:picLocks noChangeAspect="1"/>
                </p:cNvPicPr>
                <p:nvPr/>
              </p:nvPicPr>
              <p:blipFill rotWithShape="1">
                <a:blip r:embed="rId7"/>
                <a:srcRect l="30457" r="30393"/>
                <a:stretch/>
              </p:blipFill>
              <p:spPr>
                <a:xfrm>
                  <a:off x="2923113" y="3354700"/>
                  <a:ext cx="570088" cy="1490472"/>
                </a:xfrm>
                <a:prstGeom prst="rect">
                  <a:avLst/>
                </a:prstGeom>
                <a:grpFill/>
              </p:spPr>
            </p:pic>
            <p:pic>
              <p:nvPicPr>
                <p:cNvPr id="27" name="Picture 26" descr="A picture containing wine, sitting, table, knife&#10;&#10;Description automatically generated">
                  <a:extLst>
                    <a:ext uri="{FF2B5EF4-FFF2-40B4-BE49-F238E27FC236}">
                      <a16:creationId xmlns:a16="http://schemas.microsoft.com/office/drawing/2014/main" id="{D8721A84-FD1D-9144-9991-A9F54AD15E99}"/>
                    </a:ext>
                  </a:extLst>
                </p:cNvPr>
                <p:cNvPicPr>
                  <a:picLocks noChangeAspect="1"/>
                </p:cNvPicPr>
                <p:nvPr/>
              </p:nvPicPr>
              <p:blipFill rotWithShape="1">
                <a:blip r:embed="rId7"/>
                <a:srcRect l="30457" r="30393"/>
                <a:stretch/>
              </p:blipFill>
              <p:spPr>
                <a:xfrm>
                  <a:off x="2522704" y="3983713"/>
                  <a:ext cx="570088" cy="1490472"/>
                </a:xfrm>
                <a:prstGeom prst="rect">
                  <a:avLst/>
                </a:prstGeom>
                <a:grpFill/>
              </p:spPr>
            </p:pic>
          </p:grpSp>
          <p:pic>
            <p:nvPicPr>
              <p:cNvPr id="30" name="Picture 29" descr="A picture containing wine, sitting, table, knife&#10;&#10;Description automatically generated">
                <a:extLst>
                  <a:ext uri="{FF2B5EF4-FFF2-40B4-BE49-F238E27FC236}">
                    <a16:creationId xmlns:a16="http://schemas.microsoft.com/office/drawing/2014/main" id="{40E2343F-EF46-ED42-A127-E9FD930AE08F}"/>
                  </a:ext>
                </a:extLst>
              </p:cNvPr>
              <p:cNvPicPr>
                <a:picLocks noChangeAspect="1"/>
              </p:cNvPicPr>
              <p:nvPr/>
            </p:nvPicPr>
            <p:blipFill rotWithShape="1">
              <a:blip r:embed="rId7"/>
              <a:srcRect l="30457" r="30393"/>
              <a:stretch/>
            </p:blipFill>
            <p:spPr>
              <a:xfrm>
                <a:off x="3429951" y="3662896"/>
                <a:ext cx="570322" cy="1491083"/>
              </a:xfrm>
              <a:prstGeom prst="rect">
                <a:avLst/>
              </a:prstGeom>
              <a:solidFill>
                <a:schemeClr val="bg1"/>
              </a:solidFill>
            </p:spPr>
          </p:pic>
        </p:grpSp>
        <p:pic>
          <p:nvPicPr>
            <p:cNvPr id="26" name="Picture 25" descr="Shape&#10;&#10;Description automatically generated">
              <a:extLst>
                <a:ext uri="{FF2B5EF4-FFF2-40B4-BE49-F238E27FC236}">
                  <a16:creationId xmlns:a16="http://schemas.microsoft.com/office/drawing/2014/main" id="{7A4CFECC-D5F1-5D44-A315-38275CB8A508}"/>
                </a:ext>
              </a:extLst>
            </p:cNvPr>
            <p:cNvPicPr>
              <a:picLocks noChangeAspect="1"/>
            </p:cNvPicPr>
            <p:nvPr/>
          </p:nvPicPr>
          <p:blipFill>
            <a:blip r:embed="rId6"/>
            <a:stretch>
              <a:fillRect/>
            </a:stretch>
          </p:blipFill>
          <p:spPr>
            <a:xfrm>
              <a:off x="1938022" y="2180084"/>
              <a:ext cx="900484" cy="1727549"/>
            </a:xfrm>
            <a:prstGeom prst="rect">
              <a:avLst/>
            </a:prstGeom>
            <a:solidFill>
              <a:schemeClr val="bg1"/>
            </a:solidFill>
          </p:spPr>
        </p:pic>
      </p:grpSp>
    </p:spTree>
    <p:extLst>
      <p:ext uri="{BB962C8B-B14F-4D97-AF65-F5344CB8AC3E}">
        <p14:creationId xmlns:p14="http://schemas.microsoft.com/office/powerpoint/2010/main" val="412119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2"/>
                                        </p:tgtEl>
                                      </p:cBhvr>
                                    </p:cmd>
                                  </p:childTnLst>
                                </p:cTn>
                              </p:par>
                              <p:par>
                                <p:cTn id="13" presetID="35" presetClass="emph" presetSubtype="0" fill="hold" nodeType="withEffect">
                                  <p:stCondLst>
                                    <p:cond delay="0"/>
                                  </p:stCondLst>
                                  <p:childTnLst>
                                    <p:anim calcmode="discrete" valueType="str">
                                      <p:cBhvr>
                                        <p:cTn id="14"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beep-09-soft.mp3" descr="beep-09-soft.mp3">
            <a:hlinkClick r:id="" action="ppaction://media"/>
            <a:extLst>
              <a:ext uri="{FF2B5EF4-FFF2-40B4-BE49-F238E27FC236}">
                <a16:creationId xmlns:a16="http://schemas.microsoft.com/office/drawing/2014/main" id="{EB2B06D0-4C44-7348-AB40-386E5BE1AB6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DAE34781-79ED-8142-9024-0D34B00DDA53}"/>
              </a:ext>
            </a:extLst>
          </p:cNvPr>
          <p:cNvGrpSpPr/>
          <p:nvPr/>
        </p:nvGrpSpPr>
        <p:grpSpPr>
          <a:xfrm>
            <a:off x="6833069" y="1114530"/>
            <a:ext cx="4745370" cy="3367841"/>
            <a:chOff x="3186070" y="389944"/>
            <a:chExt cx="4745370" cy="3367841"/>
          </a:xfrm>
        </p:grpSpPr>
        <p:grpSp>
          <p:nvGrpSpPr>
            <p:cNvPr id="36" name="Group 35">
              <a:extLst>
                <a:ext uri="{FF2B5EF4-FFF2-40B4-BE49-F238E27FC236}">
                  <a16:creationId xmlns:a16="http://schemas.microsoft.com/office/drawing/2014/main" id="{56314F31-99EA-2443-AEEE-11CA4123634E}"/>
                </a:ext>
              </a:extLst>
            </p:cNvPr>
            <p:cNvGrpSpPr/>
            <p:nvPr/>
          </p:nvGrpSpPr>
          <p:grpSpPr>
            <a:xfrm>
              <a:off x="3186070" y="389944"/>
              <a:ext cx="4745370" cy="3367841"/>
              <a:chOff x="3186070" y="389944"/>
              <a:chExt cx="4745370" cy="3367841"/>
            </a:xfrm>
            <a:solidFill>
              <a:schemeClr val="bg1"/>
            </a:solidFill>
          </p:grpSpPr>
          <p:grpSp>
            <p:nvGrpSpPr>
              <p:cNvPr id="37" name="Group 36">
                <a:extLst>
                  <a:ext uri="{FF2B5EF4-FFF2-40B4-BE49-F238E27FC236}">
                    <a16:creationId xmlns:a16="http://schemas.microsoft.com/office/drawing/2014/main" id="{5D77C1FF-4623-E440-AD82-C8DA8C406033}"/>
                  </a:ext>
                </a:extLst>
              </p:cNvPr>
              <p:cNvGrpSpPr/>
              <p:nvPr/>
            </p:nvGrpSpPr>
            <p:grpSpPr>
              <a:xfrm>
                <a:off x="3186070" y="389944"/>
                <a:ext cx="4745370" cy="3367841"/>
                <a:chOff x="3186070" y="389944"/>
                <a:chExt cx="4745370" cy="3367841"/>
              </a:xfrm>
              <a:grpFill/>
            </p:grpSpPr>
            <p:sp>
              <p:nvSpPr>
                <p:cNvPr id="39" name="Cloud 38">
                  <a:extLst>
                    <a:ext uri="{FF2B5EF4-FFF2-40B4-BE49-F238E27FC236}">
                      <a16:creationId xmlns:a16="http://schemas.microsoft.com/office/drawing/2014/main" id="{5E57F6D1-0459-3E40-99F3-79F9478018DF}"/>
                    </a:ext>
                  </a:extLst>
                </p:cNvPr>
                <p:cNvSpPr/>
                <p:nvPr/>
              </p:nvSpPr>
              <p:spPr>
                <a:xfrm>
                  <a:off x="4062016" y="389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descr="A picture containing drawing&#10;&#10;Description automatically generated">
                  <a:extLst>
                    <a:ext uri="{FF2B5EF4-FFF2-40B4-BE49-F238E27FC236}">
                      <a16:creationId xmlns:a16="http://schemas.microsoft.com/office/drawing/2014/main" id="{76359251-6282-4D49-9C01-1D567C807945}"/>
                    </a:ext>
                  </a:extLst>
                </p:cNvPr>
                <p:cNvPicPr>
                  <a:picLocks noChangeAspect="1"/>
                </p:cNvPicPr>
                <p:nvPr/>
              </p:nvPicPr>
              <p:blipFill rotWithShape="1">
                <a:blip r:embed="rId6"/>
                <a:srcRect l="8440" t="8158" r="64632" b="53717"/>
                <a:stretch/>
              </p:blipFill>
              <p:spPr>
                <a:xfrm>
                  <a:off x="5683732" y="776907"/>
                  <a:ext cx="547402" cy="1213518"/>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9FDB8808-D949-6749-BB45-1DDA8EEDBAC7}"/>
                    </a:ext>
                  </a:extLst>
                </p:cNvPr>
                <p:cNvPicPr>
                  <a:picLocks noChangeAspect="1"/>
                </p:cNvPicPr>
                <p:nvPr/>
              </p:nvPicPr>
              <p:blipFill rotWithShape="1">
                <a:blip r:embed="rId6"/>
                <a:srcRect l="8440" t="8158" r="64632" b="53717"/>
                <a:stretch/>
              </p:blipFill>
              <p:spPr>
                <a:xfrm>
                  <a:off x="6281170" y="1353923"/>
                  <a:ext cx="574235" cy="1273004"/>
                </a:xfrm>
                <a:prstGeom prst="rect">
                  <a:avLst/>
                </a:prstGeom>
                <a:grpFill/>
              </p:spPr>
            </p:pic>
            <p:grpSp>
              <p:nvGrpSpPr>
                <p:cNvPr id="42" name="Group 41">
                  <a:extLst>
                    <a:ext uri="{FF2B5EF4-FFF2-40B4-BE49-F238E27FC236}">
                      <a16:creationId xmlns:a16="http://schemas.microsoft.com/office/drawing/2014/main" id="{F55EF6CE-31AB-2C4B-88AF-AD27CE942C76}"/>
                    </a:ext>
                  </a:extLst>
                </p:cNvPr>
                <p:cNvGrpSpPr/>
                <p:nvPr/>
              </p:nvGrpSpPr>
              <p:grpSpPr>
                <a:xfrm>
                  <a:off x="3186070" y="2598337"/>
                  <a:ext cx="964775" cy="1159448"/>
                  <a:chOff x="2682368" y="2351827"/>
                  <a:chExt cx="964775" cy="1159448"/>
                </a:xfrm>
                <a:grpFill/>
              </p:grpSpPr>
              <p:sp>
                <p:nvSpPr>
                  <p:cNvPr id="43" name="Oval 42">
                    <a:extLst>
                      <a:ext uri="{FF2B5EF4-FFF2-40B4-BE49-F238E27FC236}">
                        <a16:creationId xmlns:a16="http://schemas.microsoft.com/office/drawing/2014/main" id="{C184E6F2-1C9D-3547-919F-E4F4253D9876}"/>
                      </a:ext>
                    </a:extLst>
                  </p:cNvPr>
                  <p:cNvSpPr/>
                  <p:nvPr/>
                </p:nvSpPr>
                <p:spPr>
                  <a:xfrm>
                    <a:off x="3164543" y="235182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5E917F3-B5F2-4F4C-BA44-A3BC8C94D1BE}"/>
                      </a:ext>
                    </a:extLst>
                  </p:cNvPr>
                  <p:cNvSpPr/>
                  <p:nvPr/>
                </p:nvSpPr>
                <p:spPr>
                  <a:xfrm>
                    <a:off x="2870963" y="2840278"/>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6DCBC4E-26E4-2943-AB5E-AECD21F53073}"/>
                      </a:ext>
                    </a:extLst>
                  </p:cNvPr>
                  <p:cNvSpPr/>
                  <p:nvPr/>
                </p:nvSpPr>
                <p:spPr>
                  <a:xfrm>
                    <a:off x="2682368" y="3280791"/>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8" name="Picture 37" descr="A picture containing light, table, sitting, holding&#10;&#10;Description automatically generated">
                <a:extLst>
                  <a:ext uri="{FF2B5EF4-FFF2-40B4-BE49-F238E27FC236}">
                    <a16:creationId xmlns:a16="http://schemas.microsoft.com/office/drawing/2014/main" id="{A83153F3-B858-EA40-98B1-94CA69309FD0}"/>
                  </a:ext>
                </a:extLst>
              </p:cNvPr>
              <p:cNvPicPr>
                <a:picLocks noChangeAspect="1"/>
              </p:cNvPicPr>
              <p:nvPr/>
            </p:nvPicPr>
            <p:blipFill>
              <a:blip r:embed="rId7"/>
              <a:stretch>
                <a:fillRect/>
              </a:stretch>
            </p:blipFill>
            <p:spPr>
              <a:xfrm>
                <a:off x="4566350" y="1632853"/>
                <a:ext cx="978869" cy="851922"/>
              </a:xfrm>
              <a:prstGeom prst="rect">
                <a:avLst/>
              </a:prstGeom>
              <a:grpFill/>
            </p:spPr>
          </p:pic>
        </p:grpSp>
        <p:pic>
          <p:nvPicPr>
            <p:cNvPr id="25" name="Picture 24" descr="A picture containing drawing&#10;&#10;Description automatically generated">
              <a:extLst>
                <a:ext uri="{FF2B5EF4-FFF2-40B4-BE49-F238E27FC236}">
                  <a16:creationId xmlns:a16="http://schemas.microsoft.com/office/drawing/2014/main" id="{8040021D-2F3F-FE41-9AFA-54B50D82B061}"/>
                </a:ext>
              </a:extLst>
            </p:cNvPr>
            <p:cNvPicPr>
              <a:picLocks noChangeAspect="1"/>
            </p:cNvPicPr>
            <p:nvPr/>
          </p:nvPicPr>
          <p:blipFill rotWithShape="1">
            <a:blip r:embed="rId6"/>
            <a:srcRect l="8440" t="8158" r="64632" b="53717"/>
            <a:stretch/>
          </p:blipFill>
          <p:spPr>
            <a:xfrm>
              <a:off x="6902558" y="747164"/>
              <a:ext cx="528753" cy="1273004"/>
            </a:xfrm>
            <a:prstGeom prst="rect">
              <a:avLst/>
            </a:prstGeom>
            <a:solidFill>
              <a:schemeClr val="bg1"/>
            </a:solidFill>
          </p:spPr>
        </p:pic>
      </p:grpSp>
      <p:grpSp>
        <p:nvGrpSpPr>
          <p:cNvPr id="5" name="Group 4">
            <a:extLst>
              <a:ext uri="{FF2B5EF4-FFF2-40B4-BE49-F238E27FC236}">
                <a16:creationId xmlns:a16="http://schemas.microsoft.com/office/drawing/2014/main" id="{EC1339D9-98E2-7245-AA3D-5E854DAE0EBC}"/>
              </a:ext>
            </a:extLst>
          </p:cNvPr>
          <p:cNvGrpSpPr/>
          <p:nvPr/>
        </p:nvGrpSpPr>
        <p:grpSpPr>
          <a:xfrm>
            <a:off x="981692" y="1279157"/>
            <a:ext cx="3869424" cy="2916936"/>
            <a:chOff x="7837992" y="2721447"/>
            <a:chExt cx="3869424" cy="2916936"/>
          </a:xfrm>
        </p:grpSpPr>
        <p:grpSp>
          <p:nvGrpSpPr>
            <p:cNvPr id="3" name="Group 2">
              <a:extLst>
                <a:ext uri="{FF2B5EF4-FFF2-40B4-BE49-F238E27FC236}">
                  <a16:creationId xmlns:a16="http://schemas.microsoft.com/office/drawing/2014/main" id="{FFF32855-B0A8-494E-AB97-60FA3AFA48C5}"/>
                </a:ext>
              </a:extLst>
            </p:cNvPr>
            <p:cNvGrpSpPr/>
            <p:nvPr/>
          </p:nvGrpSpPr>
          <p:grpSpPr>
            <a:xfrm>
              <a:off x="7837992" y="2721447"/>
              <a:ext cx="3869424" cy="2916936"/>
              <a:chOff x="7837992" y="2721447"/>
              <a:chExt cx="3869424" cy="2916936"/>
            </a:xfrm>
          </p:grpSpPr>
          <p:grpSp>
            <p:nvGrpSpPr>
              <p:cNvPr id="46" name="Group 45">
                <a:extLst>
                  <a:ext uri="{FF2B5EF4-FFF2-40B4-BE49-F238E27FC236}">
                    <a16:creationId xmlns:a16="http://schemas.microsoft.com/office/drawing/2014/main" id="{A4D05189-A19A-714F-8395-DEEF2DBE3779}"/>
                  </a:ext>
                </a:extLst>
              </p:cNvPr>
              <p:cNvGrpSpPr/>
              <p:nvPr/>
            </p:nvGrpSpPr>
            <p:grpSpPr>
              <a:xfrm>
                <a:off x="7837992" y="2721447"/>
                <a:ext cx="3869424" cy="2916936"/>
                <a:chOff x="7837992" y="2721447"/>
                <a:chExt cx="3869424" cy="2912056"/>
              </a:xfrm>
              <a:solidFill>
                <a:schemeClr val="bg1"/>
              </a:solidFill>
            </p:grpSpPr>
            <p:grpSp>
              <p:nvGrpSpPr>
                <p:cNvPr id="47" name="Group 46">
                  <a:extLst>
                    <a:ext uri="{FF2B5EF4-FFF2-40B4-BE49-F238E27FC236}">
                      <a16:creationId xmlns:a16="http://schemas.microsoft.com/office/drawing/2014/main" id="{AFCDA206-032B-D349-A60F-51C2E8F8A650}"/>
                    </a:ext>
                  </a:extLst>
                </p:cNvPr>
                <p:cNvGrpSpPr/>
                <p:nvPr/>
              </p:nvGrpSpPr>
              <p:grpSpPr>
                <a:xfrm>
                  <a:off x="7837992" y="2721447"/>
                  <a:ext cx="3869424" cy="2912056"/>
                  <a:chOff x="7837992" y="2721447"/>
                  <a:chExt cx="3869424" cy="2912056"/>
                </a:xfrm>
                <a:grpFill/>
              </p:grpSpPr>
              <p:sp>
                <p:nvSpPr>
                  <p:cNvPr id="50" name="Cloud 49">
                    <a:extLst>
                      <a:ext uri="{FF2B5EF4-FFF2-40B4-BE49-F238E27FC236}">
                        <a16:creationId xmlns:a16="http://schemas.microsoft.com/office/drawing/2014/main" id="{EC40600D-AF17-2642-BCE8-92D7652A046C}"/>
                      </a:ext>
                    </a:extLst>
                  </p:cNvPr>
                  <p:cNvSpPr/>
                  <p:nvPr/>
                </p:nvSpPr>
                <p:spPr>
                  <a:xfrm>
                    <a:off x="7837992" y="2721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descr="A picture containing drawing&#10;&#10;Description automatically generated">
                    <a:extLst>
                      <a:ext uri="{FF2B5EF4-FFF2-40B4-BE49-F238E27FC236}">
                        <a16:creationId xmlns:a16="http://schemas.microsoft.com/office/drawing/2014/main" id="{CE1444A7-1A3D-F04A-83B6-93653491D048}"/>
                      </a:ext>
                    </a:extLst>
                  </p:cNvPr>
                  <p:cNvPicPr>
                    <a:picLocks noChangeAspect="1"/>
                  </p:cNvPicPr>
                  <p:nvPr/>
                </p:nvPicPr>
                <p:blipFill rotWithShape="1">
                  <a:blip r:embed="rId6"/>
                  <a:srcRect l="8440" t="8158" r="64632" b="53717"/>
                  <a:stretch/>
                </p:blipFill>
                <p:spPr>
                  <a:xfrm>
                    <a:off x="9850733" y="3946672"/>
                    <a:ext cx="516485" cy="1144979"/>
                  </a:xfrm>
                  <a:prstGeom prst="rect">
                    <a:avLst/>
                  </a:prstGeom>
                  <a:grpFill/>
                </p:spPr>
              </p:pic>
              <p:pic>
                <p:nvPicPr>
                  <p:cNvPr id="52" name="Picture 51" descr="A picture containing drawing&#10;&#10;Description automatically generated">
                    <a:extLst>
                      <a:ext uri="{FF2B5EF4-FFF2-40B4-BE49-F238E27FC236}">
                        <a16:creationId xmlns:a16="http://schemas.microsoft.com/office/drawing/2014/main" id="{38FF6015-1648-A146-8664-995AAAEDB181}"/>
                      </a:ext>
                    </a:extLst>
                  </p:cNvPr>
                  <p:cNvPicPr>
                    <a:picLocks noChangeAspect="1"/>
                  </p:cNvPicPr>
                  <p:nvPr/>
                </p:nvPicPr>
                <p:blipFill rotWithShape="1">
                  <a:blip r:embed="rId6"/>
                  <a:srcRect l="8440" t="8158" r="64632" b="53717"/>
                  <a:stretch/>
                </p:blipFill>
                <p:spPr>
                  <a:xfrm>
                    <a:off x="10391435" y="3011724"/>
                    <a:ext cx="569686" cy="1262919"/>
                  </a:xfrm>
                  <a:prstGeom prst="rect">
                    <a:avLst/>
                  </a:prstGeom>
                  <a:grpFill/>
                </p:spPr>
              </p:pic>
            </p:grpSp>
            <p:pic>
              <p:nvPicPr>
                <p:cNvPr id="48" name="Picture 47" descr="A picture containing light, table, sitting, holding&#10;&#10;Description automatically generated">
                  <a:extLst>
                    <a:ext uri="{FF2B5EF4-FFF2-40B4-BE49-F238E27FC236}">
                      <a16:creationId xmlns:a16="http://schemas.microsoft.com/office/drawing/2014/main" id="{1D7B8C2C-9A81-7F41-AACE-90AE643CCAC5}"/>
                    </a:ext>
                  </a:extLst>
                </p:cNvPr>
                <p:cNvPicPr>
                  <a:picLocks noChangeAspect="1"/>
                </p:cNvPicPr>
                <p:nvPr/>
              </p:nvPicPr>
              <p:blipFill>
                <a:blip r:embed="rId7"/>
                <a:stretch>
                  <a:fillRect/>
                </a:stretch>
              </p:blipFill>
              <p:spPr>
                <a:xfrm>
                  <a:off x="8268257" y="3341631"/>
                  <a:ext cx="978869" cy="851922"/>
                </a:xfrm>
                <a:prstGeom prst="rect">
                  <a:avLst/>
                </a:prstGeom>
                <a:grpFill/>
              </p:spPr>
            </p:pic>
          </p:grpSp>
          <p:pic>
            <p:nvPicPr>
              <p:cNvPr id="27" name="Picture 26" descr="A picture containing light, table, sitting, holding&#10;&#10;Description automatically generated">
                <a:extLst>
                  <a:ext uri="{FF2B5EF4-FFF2-40B4-BE49-F238E27FC236}">
                    <a16:creationId xmlns:a16="http://schemas.microsoft.com/office/drawing/2014/main" id="{2727BBA3-0B37-9B45-A57C-D7FD01EA9341}"/>
                  </a:ext>
                </a:extLst>
              </p:cNvPr>
              <p:cNvPicPr>
                <a:picLocks noChangeAspect="1"/>
              </p:cNvPicPr>
              <p:nvPr/>
            </p:nvPicPr>
            <p:blipFill>
              <a:blip r:embed="rId7"/>
              <a:stretch>
                <a:fillRect/>
              </a:stretch>
            </p:blipFill>
            <p:spPr>
              <a:xfrm>
                <a:off x="8601723" y="4281743"/>
                <a:ext cx="978869" cy="853350"/>
              </a:xfrm>
              <a:prstGeom prst="rect">
                <a:avLst/>
              </a:prstGeom>
              <a:solidFill>
                <a:schemeClr val="bg1"/>
              </a:solidFill>
            </p:spPr>
          </p:pic>
        </p:grpSp>
        <p:pic>
          <p:nvPicPr>
            <p:cNvPr id="26" name="Picture 25" descr="A picture containing drawing&#10;&#10;Description automatically generated">
              <a:extLst>
                <a:ext uri="{FF2B5EF4-FFF2-40B4-BE49-F238E27FC236}">
                  <a16:creationId xmlns:a16="http://schemas.microsoft.com/office/drawing/2014/main" id="{98DB0544-76C8-D84F-8A25-87F3B343FFC4}"/>
                </a:ext>
              </a:extLst>
            </p:cNvPr>
            <p:cNvPicPr>
              <a:picLocks noChangeAspect="1"/>
            </p:cNvPicPr>
            <p:nvPr/>
          </p:nvPicPr>
          <p:blipFill rotWithShape="1">
            <a:blip r:embed="rId6"/>
            <a:srcRect l="8440" t="8158" r="64632" b="53717"/>
            <a:stretch/>
          </p:blipFill>
          <p:spPr>
            <a:xfrm>
              <a:off x="9300636" y="3027878"/>
              <a:ext cx="570640" cy="1265035"/>
            </a:xfrm>
            <a:prstGeom prst="rect">
              <a:avLst/>
            </a:prstGeom>
            <a:solidFill>
              <a:schemeClr val="bg1"/>
            </a:solidFill>
          </p:spPr>
        </p:pic>
      </p:grpSp>
    </p:spTree>
    <p:extLst>
      <p:ext uri="{BB962C8B-B14F-4D97-AF65-F5344CB8AC3E}">
        <p14:creationId xmlns:p14="http://schemas.microsoft.com/office/powerpoint/2010/main" val="302610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30"/>
                                        </p:tgtEl>
                                      </p:cBhvr>
                                    </p:cmd>
                                  </p:childTnLst>
                                </p:cTn>
                              </p:par>
                              <p:par>
                                <p:cTn id="13" presetID="35" presetClass="emph" presetSubtype="0" fill="hold" nodeType="with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0"/>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eep-09-soft.mp3" descr="beep-09-soft.mp3">
            <a:hlinkClick r:id="" action="ppaction://media"/>
            <a:extLst>
              <a:ext uri="{FF2B5EF4-FFF2-40B4-BE49-F238E27FC236}">
                <a16:creationId xmlns:a16="http://schemas.microsoft.com/office/drawing/2014/main" id="{0EF7679A-43D5-AE4B-80F2-BE4D005C30A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7" name="Group 26">
            <a:extLst>
              <a:ext uri="{FF2B5EF4-FFF2-40B4-BE49-F238E27FC236}">
                <a16:creationId xmlns:a16="http://schemas.microsoft.com/office/drawing/2014/main" id="{55874A03-60A3-E74A-A031-CF08080DEE91}"/>
              </a:ext>
            </a:extLst>
          </p:cNvPr>
          <p:cNvGrpSpPr/>
          <p:nvPr/>
        </p:nvGrpSpPr>
        <p:grpSpPr>
          <a:xfrm>
            <a:off x="1079618" y="1424718"/>
            <a:ext cx="4783532" cy="3191121"/>
            <a:chOff x="4162577" y="328290"/>
            <a:chExt cx="4783532" cy="3191121"/>
          </a:xfrm>
          <a:solidFill>
            <a:schemeClr val="bg1"/>
          </a:solidFill>
        </p:grpSpPr>
        <p:sp>
          <p:nvSpPr>
            <p:cNvPr id="28" name="Cloud 27">
              <a:extLst>
                <a:ext uri="{FF2B5EF4-FFF2-40B4-BE49-F238E27FC236}">
                  <a16:creationId xmlns:a16="http://schemas.microsoft.com/office/drawing/2014/main" id="{895D3A25-3FEB-744D-BB67-6DD79A6BD686}"/>
                </a:ext>
              </a:extLst>
            </p:cNvPr>
            <p:cNvSpPr/>
            <p:nvPr/>
          </p:nvSpPr>
          <p:spPr>
            <a:xfrm>
              <a:off x="4162577" y="328290"/>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icon&#10;&#10;Description automatically generated">
              <a:extLst>
                <a:ext uri="{FF2B5EF4-FFF2-40B4-BE49-F238E27FC236}">
                  <a16:creationId xmlns:a16="http://schemas.microsoft.com/office/drawing/2014/main" id="{68572772-9026-0B49-A4D4-A3822549B70D}"/>
                </a:ext>
              </a:extLst>
            </p:cNvPr>
            <p:cNvPicPr>
              <a:picLocks noChangeAspect="1"/>
            </p:cNvPicPr>
            <p:nvPr/>
          </p:nvPicPr>
          <p:blipFill rotWithShape="1">
            <a:blip r:embed="rId6"/>
            <a:srcRect b="6797"/>
            <a:stretch/>
          </p:blipFill>
          <p:spPr>
            <a:xfrm>
              <a:off x="6096001" y="1162332"/>
              <a:ext cx="1087275" cy="1060704"/>
            </a:xfrm>
            <a:prstGeom prst="rect">
              <a:avLst/>
            </a:prstGeom>
            <a:grpFill/>
          </p:spPr>
        </p:pic>
        <p:pic>
          <p:nvPicPr>
            <p:cNvPr id="30" name="Picture 29" descr="A drawing of a cartoon character&#10;&#10;Description automatically generated">
              <a:extLst>
                <a:ext uri="{FF2B5EF4-FFF2-40B4-BE49-F238E27FC236}">
                  <a16:creationId xmlns:a16="http://schemas.microsoft.com/office/drawing/2014/main" id="{0B30746E-C560-A045-881B-4583A9B170C9}"/>
                </a:ext>
              </a:extLst>
            </p:cNvPr>
            <p:cNvPicPr>
              <a:picLocks noChangeAspect="1"/>
            </p:cNvPicPr>
            <p:nvPr/>
          </p:nvPicPr>
          <p:blipFill rotWithShape="1">
            <a:blip r:embed="rId7"/>
            <a:srcRect r="13940" b="9248"/>
            <a:stretch/>
          </p:blipFill>
          <p:spPr>
            <a:xfrm rot="21388990">
              <a:off x="4760121" y="1152918"/>
              <a:ext cx="1089248" cy="1262797"/>
            </a:xfrm>
            <a:prstGeom prst="rect">
              <a:avLst/>
            </a:prstGeom>
            <a:grpFill/>
          </p:spPr>
        </p:pic>
        <p:grpSp>
          <p:nvGrpSpPr>
            <p:cNvPr id="31" name="Group 30">
              <a:extLst>
                <a:ext uri="{FF2B5EF4-FFF2-40B4-BE49-F238E27FC236}">
                  <a16:creationId xmlns:a16="http://schemas.microsoft.com/office/drawing/2014/main" id="{6BF59C85-E02B-9B48-BB45-C5CAC55F91D6}"/>
                </a:ext>
              </a:extLst>
            </p:cNvPr>
            <p:cNvGrpSpPr/>
            <p:nvPr/>
          </p:nvGrpSpPr>
          <p:grpSpPr>
            <a:xfrm>
              <a:off x="7856460" y="2416320"/>
              <a:ext cx="1089649" cy="1103091"/>
              <a:chOff x="7352758" y="2169810"/>
              <a:chExt cx="1089649" cy="1103091"/>
            </a:xfrm>
            <a:grpFill/>
          </p:grpSpPr>
          <p:sp>
            <p:nvSpPr>
              <p:cNvPr id="32" name="Oval 31">
                <a:extLst>
                  <a:ext uri="{FF2B5EF4-FFF2-40B4-BE49-F238E27FC236}">
                    <a16:creationId xmlns:a16="http://schemas.microsoft.com/office/drawing/2014/main" id="{2A1249E2-5192-214C-AD99-4912F13124F8}"/>
                  </a:ext>
                </a:extLst>
              </p:cNvPr>
              <p:cNvSpPr/>
              <p:nvPr/>
            </p:nvSpPr>
            <p:spPr>
              <a:xfrm>
                <a:off x="7352758" y="2169810"/>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BA2AE88-F913-9A41-961D-904AFD441F66}"/>
                  </a:ext>
                </a:extLst>
              </p:cNvPr>
              <p:cNvSpPr/>
              <p:nvPr/>
            </p:nvSpPr>
            <p:spPr>
              <a:xfrm>
                <a:off x="7845507" y="262098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45EE81C-BE48-B346-9FBB-B574AE6D41C9}"/>
                  </a:ext>
                </a:extLst>
              </p:cNvPr>
              <p:cNvSpPr/>
              <p:nvPr/>
            </p:nvSpPr>
            <p:spPr>
              <a:xfrm>
                <a:off x="8201107" y="304241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 name="Group 1">
            <a:extLst>
              <a:ext uri="{FF2B5EF4-FFF2-40B4-BE49-F238E27FC236}">
                <a16:creationId xmlns:a16="http://schemas.microsoft.com/office/drawing/2014/main" id="{D62C5762-9728-B44C-8F5B-8298CE87E335}"/>
              </a:ext>
            </a:extLst>
          </p:cNvPr>
          <p:cNvGrpSpPr/>
          <p:nvPr/>
        </p:nvGrpSpPr>
        <p:grpSpPr>
          <a:xfrm>
            <a:off x="7242960" y="1075814"/>
            <a:ext cx="3954127" cy="3093979"/>
            <a:chOff x="7242960" y="1075814"/>
            <a:chExt cx="3954127" cy="3093979"/>
          </a:xfrm>
        </p:grpSpPr>
        <p:grpSp>
          <p:nvGrpSpPr>
            <p:cNvPr id="35" name="Group 34">
              <a:extLst>
                <a:ext uri="{FF2B5EF4-FFF2-40B4-BE49-F238E27FC236}">
                  <a16:creationId xmlns:a16="http://schemas.microsoft.com/office/drawing/2014/main" id="{37DD8098-DFD8-0E41-93DF-FCACB99B644F}"/>
                </a:ext>
              </a:extLst>
            </p:cNvPr>
            <p:cNvGrpSpPr/>
            <p:nvPr/>
          </p:nvGrpSpPr>
          <p:grpSpPr>
            <a:xfrm>
              <a:off x="7242960" y="1075814"/>
              <a:ext cx="3954127" cy="3093979"/>
              <a:chOff x="8030712" y="2475547"/>
              <a:chExt cx="3954127" cy="3093979"/>
            </a:xfrm>
            <a:solidFill>
              <a:schemeClr val="bg1"/>
            </a:solidFill>
          </p:grpSpPr>
          <p:sp>
            <p:nvSpPr>
              <p:cNvPr id="36" name="Cloud 35">
                <a:extLst>
                  <a:ext uri="{FF2B5EF4-FFF2-40B4-BE49-F238E27FC236}">
                    <a16:creationId xmlns:a16="http://schemas.microsoft.com/office/drawing/2014/main" id="{90008318-9815-9B46-AEBC-0F8F6CE9BE94}"/>
                  </a:ext>
                </a:extLst>
              </p:cNvPr>
              <p:cNvSpPr/>
              <p:nvPr/>
            </p:nvSpPr>
            <p:spPr>
              <a:xfrm>
                <a:off x="8030712" y="2475547"/>
                <a:ext cx="3954127" cy="3093979"/>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descr="A drawing of a cartoon character&#10;&#10;Description automatically generated">
                <a:extLst>
                  <a:ext uri="{FF2B5EF4-FFF2-40B4-BE49-F238E27FC236}">
                    <a16:creationId xmlns:a16="http://schemas.microsoft.com/office/drawing/2014/main" id="{2904922D-EFCA-3543-9DC2-51B00163E92D}"/>
                  </a:ext>
                </a:extLst>
              </p:cNvPr>
              <p:cNvPicPr>
                <a:picLocks noChangeAspect="1"/>
              </p:cNvPicPr>
              <p:nvPr/>
            </p:nvPicPr>
            <p:blipFill rotWithShape="1">
              <a:blip r:embed="rId7"/>
              <a:srcRect r="13940" b="9248"/>
              <a:stretch/>
            </p:blipFill>
            <p:spPr>
              <a:xfrm rot="21388990">
                <a:off x="8563426" y="3640059"/>
                <a:ext cx="1089248" cy="1262797"/>
              </a:xfrm>
              <a:prstGeom prst="rect">
                <a:avLst/>
              </a:prstGeom>
              <a:grpFill/>
            </p:spPr>
          </p:pic>
          <p:pic>
            <p:nvPicPr>
              <p:cNvPr id="38" name="Picture 37" descr="A drawing of a cartoon character&#10;&#10;Description automatically generated">
                <a:extLst>
                  <a:ext uri="{FF2B5EF4-FFF2-40B4-BE49-F238E27FC236}">
                    <a16:creationId xmlns:a16="http://schemas.microsoft.com/office/drawing/2014/main" id="{5A9E1FC2-5B0B-E345-8BAF-5B6693392ABB}"/>
                  </a:ext>
                </a:extLst>
              </p:cNvPr>
              <p:cNvPicPr>
                <a:picLocks noChangeAspect="1"/>
              </p:cNvPicPr>
              <p:nvPr/>
            </p:nvPicPr>
            <p:blipFill rotWithShape="1">
              <a:blip r:embed="rId7"/>
              <a:srcRect r="13940" b="9248"/>
              <a:stretch/>
            </p:blipFill>
            <p:spPr>
              <a:xfrm rot="21388990">
                <a:off x="9348316" y="2797602"/>
                <a:ext cx="1089248" cy="1262797"/>
              </a:xfrm>
              <a:prstGeom prst="rect">
                <a:avLst/>
              </a:prstGeom>
              <a:grpFill/>
            </p:spPr>
          </p:pic>
          <p:pic>
            <p:nvPicPr>
              <p:cNvPr id="39" name="Picture 38" descr="A picture containing icon&#10;&#10;Description automatically generated">
                <a:extLst>
                  <a:ext uri="{FF2B5EF4-FFF2-40B4-BE49-F238E27FC236}">
                    <a16:creationId xmlns:a16="http://schemas.microsoft.com/office/drawing/2014/main" id="{353B75A4-6001-304D-B793-9A0C45C5D30E}"/>
                  </a:ext>
                </a:extLst>
              </p:cNvPr>
              <p:cNvPicPr>
                <a:picLocks noChangeAspect="1"/>
              </p:cNvPicPr>
              <p:nvPr/>
            </p:nvPicPr>
            <p:blipFill rotWithShape="1">
              <a:blip r:embed="rId6"/>
              <a:srcRect b="6797"/>
              <a:stretch/>
            </p:blipFill>
            <p:spPr>
              <a:xfrm>
                <a:off x="10470210" y="3112792"/>
                <a:ext cx="1090786" cy="1064129"/>
              </a:xfrm>
              <a:prstGeom prst="rect">
                <a:avLst/>
              </a:prstGeom>
              <a:grpFill/>
            </p:spPr>
          </p:pic>
        </p:grpSp>
        <p:pic>
          <p:nvPicPr>
            <p:cNvPr id="40" name="Picture 39" descr="A picture containing icon&#10;&#10;Description automatically generated">
              <a:extLst>
                <a:ext uri="{FF2B5EF4-FFF2-40B4-BE49-F238E27FC236}">
                  <a16:creationId xmlns:a16="http://schemas.microsoft.com/office/drawing/2014/main" id="{AECD5646-ABD1-D842-9B76-000030960C85}"/>
                </a:ext>
              </a:extLst>
            </p:cNvPr>
            <p:cNvPicPr>
              <a:picLocks noChangeAspect="1"/>
            </p:cNvPicPr>
            <p:nvPr/>
          </p:nvPicPr>
          <p:blipFill rotWithShape="1">
            <a:blip r:embed="rId6"/>
            <a:srcRect b="6797"/>
            <a:stretch/>
          </p:blipFill>
          <p:spPr>
            <a:xfrm>
              <a:off x="8900098" y="2592533"/>
              <a:ext cx="1090786" cy="1064129"/>
            </a:xfrm>
            <a:prstGeom prst="rect">
              <a:avLst/>
            </a:prstGeom>
            <a:solidFill>
              <a:schemeClr val="bg1"/>
            </a:solidFill>
          </p:spPr>
        </p:pic>
      </p:grpSp>
    </p:spTree>
    <p:extLst>
      <p:ext uri="{BB962C8B-B14F-4D97-AF65-F5344CB8AC3E}">
        <p14:creationId xmlns:p14="http://schemas.microsoft.com/office/powerpoint/2010/main" val="28795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1"/>
                                        </p:tgtEl>
                                      </p:cBhvr>
                                    </p:cmd>
                                  </p:childTnLst>
                                </p:cTn>
                              </p:par>
                              <p:par>
                                <p:cTn id="13" presetID="35" presetClass="emph" presetSubtype="0" fill="hold" nodeType="withEffect">
                                  <p:stCondLst>
                                    <p:cond delay="0"/>
                                  </p:stCondLst>
                                  <p:childTnLst>
                                    <p:anim calcmode="discrete" valueType="str">
                                      <p:cBhvr>
                                        <p:cTn id="14" dur="5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1"/>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AE77DACA-A80F-E140-A38F-4D0ECE68E22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B920CA52-B53A-BD49-9103-2AD6EBC26469}"/>
              </a:ext>
            </a:extLst>
          </p:cNvPr>
          <p:cNvGrpSpPr/>
          <p:nvPr/>
        </p:nvGrpSpPr>
        <p:grpSpPr>
          <a:xfrm>
            <a:off x="845164" y="1666298"/>
            <a:ext cx="5019422" cy="2971745"/>
            <a:chOff x="357030" y="2912605"/>
            <a:chExt cx="5019422" cy="2971745"/>
          </a:xfrm>
        </p:grpSpPr>
        <p:grpSp>
          <p:nvGrpSpPr>
            <p:cNvPr id="23" name="Group 22">
              <a:extLst>
                <a:ext uri="{FF2B5EF4-FFF2-40B4-BE49-F238E27FC236}">
                  <a16:creationId xmlns:a16="http://schemas.microsoft.com/office/drawing/2014/main" id="{83C38B97-8107-2748-951C-04A11361B048}"/>
                </a:ext>
              </a:extLst>
            </p:cNvPr>
            <p:cNvGrpSpPr/>
            <p:nvPr/>
          </p:nvGrpSpPr>
          <p:grpSpPr>
            <a:xfrm>
              <a:off x="357030" y="2912605"/>
              <a:ext cx="5019422" cy="2971745"/>
              <a:chOff x="192592" y="2848447"/>
              <a:chExt cx="5019422" cy="2971745"/>
            </a:xfrm>
            <a:solidFill>
              <a:schemeClr val="bg1"/>
            </a:solidFill>
          </p:grpSpPr>
          <p:sp>
            <p:nvSpPr>
              <p:cNvPr id="24" name="Cloud 23">
                <a:extLst>
                  <a:ext uri="{FF2B5EF4-FFF2-40B4-BE49-F238E27FC236}">
                    <a16:creationId xmlns:a16="http://schemas.microsoft.com/office/drawing/2014/main" id="{BE8186CF-4D91-CD48-8B0D-ADF31E8799C8}"/>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picture containing drawing&#10;&#10;Description automatically generated">
                <a:extLst>
                  <a:ext uri="{FF2B5EF4-FFF2-40B4-BE49-F238E27FC236}">
                    <a16:creationId xmlns:a16="http://schemas.microsoft.com/office/drawing/2014/main" id="{E0E532DA-A80C-B241-85DA-5AC9A05A1E61}"/>
                  </a:ext>
                </a:extLst>
              </p:cNvPr>
              <p:cNvPicPr>
                <a:picLocks noChangeAspect="1"/>
              </p:cNvPicPr>
              <p:nvPr/>
            </p:nvPicPr>
            <p:blipFill>
              <a:blip r:embed="rId6"/>
              <a:stretch>
                <a:fillRect/>
              </a:stretch>
            </p:blipFill>
            <p:spPr>
              <a:xfrm>
                <a:off x="759562" y="3900762"/>
                <a:ext cx="904017" cy="967886"/>
              </a:xfrm>
              <a:prstGeom prst="rect">
                <a:avLst/>
              </a:prstGeom>
              <a:grpFill/>
            </p:spPr>
          </p:pic>
          <p:pic>
            <p:nvPicPr>
              <p:cNvPr id="26" name="Picture 25" descr="A picture containing drawing&#10;&#10;Description automatically generated">
                <a:extLst>
                  <a:ext uri="{FF2B5EF4-FFF2-40B4-BE49-F238E27FC236}">
                    <a16:creationId xmlns:a16="http://schemas.microsoft.com/office/drawing/2014/main" id="{F3C2BE07-1631-E345-88F8-1A0CB26AE3F0}"/>
                  </a:ext>
                </a:extLst>
              </p:cNvPr>
              <p:cNvPicPr>
                <a:picLocks noChangeAspect="1"/>
              </p:cNvPicPr>
              <p:nvPr/>
            </p:nvPicPr>
            <p:blipFill>
              <a:blip r:embed="rId7"/>
              <a:stretch>
                <a:fillRect/>
              </a:stretch>
            </p:blipFill>
            <p:spPr>
              <a:xfrm>
                <a:off x="1722428" y="4345274"/>
                <a:ext cx="904017" cy="933924"/>
              </a:xfrm>
              <a:prstGeom prst="rect">
                <a:avLst/>
              </a:prstGeom>
              <a:grpFill/>
            </p:spPr>
          </p:pic>
          <p:pic>
            <p:nvPicPr>
              <p:cNvPr id="27" name="Picture 26" descr="A picture containing drawing&#10;&#10;Description automatically generated">
                <a:extLst>
                  <a:ext uri="{FF2B5EF4-FFF2-40B4-BE49-F238E27FC236}">
                    <a16:creationId xmlns:a16="http://schemas.microsoft.com/office/drawing/2014/main" id="{A1215007-083D-C64E-9CD9-CF9C28D72305}"/>
                  </a:ext>
                </a:extLst>
              </p:cNvPr>
              <p:cNvPicPr>
                <a:picLocks noChangeAspect="1"/>
              </p:cNvPicPr>
              <p:nvPr/>
            </p:nvPicPr>
            <p:blipFill>
              <a:blip r:embed="rId7"/>
              <a:stretch>
                <a:fillRect/>
              </a:stretch>
            </p:blipFill>
            <p:spPr>
              <a:xfrm>
                <a:off x="2590653" y="3477701"/>
                <a:ext cx="886932" cy="916274"/>
              </a:xfrm>
              <a:prstGeom prst="rect">
                <a:avLst/>
              </a:prstGeom>
              <a:grpFill/>
            </p:spPr>
          </p:pic>
          <p:grpSp>
            <p:nvGrpSpPr>
              <p:cNvPr id="28" name="Group 27">
                <a:extLst>
                  <a:ext uri="{FF2B5EF4-FFF2-40B4-BE49-F238E27FC236}">
                    <a16:creationId xmlns:a16="http://schemas.microsoft.com/office/drawing/2014/main" id="{2B4A4F99-A5EB-7B4D-B41E-389BCAD11269}"/>
                  </a:ext>
                </a:extLst>
              </p:cNvPr>
              <p:cNvGrpSpPr/>
              <p:nvPr/>
            </p:nvGrpSpPr>
            <p:grpSpPr>
              <a:xfrm rot="17326522" flipH="1">
                <a:off x="4050932" y="4659110"/>
                <a:ext cx="969105" cy="1353059"/>
                <a:chOff x="4953315" y="3704707"/>
                <a:chExt cx="969130" cy="1186409"/>
              </a:xfrm>
              <a:grpFill/>
            </p:grpSpPr>
            <p:sp>
              <p:nvSpPr>
                <p:cNvPr id="29" name="Oval 28">
                  <a:extLst>
                    <a:ext uri="{FF2B5EF4-FFF2-40B4-BE49-F238E27FC236}">
                      <a16:creationId xmlns:a16="http://schemas.microsoft.com/office/drawing/2014/main" id="{6AEFAAA8-3EE3-644B-974D-8C3713034D67}"/>
                    </a:ext>
                  </a:extLst>
                </p:cNvPr>
                <p:cNvSpPr/>
                <p:nvPr/>
              </p:nvSpPr>
              <p:spPr>
                <a:xfrm>
                  <a:off x="4953315" y="370470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93848BA-242B-FC4E-A5AF-26F7BF5D118B}"/>
                    </a:ext>
                  </a:extLst>
                </p:cNvPr>
                <p:cNvSpPr/>
                <p:nvPr/>
              </p:nvSpPr>
              <p:spPr>
                <a:xfrm>
                  <a:off x="5259316" y="426892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DCCBEA9-CA2F-934C-A034-BB7D88C1EFC9}"/>
                    </a:ext>
                  </a:extLst>
                </p:cNvPr>
                <p:cNvSpPr/>
                <p:nvPr/>
              </p:nvSpPr>
              <p:spPr>
                <a:xfrm>
                  <a:off x="5681145" y="4660632"/>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2" name="Picture 41" descr="A picture containing drawing&#10;&#10;Description automatically generated">
              <a:extLst>
                <a:ext uri="{FF2B5EF4-FFF2-40B4-BE49-F238E27FC236}">
                  <a16:creationId xmlns:a16="http://schemas.microsoft.com/office/drawing/2014/main" id="{6F8F5CBC-1A41-484E-A385-F0D65B44E0A6}"/>
                </a:ext>
              </a:extLst>
            </p:cNvPr>
            <p:cNvPicPr>
              <a:picLocks noChangeAspect="1"/>
            </p:cNvPicPr>
            <p:nvPr/>
          </p:nvPicPr>
          <p:blipFill>
            <a:blip r:embed="rId7"/>
            <a:stretch>
              <a:fillRect/>
            </a:stretch>
          </p:blipFill>
          <p:spPr>
            <a:xfrm>
              <a:off x="1741114" y="3342575"/>
              <a:ext cx="886932" cy="916274"/>
            </a:xfrm>
            <a:prstGeom prst="rect">
              <a:avLst/>
            </a:prstGeom>
            <a:solidFill>
              <a:schemeClr val="bg1"/>
            </a:solidFill>
          </p:spPr>
        </p:pic>
      </p:grpSp>
      <p:grpSp>
        <p:nvGrpSpPr>
          <p:cNvPr id="4" name="Group 3">
            <a:extLst>
              <a:ext uri="{FF2B5EF4-FFF2-40B4-BE49-F238E27FC236}">
                <a16:creationId xmlns:a16="http://schemas.microsoft.com/office/drawing/2014/main" id="{C95A3FBC-4E84-9349-A8C1-AB33BEA48A55}"/>
              </a:ext>
            </a:extLst>
          </p:cNvPr>
          <p:cNvGrpSpPr/>
          <p:nvPr/>
        </p:nvGrpSpPr>
        <p:grpSpPr>
          <a:xfrm>
            <a:off x="7496473" y="1666298"/>
            <a:ext cx="3869424" cy="2912056"/>
            <a:chOff x="7563014" y="2444734"/>
            <a:chExt cx="3869424" cy="2912056"/>
          </a:xfrm>
        </p:grpSpPr>
        <p:grpSp>
          <p:nvGrpSpPr>
            <p:cNvPr id="38" name="Group 37">
              <a:extLst>
                <a:ext uri="{FF2B5EF4-FFF2-40B4-BE49-F238E27FC236}">
                  <a16:creationId xmlns:a16="http://schemas.microsoft.com/office/drawing/2014/main" id="{02DE7246-B900-C142-B1AC-96E248876F95}"/>
                </a:ext>
              </a:extLst>
            </p:cNvPr>
            <p:cNvGrpSpPr/>
            <p:nvPr/>
          </p:nvGrpSpPr>
          <p:grpSpPr>
            <a:xfrm>
              <a:off x="7563014" y="2444734"/>
              <a:ext cx="3869424" cy="2912056"/>
              <a:chOff x="7563014" y="2444734"/>
              <a:chExt cx="3869424" cy="2912056"/>
            </a:xfrm>
            <a:solidFill>
              <a:schemeClr val="bg1"/>
            </a:solidFill>
          </p:grpSpPr>
          <p:sp>
            <p:nvSpPr>
              <p:cNvPr id="39" name="Cloud 38">
                <a:extLst>
                  <a:ext uri="{FF2B5EF4-FFF2-40B4-BE49-F238E27FC236}">
                    <a16:creationId xmlns:a16="http://schemas.microsoft.com/office/drawing/2014/main" id="{03782247-D312-D244-A698-4425832AACFB}"/>
                  </a:ext>
                </a:extLst>
              </p:cNvPr>
              <p:cNvSpPr/>
              <p:nvPr/>
            </p:nvSpPr>
            <p:spPr>
              <a:xfrm>
                <a:off x="7563014" y="244473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descr="A picture containing drawing&#10;&#10;Description automatically generated">
                <a:extLst>
                  <a:ext uri="{FF2B5EF4-FFF2-40B4-BE49-F238E27FC236}">
                    <a16:creationId xmlns:a16="http://schemas.microsoft.com/office/drawing/2014/main" id="{A7823277-55D8-F04F-A1A7-EB8475DF4AF4}"/>
                  </a:ext>
                </a:extLst>
              </p:cNvPr>
              <p:cNvPicPr>
                <a:picLocks noChangeAspect="1"/>
              </p:cNvPicPr>
              <p:nvPr/>
            </p:nvPicPr>
            <p:blipFill>
              <a:blip r:embed="rId6"/>
              <a:stretch>
                <a:fillRect/>
              </a:stretch>
            </p:blipFill>
            <p:spPr>
              <a:xfrm>
                <a:off x="8104653" y="3271548"/>
                <a:ext cx="904017" cy="967886"/>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BCA64DC7-239A-8943-B429-CBE39F1B9F54}"/>
                  </a:ext>
                </a:extLst>
              </p:cNvPr>
              <p:cNvPicPr>
                <a:picLocks noChangeAspect="1"/>
              </p:cNvPicPr>
              <p:nvPr/>
            </p:nvPicPr>
            <p:blipFill>
              <a:blip r:embed="rId7"/>
              <a:stretch>
                <a:fillRect/>
              </a:stretch>
            </p:blipFill>
            <p:spPr>
              <a:xfrm>
                <a:off x="9436909" y="2763712"/>
                <a:ext cx="1020716" cy="1054484"/>
              </a:xfrm>
              <a:prstGeom prst="rect">
                <a:avLst/>
              </a:prstGeom>
              <a:grpFill/>
            </p:spPr>
          </p:pic>
        </p:grpSp>
        <p:pic>
          <p:nvPicPr>
            <p:cNvPr id="44" name="Picture 43" descr="A picture containing drawing&#10;&#10;Description automatically generated">
              <a:extLst>
                <a:ext uri="{FF2B5EF4-FFF2-40B4-BE49-F238E27FC236}">
                  <a16:creationId xmlns:a16="http://schemas.microsoft.com/office/drawing/2014/main" id="{9E629CFF-73E5-BA4A-9157-148EB4D3234A}"/>
                </a:ext>
              </a:extLst>
            </p:cNvPr>
            <p:cNvPicPr>
              <a:picLocks noChangeAspect="1"/>
            </p:cNvPicPr>
            <p:nvPr/>
          </p:nvPicPr>
          <p:blipFill>
            <a:blip r:embed="rId7"/>
            <a:stretch>
              <a:fillRect/>
            </a:stretch>
          </p:blipFill>
          <p:spPr>
            <a:xfrm>
              <a:off x="9008670" y="3851094"/>
              <a:ext cx="1017886" cy="1051560"/>
            </a:xfrm>
            <a:prstGeom prst="rect">
              <a:avLst/>
            </a:prstGeom>
            <a:solidFill>
              <a:schemeClr val="bg1"/>
            </a:solidFill>
          </p:spPr>
        </p:pic>
      </p:grpSp>
    </p:spTree>
    <p:extLst>
      <p:ext uri="{BB962C8B-B14F-4D97-AF65-F5344CB8AC3E}">
        <p14:creationId xmlns:p14="http://schemas.microsoft.com/office/powerpoint/2010/main" val="12817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2"/>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CF7D1643-DEC2-A145-BB9C-7373970B415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1" name="Group 30">
            <a:extLst>
              <a:ext uri="{FF2B5EF4-FFF2-40B4-BE49-F238E27FC236}">
                <a16:creationId xmlns:a16="http://schemas.microsoft.com/office/drawing/2014/main" id="{6AF6FF30-9DFE-CA43-ABA6-A05A44673D6D}"/>
              </a:ext>
            </a:extLst>
          </p:cNvPr>
          <p:cNvGrpSpPr/>
          <p:nvPr/>
        </p:nvGrpSpPr>
        <p:grpSpPr>
          <a:xfrm>
            <a:off x="6641421" y="1617146"/>
            <a:ext cx="4937018" cy="3385592"/>
            <a:chOff x="3146822" y="516944"/>
            <a:chExt cx="4937018" cy="3385592"/>
          </a:xfrm>
          <a:solidFill>
            <a:schemeClr val="bg1"/>
          </a:solidFill>
        </p:grpSpPr>
        <p:sp>
          <p:nvSpPr>
            <p:cNvPr id="32" name="Cloud 31">
              <a:extLst>
                <a:ext uri="{FF2B5EF4-FFF2-40B4-BE49-F238E27FC236}">
                  <a16:creationId xmlns:a16="http://schemas.microsoft.com/office/drawing/2014/main" id="{4409892B-1A43-7641-BC5E-891F59F48E19}"/>
                </a:ext>
              </a:extLst>
            </p:cNvPr>
            <p:cNvSpPr/>
            <p:nvPr/>
          </p:nvSpPr>
          <p:spPr>
            <a:xfrm>
              <a:off x="4214416"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Icon&#10;&#10;Description automatically generated">
              <a:extLst>
                <a:ext uri="{FF2B5EF4-FFF2-40B4-BE49-F238E27FC236}">
                  <a16:creationId xmlns:a16="http://schemas.microsoft.com/office/drawing/2014/main" id="{ADAEFD48-416F-634E-8409-94229E7B11EF}"/>
                </a:ext>
              </a:extLst>
            </p:cNvPr>
            <p:cNvPicPr>
              <a:picLocks noChangeAspect="1"/>
            </p:cNvPicPr>
            <p:nvPr/>
          </p:nvPicPr>
          <p:blipFill rotWithShape="1">
            <a:blip r:embed="rId6"/>
            <a:srcRect l="22625" r="21941"/>
            <a:stretch/>
          </p:blipFill>
          <p:spPr>
            <a:xfrm>
              <a:off x="4916333" y="1421713"/>
              <a:ext cx="812809" cy="1102516"/>
            </a:xfrm>
            <a:prstGeom prst="rect">
              <a:avLst/>
            </a:prstGeom>
            <a:grpFill/>
          </p:spPr>
        </p:pic>
        <p:pic>
          <p:nvPicPr>
            <p:cNvPr id="34" name="Picture 33" descr="Shape&#10;&#10;Description automatically generated">
              <a:extLst>
                <a:ext uri="{FF2B5EF4-FFF2-40B4-BE49-F238E27FC236}">
                  <a16:creationId xmlns:a16="http://schemas.microsoft.com/office/drawing/2014/main" id="{4C2AB6AA-457F-B34E-BF36-07067F42C88E}"/>
                </a:ext>
              </a:extLst>
            </p:cNvPr>
            <p:cNvPicPr>
              <a:picLocks noChangeAspect="1"/>
            </p:cNvPicPr>
            <p:nvPr/>
          </p:nvPicPr>
          <p:blipFill>
            <a:blip r:embed="rId7"/>
            <a:stretch>
              <a:fillRect/>
            </a:stretch>
          </p:blipFill>
          <p:spPr>
            <a:xfrm>
              <a:off x="5711360" y="904998"/>
              <a:ext cx="900484" cy="1727549"/>
            </a:xfrm>
            <a:prstGeom prst="rect">
              <a:avLst/>
            </a:prstGeom>
            <a:grpFill/>
          </p:spPr>
        </p:pic>
        <p:pic>
          <p:nvPicPr>
            <p:cNvPr id="35" name="Picture 34" descr="Shape&#10;&#10;Description automatically generated">
              <a:extLst>
                <a:ext uri="{FF2B5EF4-FFF2-40B4-BE49-F238E27FC236}">
                  <a16:creationId xmlns:a16="http://schemas.microsoft.com/office/drawing/2014/main" id="{F3D7415D-3A9F-4D49-9E79-9AB1F01D4252}"/>
                </a:ext>
              </a:extLst>
            </p:cNvPr>
            <p:cNvPicPr>
              <a:picLocks noChangeAspect="1"/>
            </p:cNvPicPr>
            <p:nvPr/>
          </p:nvPicPr>
          <p:blipFill>
            <a:blip r:embed="rId7"/>
            <a:stretch>
              <a:fillRect/>
            </a:stretch>
          </p:blipFill>
          <p:spPr>
            <a:xfrm>
              <a:off x="6485175" y="1109197"/>
              <a:ext cx="900484" cy="1727549"/>
            </a:xfrm>
            <a:prstGeom prst="rect">
              <a:avLst/>
            </a:prstGeom>
            <a:grpFill/>
          </p:spPr>
        </p:pic>
        <p:grpSp>
          <p:nvGrpSpPr>
            <p:cNvPr id="36" name="Group 35">
              <a:extLst>
                <a:ext uri="{FF2B5EF4-FFF2-40B4-BE49-F238E27FC236}">
                  <a16:creationId xmlns:a16="http://schemas.microsoft.com/office/drawing/2014/main" id="{A0A88AEA-42E2-1448-8F63-CDE79FAEDB79}"/>
                </a:ext>
              </a:extLst>
            </p:cNvPr>
            <p:cNvGrpSpPr/>
            <p:nvPr/>
          </p:nvGrpSpPr>
          <p:grpSpPr>
            <a:xfrm>
              <a:off x="3146822" y="2836746"/>
              <a:ext cx="1201467" cy="1065790"/>
              <a:chOff x="2643120" y="2590236"/>
              <a:chExt cx="1201467" cy="1065790"/>
            </a:xfrm>
            <a:grpFill/>
          </p:grpSpPr>
          <p:sp>
            <p:nvSpPr>
              <p:cNvPr id="37" name="Oval 36">
                <a:extLst>
                  <a:ext uri="{FF2B5EF4-FFF2-40B4-BE49-F238E27FC236}">
                    <a16:creationId xmlns:a16="http://schemas.microsoft.com/office/drawing/2014/main" id="{B7A83BF5-9941-E24A-9A78-305E44F092F6}"/>
                  </a:ext>
                </a:extLst>
              </p:cNvPr>
              <p:cNvSpPr/>
              <p:nvPr/>
            </p:nvSpPr>
            <p:spPr>
              <a:xfrm>
                <a:off x="3361987" y="259023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1BE5FF0-01D8-1448-BBBF-E4172FB266C3}"/>
                  </a:ext>
                </a:extLst>
              </p:cNvPr>
              <p:cNvSpPr/>
              <p:nvPr/>
            </p:nvSpPr>
            <p:spPr>
              <a:xfrm>
                <a:off x="2890965" y="2939323"/>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8B28AE5-35EB-B144-A8E5-BBD4AB428203}"/>
                  </a:ext>
                </a:extLst>
              </p:cNvPr>
              <p:cNvSpPr/>
              <p:nvPr/>
            </p:nvSpPr>
            <p:spPr>
              <a:xfrm>
                <a:off x="2643120" y="3425542"/>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44B0693D-B6BB-F543-81F6-E3DF06272932}"/>
              </a:ext>
            </a:extLst>
          </p:cNvPr>
          <p:cNvGrpSpPr/>
          <p:nvPr/>
        </p:nvGrpSpPr>
        <p:grpSpPr>
          <a:xfrm>
            <a:off x="764710" y="1498536"/>
            <a:ext cx="4210348" cy="3149273"/>
            <a:chOff x="344985" y="3203707"/>
            <a:chExt cx="4210348" cy="3149273"/>
          </a:xfrm>
        </p:grpSpPr>
        <p:grpSp>
          <p:nvGrpSpPr>
            <p:cNvPr id="2" name="Group 1">
              <a:extLst>
                <a:ext uri="{FF2B5EF4-FFF2-40B4-BE49-F238E27FC236}">
                  <a16:creationId xmlns:a16="http://schemas.microsoft.com/office/drawing/2014/main" id="{BAE5268F-B193-BA4D-B7EF-9FA3AE92472F}"/>
                </a:ext>
              </a:extLst>
            </p:cNvPr>
            <p:cNvGrpSpPr/>
            <p:nvPr/>
          </p:nvGrpSpPr>
          <p:grpSpPr>
            <a:xfrm>
              <a:off x="344985" y="3203707"/>
              <a:ext cx="4210348" cy="3149273"/>
              <a:chOff x="309505" y="3203707"/>
              <a:chExt cx="4210348" cy="3149273"/>
            </a:xfrm>
          </p:grpSpPr>
          <p:sp>
            <p:nvSpPr>
              <p:cNvPr id="27" name="Cloud 26">
                <a:extLst>
                  <a:ext uri="{FF2B5EF4-FFF2-40B4-BE49-F238E27FC236}">
                    <a16:creationId xmlns:a16="http://schemas.microsoft.com/office/drawing/2014/main" id="{6C971CA5-1E42-3D45-BD44-CBC6843F24C4}"/>
                  </a:ext>
                </a:extLst>
              </p:cNvPr>
              <p:cNvSpPr/>
              <p:nvPr/>
            </p:nvSpPr>
            <p:spPr>
              <a:xfrm>
                <a:off x="309505" y="3203707"/>
                <a:ext cx="4210348" cy="314927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Shape&#10;&#10;Description automatically generated">
                <a:extLst>
                  <a:ext uri="{FF2B5EF4-FFF2-40B4-BE49-F238E27FC236}">
                    <a16:creationId xmlns:a16="http://schemas.microsoft.com/office/drawing/2014/main" id="{9D0305C1-667A-944A-820C-D1167B92CE3F}"/>
                  </a:ext>
                </a:extLst>
              </p:cNvPr>
              <p:cNvPicPr>
                <a:picLocks noChangeAspect="1"/>
              </p:cNvPicPr>
              <p:nvPr/>
            </p:nvPicPr>
            <p:blipFill>
              <a:blip r:embed="rId7"/>
              <a:stretch>
                <a:fillRect/>
              </a:stretch>
            </p:blipFill>
            <p:spPr>
              <a:xfrm>
                <a:off x="3228351" y="3664008"/>
                <a:ext cx="911655" cy="1639076"/>
              </a:xfrm>
              <a:prstGeom prst="rect">
                <a:avLst/>
              </a:prstGeom>
              <a:solidFill>
                <a:schemeClr val="bg1"/>
              </a:solidFill>
            </p:spPr>
          </p:pic>
          <p:pic>
            <p:nvPicPr>
              <p:cNvPr id="28" name="Picture 27" descr="Icon&#10;&#10;Description automatically generated">
                <a:extLst>
                  <a:ext uri="{FF2B5EF4-FFF2-40B4-BE49-F238E27FC236}">
                    <a16:creationId xmlns:a16="http://schemas.microsoft.com/office/drawing/2014/main" id="{D7922A52-A5B1-8048-A2B0-47AA864F09D6}"/>
                  </a:ext>
                </a:extLst>
              </p:cNvPr>
              <p:cNvPicPr>
                <a:picLocks noChangeAspect="1"/>
              </p:cNvPicPr>
              <p:nvPr/>
            </p:nvPicPr>
            <p:blipFill rotWithShape="1">
              <a:blip r:embed="rId6"/>
              <a:srcRect l="22625" r="21941"/>
              <a:stretch/>
            </p:blipFill>
            <p:spPr>
              <a:xfrm>
                <a:off x="783696" y="3828740"/>
                <a:ext cx="867310" cy="1102516"/>
              </a:xfrm>
              <a:prstGeom prst="rect">
                <a:avLst/>
              </a:prstGeom>
              <a:solidFill>
                <a:schemeClr val="bg1"/>
              </a:solidFill>
            </p:spPr>
          </p:pic>
          <p:pic>
            <p:nvPicPr>
              <p:cNvPr id="30" name="Picture 29" descr="Shape&#10;&#10;Description automatically generated">
                <a:extLst>
                  <a:ext uri="{FF2B5EF4-FFF2-40B4-BE49-F238E27FC236}">
                    <a16:creationId xmlns:a16="http://schemas.microsoft.com/office/drawing/2014/main" id="{241CB7EB-4AF8-DA46-A06B-1CF772BE8DC3}"/>
                  </a:ext>
                </a:extLst>
              </p:cNvPr>
              <p:cNvPicPr>
                <a:picLocks noChangeAspect="1"/>
              </p:cNvPicPr>
              <p:nvPr/>
            </p:nvPicPr>
            <p:blipFill>
              <a:blip r:embed="rId7"/>
              <a:stretch>
                <a:fillRect/>
              </a:stretch>
            </p:blipFill>
            <p:spPr>
              <a:xfrm>
                <a:off x="2340081" y="3489343"/>
                <a:ext cx="960864" cy="1727549"/>
              </a:xfrm>
              <a:prstGeom prst="rect">
                <a:avLst/>
              </a:prstGeom>
              <a:solidFill>
                <a:schemeClr val="bg1"/>
              </a:solidFill>
            </p:spPr>
          </p:pic>
        </p:grpSp>
        <p:pic>
          <p:nvPicPr>
            <p:cNvPr id="22" name="Picture 21" descr="Icon&#10;&#10;Description automatically generated">
              <a:extLst>
                <a:ext uri="{FF2B5EF4-FFF2-40B4-BE49-F238E27FC236}">
                  <a16:creationId xmlns:a16="http://schemas.microsoft.com/office/drawing/2014/main" id="{054EE0EE-74AC-4E46-9E98-0EEB7AA2CC17}"/>
                </a:ext>
              </a:extLst>
            </p:cNvPr>
            <p:cNvPicPr>
              <a:picLocks noChangeAspect="1"/>
            </p:cNvPicPr>
            <p:nvPr/>
          </p:nvPicPr>
          <p:blipFill rotWithShape="1">
            <a:blip r:embed="rId6"/>
            <a:srcRect l="22625" r="21941"/>
            <a:stretch/>
          </p:blipFill>
          <p:spPr>
            <a:xfrm>
              <a:off x="1582849" y="4708730"/>
              <a:ext cx="867310" cy="1102516"/>
            </a:xfrm>
            <a:prstGeom prst="rect">
              <a:avLst/>
            </a:prstGeom>
            <a:solidFill>
              <a:schemeClr val="bg1"/>
            </a:solidFill>
          </p:spPr>
        </p:pic>
      </p:grpSp>
    </p:spTree>
    <p:extLst>
      <p:ext uri="{BB962C8B-B14F-4D97-AF65-F5344CB8AC3E}">
        <p14:creationId xmlns:p14="http://schemas.microsoft.com/office/powerpoint/2010/main" val="69534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3"/>
                                        </p:tgtEl>
                                      </p:cBhvr>
                                    </p:cmd>
                                  </p:childTnLst>
                                </p:cTn>
                              </p:par>
                              <p:par>
                                <p:cTn id="13" presetID="35" presetClass="emph" presetSubtype="0" fill="hold" nodeType="withEffect">
                                  <p:stCondLst>
                                    <p:cond delay="0"/>
                                  </p:stCondLst>
                                  <p:childTnLst>
                                    <p:anim calcmode="discrete" valueType="str">
                                      <p:cBhvr>
                                        <p:cTn id="14" dur="5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E8AE5C23-2FD6-164B-8342-8C064E6022E1}"/>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1CC2C425-FE44-6242-91B9-00733BE2ECB2}"/>
              </a:ext>
            </a:extLst>
          </p:cNvPr>
          <p:cNvPicPr>
            <a:picLocks noChangeAspect="1"/>
          </p:cNvPicPr>
          <p:nvPr/>
        </p:nvPicPr>
        <p:blipFill rotWithShape="1">
          <a:blip r:embed="rId3"/>
          <a:srcRect l="22625" r="21941"/>
          <a:stretch/>
        </p:blipFill>
        <p:spPr>
          <a:xfrm>
            <a:off x="4790601" y="1461655"/>
            <a:ext cx="1411577" cy="1816527"/>
          </a:xfrm>
          <a:prstGeom prst="rect">
            <a:avLst/>
          </a:prstGeom>
        </p:spPr>
      </p:pic>
      <p:pic>
        <p:nvPicPr>
          <p:cNvPr id="5" name="Picture 4" descr="Icon&#10;&#10;Description automatically generated">
            <a:extLst>
              <a:ext uri="{FF2B5EF4-FFF2-40B4-BE49-F238E27FC236}">
                <a16:creationId xmlns:a16="http://schemas.microsoft.com/office/drawing/2014/main" id="{47F6F20A-1FDA-4040-A718-437548BE1DB6}"/>
              </a:ext>
            </a:extLst>
          </p:cNvPr>
          <p:cNvPicPr>
            <a:picLocks noChangeAspect="1"/>
          </p:cNvPicPr>
          <p:nvPr/>
        </p:nvPicPr>
        <p:blipFill rotWithShape="1">
          <a:blip r:embed="rId3"/>
          <a:srcRect l="22625" r="21941"/>
          <a:stretch/>
        </p:blipFill>
        <p:spPr>
          <a:xfrm>
            <a:off x="6096000" y="1461654"/>
            <a:ext cx="1411577" cy="1816527"/>
          </a:xfrm>
          <a:prstGeom prst="rect">
            <a:avLst/>
          </a:prstGeom>
        </p:spPr>
      </p:pic>
    </p:spTree>
    <p:extLst>
      <p:ext uri="{BB962C8B-B14F-4D97-AF65-F5344CB8AC3E}">
        <p14:creationId xmlns:p14="http://schemas.microsoft.com/office/powerpoint/2010/main" val="3594464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A3D686AB-FC90-7A4E-84D0-02EEBC07EF8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4" name="Group 23">
            <a:extLst>
              <a:ext uri="{FF2B5EF4-FFF2-40B4-BE49-F238E27FC236}">
                <a16:creationId xmlns:a16="http://schemas.microsoft.com/office/drawing/2014/main" id="{863BEDC9-D3F8-0740-9240-E99FF6BC26BA}"/>
              </a:ext>
            </a:extLst>
          </p:cNvPr>
          <p:cNvGrpSpPr/>
          <p:nvPr/>
        </p:nvGrpSpPr>
        <p:grpSpPr>
          <a:xfrm>
            <a:off x="1006937" y="1853862"/>
            <a:ext cx="3869424" cy="2912056"/>
            <a:chOff x="344992" y="3000847"/>
            <a:chExt cx="3869424" cy="2912056"/>
          </a:xfrm>
          <a:solidFill>
            <a:schemeClr val="bg1"/>
          </a:solidFill>
        </p:grpSpPr>
        <p:sp>
          <p:nvSpPr>
            <p:cNvPr id="25" name="Cloud 24">
              <a:extLst>
                <a:ext uri="{FF2B5EF4-FFF2-40B4-BE49-F238E27FC236}">
                  <a16:creationId xmlns:a16="http://schemas.microsoft.com/office/drawing/2014/main" id="{7C6D2C78-0812-BD4E-B537-CA7185BD0576}"/>
                </a:ext>
              </a:extLst>
            </p:cNvPr>
            <p:cNvSpPr/>
            <p:nvPr/>
          </p:nvSpPr>
          <p:spPr>
            <a:xfrm>
              <a:off x="344992" y="30008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icon&#10;&#10;Description automatically generated">
              <a:extLst>
                <a:ext uri="{FF2B5EF4-FFF2-40B4-BE49-F238E27FC236}">
                  <a16:creationId xmlns:a16="http://schemas.microsoft.com/office/drawing/2014/main" id="{74FFB323-F630-7841-BC66-A5A1CAD607B8}"/>
                </a:ext>
              </a:extLst>
            </p:cNvPr>
            <p:cNvPicPr>
              <a:picLocks noChangeAspect="1"/>
            </p:cNvPicPr>
            <p:nvPr/>
          </p:nvPicPr>
          <p:blipFill>
            <a:blip r:embed="rId6"/>
            <a:stretch>
              <a:fillRect/>
            </a:stretch>
          </p:blipFill>
          <p:spPr>
            <a:xfrm>
              <a:off x="2256203" y="3953459"/>
              <a:ext cx="594982" cy="1565744"/>
            </a:xfrm>
            <a:prstGeom prst="rect">
              <a:avLst/>
            </a:prstGeom>
            <a:grpFill/>
          </p:spPr>
        </p:pic>
        <p:pic>
          <p:nvPicPr>
            <p:cNvPr id="27" name="Picture 26" descr="A picture containing icon&#10;&#10;Description automatically generated">
              <a:extLst>
                <a:ext uri="{FF2B5EF4-FFF2-40B4-BE49-F238E27FC236}">
                  <a16:creationId xmlns:a16="http://schemas.microsoft.com/office/drawing/2014/main" id="{756D0AE9-52BD-9442-8DFA-3A80759976B2}"/>
                </a:ext>
              </a:extLst>
            </p:cNvPr>
            <p:cNvPicPr>
              <a:picLocks noChangeAspect="1"/>
            </p:cNvPicPr>
            <p:nvPr/>
          </p:nvPicPr>
          <p:blipFill>
            <a:blip r:embed="rId6"/>
            <a:stretch>
              <a:fillRect/>
            </a:stretch>
          </p:blipFill>
          <p:spPr>
            <a:xfrm>
              <a:off x="2826858" y="3349480"/>
              <a:ext cx="594982" cy="1565744"/>
            </a:xfrm>
            <a:prstGeom prst="rect">
              <a:avLst/>
            </a:prstGeom>
            <a:grpFill/>
          </p:spPr>
        </p:pic>
        <p:pic>
          <p:nvPicPr>
            <p:cNvPr id="28" name="Picture 27" descr="A picture containing drawing&#10;&#10;Description automatically generated">
              <a:extLst>
                <a:ext uri="{FF2B5EF4-FFF2-40B4-BE49-F238E27FC236}">
                  <a16:creationId xmlns:a16="http://schemas.microsoft.com/office/drawing/2014/main" id="{A2ACB04B-12B1-1C43-BAA6-7925F7F699A3}"/>
                </a:ext>
              </a:extLst>
            </p:cNvPr>
            <p:cNvPicPr>
              <a:picLocks noChangeAspect="1"/>
            </p:cNvPicPr>
            <p:nvPr/>
          </p:nvPicPr>
          <p:blipFill rotWithShape="1">
            <a:blip r:embed="rId7"/>
            <a:srcRect b="7421"/>
            <a:stretch/>
          </p:blipFill>
          <p:spPr>
            <a:xfrm>
              <a:off x="948396" y="3841150"/>
              <a:ext cx="894578" cy="1016794"/>
            </a:xfrm>
            <a:prstGeom prst="rect">
              <a:avLst/>
            </a:prstGeom>
            <a:grpFill/>
          </p:spPr>
        </p:pic>
      </p:grpSp>
      <p:grpSp>
        <p:nvGrpSpPr>
          <p:cNvPr id="2" name="Group 1">
            <a:extLst>
              <a:ext uri="{FF2B5EF4-FFF2-40B4-BE49-F238E27FC236}">
                <a16:creationId xmlns:a16="http://schemas.microsoft.com/office/drawing/2014/main" id="{59484591-EE2B-5748-80C2-3869CED31E03}"/>
              </a:ext>
            </a:extLst>
          </p:cNvPr>
          <p:cNvGrpSpPr/>
          <p:nvPr/>
        </p:nvGrpSpPr>
        <p:grpSpPr>
          <a:xfrm>
            <a:off x="6606941" y="1451655"/>
            <a:ext cx="4776279" cy="3781114"/>
            <a:chOff x="3318470" y="392469"/>
            <a:chExt cx="4776279" cy="3781114"/>
          </a:xfrm>
        </p:grpSpPr>
        <p:grpSp>
          <p:nvGrpSpPr>
            <p:cNvPr id="29" name="Group 28">
              <a:extLst>
                <a:ext uri="{FF2B5EF4-FFF2-40B4-BE49-F238E27FC236}">
                  <a16:creationId xmlns:a16="http://schemas.microsoft.com/office/drawing/2014/main" id="{0A36A8D4-B876-3A49-A90B-1393F4C2C9C7}"/>
                </a:ext>
              </a:extLst>
            </p:cNvPr>
            <p:cNvGrpSpPr/>
            <p:nvPr/>
          </p:nvGrpSpPr>
          <p:grpSpPr>
            <a:xfrm>
              <a:off x="3318470" y="392469"/>
              <a:ext cx="4776279" cy="3781114"/>
              <a:chOff x="3322029" y="369023"/>
              <a:chExt cx="4776279" cy="3781114"/>
            </a:xfrm>
            <a:solidFill>
              <a:schemeClr val="bg1"/>
            </a:solidFill>
          </p:grpSpPr>
          <p:sp>
            <p:nvSpPr>
              <p:cNvPr id="30" name="Cloud 29">
                <a:extLst>
                  <a:ext uri="{FF2B5EF4-FFF2-40B4-BE49-F238E27FC236}">
                    <a16:creationId xmlns:a16="http://schemas.microsoft.com/office/drawing/2014/main" id="{4945EAF0-E183-F54A-9368-AE303AE321E8}"/>
                  </a:ext>
                </a:extLst>
              </p:cNvPr>
              <p:cNvSpPr/>
              <p:nvPr/>
            </p:nvSpPr>
            <p:spPr>
              <a:xfrm>
                <a:off x="4039579" y="369023"/>
                <a:ext cx="4058729" cy="3140647"/>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7BB9C0B5-9CD3-AE44-939F-C8551F43CD2A}"/>
                  </a:ext>
                </a:extLst>
              </p:cNvPr>
              <p:cNvGrpSpPr/>
              <p:nvPr/>
            </p:nvGrpSpPr>
            <p:grpSpPr>
              <a:xfrm>
                <a:off x="3322029" y="2853122"/>
                <a:ext cx="958850" cy="1297015"/>
                <a:chOff x="2818327" y="2606612"/>
                <a:chExt cx="958850" cy="1297015"/>
              </a:xfrm>
              <a:grpFill/>
            </p:grpSpPr>
            <p:sp>
              <p:nvSpPr>
                <p:cNvPr id="36" name="Oval 35">
                  <a:extLst>
                    <a:ext uri="{FF2B5EF4-FFF2-40B4-BE49-F238E27FC236}">
                      <a16:creationId xmlns:a16="http://schemas.microsoft.com/office/drawing/2014/main" id="{909BD193-B90B-9C40-8E8A-1ED7FBB3C501}"/>
                    </a:ext>
                  </a:extLst>
                </p:cNvPr>
                <p:cNvSpPr/>
                <p:nvPr/>
              </p:nvSpPr>
              <p:spPr>
                <a:xfrm>
                  <a:off x="3294577" y="2606612"/>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838DE9A-E983-F548-AAAE-00A14609682C}"/>
                    </a:ext>
                  </a:extLst>
                </p:cNvPr>
                <p:cNvSpPr/>
                <p:nvPr/>
              </p:nvSpPr>
              <p:spPr>
                <a:xfrm>
                  <a:off x="2938977" y="3091523"/>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0E81B1A-3E71-7C49-B427-EF2AC582E1E0}"/>
                    </a:ext>
                  </a:extLst>
                </p:cNvPr>
                <p:cNvSpPr/>
                <p:nvPr/>
              </p:nvSpPr>
              <p:spPr>
                <a:xfrm>
                  <a:off x="2818327" y="3673143"/>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A picture containing icon&#10;&#10;Description automatically generated">
                <a:extLst>
                  <a:ext uri="{FF2B5EF4-FFF2-40B4-BE49-F238E27FC236}">
                    <a16:creationId xmlns:a16="http://schemas.microsoft.com/office/drawing/2014/main" id="{8F3A86C9-6DFD-2847-A3D4-FF80053E3A5E}"/>
                  </a:ext>
                </a:extLst>
              </p:cNvPr>
              <p:cNvPicPr>
                <a:picLocks noChangeAspect="1"/>
              </p:cNvPicPr>
              <p:nvPr/>
            </p:nvPicPr>
            <p:blipFill>
              <a:blip r:embed="rId6"/>
              <a:stretch>
                <a:fillRect/>
              </a:stretch>
            </p:blipFill>
            <p:spPr>
              <a:xfrm>
                <a:off x="6304642" y="1179767"/>
                <a:ext cx="594982" cy="1565744"/>
              </a:xfrm>
              <a:prstGeom prst="rect">
                <a:avLst/>
              </a:prstGeom>
              <a:grpFill/>
            </p:spPr>
          </p:pic>
          <p:pic>
            <p:nvPicPr>
              <p:cNvPr id="33" name="Picture 32" descr="A picture containing icon&#10;&#10;Description automatically generated">
                <a:extLst>
                  <a:ext uri="{FF2B5EF4-FFF2-40B4-BE49-F238E27FC236}">
                    <a16:creationId xmlns:a16="http://schemas.microsoft.com/office/drawing/2014/main" id="{64F88B16-6E77-404D-B458-2D13E64DD407}"/>
                  </a:ext>
                </a:extLst>
              </p:cNvPr>
              <p:cNvPicPr>
                <a:picLocks noChangeAspect="1"/>
              </p:cNvPicPr>
              <p:nvPr/>
            </p:nvPicPr>
            <p:blipFill>
              <a:blip r:embed="rId6"/>
              <a:stretch>
                <a:fillRect/>
              </a:stretch>
            </p:blipFill>
            <p:spPr>
              <a:xfrm>
                <a:off x="6934368" y="674469"/>
                <a:ext cx="594982" cy="1565744"/>
              </a:xfrm>
              <a:prstGeom prst="rect">
                <a:avLst/>
              </a:prstGeom>
              <a:grpFill/>
            </p:spPr>
          </p:pic>
          <p:pic>
            <p:nvPicPr>
              <p:cNvPr id="34" name="Picture 33" descr="A picture containing drawing&#10;&#10;Description automatically generated">
                <a:extLst>
                  <a:ext uri="{FF2B5EF4-FFF2-40B4-BE49-F238E27FC236}">
                    <a16:creationId xmlns:a16="http://schemas.microsoft.com/office/drawing/2014/main" id="{00AD0BBD-FA82-924E-B88E-67AFE1A4BB60}"/>
                  </a:ext>
                </a:extLst>
              </p:cNvPr>
              <p:cNvPicPr>
                <a:picLocks noChangeAspect="1"/>
              </p:cNvPicPr>
              <p:nvPr/>
            </p:nvPicPr>
            <p:blipFill rotWithShape="1">
              <a:blip r:embed="rId7"/>
              <a:srcRect b="7421"/>
              <a:stretch/>
            </p:blipFill>
            <p:spPr>
              <a:xfrm>
                <a:off x="4481878" y="1338031"/>
                <a:ext cx="894578" cy="1016794"/>
              </a:xfrm>
              <a:prstGeom prst="rect">
                <a:avLst/>
              </a:prstGeom>
              <a:grpFill/>
            </p:spPr>
          </p:pic>
          <p:pic>
            <p:nvPicPr>
              <p:cNvPr id="35" name="Picture 34" descr="A picture containing drawing&#10;&#10;Description automatically generated">
                <a:extLst>
                  <a:ext uri="{FF2B5EF4-FFF2-40B4-BE49-F238E27FC236}">
                    <a16:creationId xmlns:a16="http://schemas.microsoft.com/office/drawing/2014/main" id="{3BC91A66-98BF-E24F-B077-A96BDEEA95B8}"/>
                  </a:ext>
                </a:extLst>
              </p:cNvPr>
              <p:cNvPicPr>
                <a:picLocks noChangeAspect="1"/>
              </p:cNvPicPr>
              <p:nvPr/>
            </p:nvPicPr>
            <p:blipFill rotWithShape="1">
              <a:blip r:embed="rId7"/>
              <a:srcRect b="7421"/>
              <a:stretch/>
            </p:blipFill>
            <p:spPr>
              <a:xfrm>
                <a:off x="5308334" y="757081"/>
                <a:ext cx="850476" cy="966667"/>
              </a:xfrm>
              <a:prstGeom prst="rect">
                <a:avLst/>
              </a:prstGeom>
              <a:grpFill/>
            </p:spPr>
          </p:pic>
        </p:grpSp>
        <p:pic>
          <p:nvPicPr>
            <p:cNvPr id="44" name="Picture 43" descr="A picture containing drawing&#10;&#10;Description automatically generated">
              <a:extLst>
                <a:ext uri="{FF2B5EF4-FFF2-40B4-BE49-F238E27FC236}">
                  <a16:creationId xmlns:a16="http://schemas.microsoft.com/office/drawing/2014/main" id="{3CFB1D63-4315-B841-AF2F-005C48796986}"/>
                </a:ext>
              </a:extLst>
            </p:cNvPr>
            <p:cNvPicPr>
              <a:picLocks noChangeAspect="1"/>
            </p:cNvPicPr>
            <p:nvPr/>
          </p:nvPicPr>
          <p:blipFill rotWithShape="1">
            <a:blip r:embed="rId7"/>
            <a:srcRect b="7421"/>
            <a:stretch/>
          </p:blipFill>
          <p:spPr>
            <a:xfrm>
              <a:off x="5423762" y="2034036"/>
              <a:ext cx="894578" cy="1016794"/>
            </a:xfrm>
            <a:prstGeom prst="rect">
              <a:avLst/>
            </a:prstGeom>
            <a:solidFill>
              <a:schemeClr val="bg1"/>
            </a:solidFill>
          </p:spPr>
        </p:pic>
      </p:grpSp>
    </p:spTree>
    <p:extLst>
      <p:ext uri="{BB962C8B-B14F-4D97-AF65-F5344CB8AC3E}">
        <p14:creationId xmlns:p14="http://schemas.microsoft.com/office/powerpoint/2010/main" val="75538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3"/>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eep-09-soft.mp3" descr="beep-09-soft.mp3">
            <a:hlinkClick r:id="" action="ppaction://media"/>
            <a:extLst>
              <a:ext uri="{FF2B5EF4-FFF2-40B4-BE49-F238E27FC236}">
                <a16:creationId xmlns:a16="http://schemas.microsoft.com/office/drawing/2014/main" id="{23B8E016-C342-F645-8513-FB78602C9DE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2" name="Group 21">
            <a:extLst>
              <a:ext uri="{FF2B5EF4-FFF2-40B4-BE49-F238E27FC236}">
                <a16:creationId xmlns:a16="http://schemas.microsoft.com/office/drawing/2014/main" id="{DA65F388-009E-3049-85D9-868242F31500}"/>
              </a:ext>
            </a:extLst>
          </p:cNvPr>
          <p:cNvGrpSpPr/>
          <p:nvPr/>
        </p:nvGrpSpPr>
        <p:grpSpPr>
          <a:xfrm>
            <a:off x="738611" y="1852126"/>
            <a:ext cx="5153420" cy="3069117"/>
            <a:chOff x="324140" y="2882522"/>
            <a:chExt cx="5153420" cy="3069117"/>
          </a:xfrm>
          <a:solidFill>
            <a:schemeClr val="bg1"/>
          </a:solidFill>
        </p:grpSpPr>
        <p:sp>
          <p:nvSpPr>
            <p:cNvPr id="23" name="Cloud 22">
              <a:extLst>
                <a:ext uri="{FF2B5EF4-FFF2-40B4-BE49-F238E27FC236}">
                  <a16:creationId xmlns:a16="http://schemas.microsoft.com/office/drawing/2014/main" id="{2D426099-7A94-7A4F-B762-04C555AD4BCC}"/>
                </a:ext>
              </a:extLst>
            </p:cNvPr>
            <p:cNvSpPr/>
            <p:nvPr/>
          </p:nvSpPr>
          <p:spPr>
            <a:xfrm>
              <a:off x="324140" y="2882522"/>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22F62CDA-B970-9C4D-BE85-F46842A58C08}"/>
                </a:ext>
              </a:extLst>
            </p:cNvPr>
            <p:cNvPicPr>
              <a:picLocks noChangeAspect="1"/>
            </p:cNvPicPr>
            <p:nvPr/>
          </p:nvPicPr>
          <p:blipFill rotWithShape="1">
            <a:blip r:embed="rId6"/>
            <a:srcRect l="8440" t="8158" r="64632" b="53717"/>
            <a:stretch/>
          </p:blipFill>
          <p:spPr>
            <a:xfrm>
              <a:off x="2446029" y="3606402"/>
              <a:ext cx="660524" cy="1464295"/>
            </a:xfrm>
            <a:prstGeom prst="rect">
              <a:avLst/>
            </a:prstGeom>
            <a:grpFill/>
          </p:spPr>
        </p:pic>
        <p:grpSp>
          <p:nvGrpSpPr>
            <p:cNvPr id="25" name="Group 24">
              <a:extLst>
                <a:ext uri="{FF2B5EF4-FFF2-40B4-BE49-F238E27FC236}">
                  <a16:creationId xmlns:a16="http://schemas.microsoft.com/office/drawing/2014/main" id="{95CA6BB3-4997-4C49-9BA7-7CD8FD54C8A2}"/>
                </a:ext>
              </a:extLst>
            </p:cNvPr>
            <p:cNvGrpSpPr/>
            <p:nvPr/>
          </p:nvGrpSpPr>
          <p:grpSpPr>
            <a:xfrm rot="17326522" flipH="1">
              <a:off x="4205488" y="4679568"/>
              <a:ext cx="1188183" cy="1355960"/>
              <a:chOff x="4702563" y="3867920"/>
              <a:chExt cx="1188213" cy="1188952"/>
            </a:xfrm>
            <a:grpFill/>
          </p:grpSpPr>
          <p:sp>
            <p:nvSpPr>
              <p:cNvPr id="27" name="Oval 26">
                <a:extLst>
                  <a:ext uri="{FF2B5EF4-FFF2-40B4-BE49-F238E27FC236}">
                    <a16:creationId xmlns:a16="http://schemas.microsoft.com/office/drawing/2014/main" id="{3651EB4A-E11B-654D-9478-7544EA8BF897}"/>
                  </a:ext>
                </a:extLst>
              </p:cNvPr>
              <p:cNvSpPr/>
              <p:nvPr/>
            </p:nvSpPr>
            <p:spPr>
              <a:xfrm>
                <a:off x="4702563" y="3867920"/>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3E6206B-44EF-1540-B333-475F53862B58}"/>
                  </a:ext>
                </a:extLst>
              </p:cNvPr>
              <p:cNvSpPr/>
              <p:nvPr/>
            </p:nvSpPr>
            <p:spPr>
              <a:xfrm>
                <a:off x="5079535" y="448338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8B4EAEF-9510-BE4E-95FA-12AF58E6741A}"/>
                  </a:ext>
                </a:extLst>
              </p:cNvPr>
              <p:cNvSpPr/>
              <p:nvPr/>
            </p:nvSpPr>
            <p:spPr>
              <a:xfrm>
                <a:off x="5649476" y="4826388"/>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descr="A picture containing drawing&#10;&#10;Description automatically generated">
              <a:extLst>
                <a:ext uri="{FF2B5EF4-FFF2-40B4-BE49-F238E27FC236}">
                  <a16:creationId xmlns:a16="http://schemas.microsoft.com/office/drawing/2014/main" id="{697E85B6-6D55-4D48-9B4C-8E3E5E10644F}"/>
                </a:ext>
              </a:extLst>
            </p:cNvPr>
            <p:cNvPicPr>
              <a:picLocks noChangeAspect="1"/>
            </p:cNvPicPr>
            <p:nvPr/>
          </p:nvPicPr>
          <p:blipFill>
            <a:blip r:embed="rId7"/>
            <a:stretch>
              <a:fillRect/>
            </a:stretch>
          </p:blipFill>
          <p:spPr>
            <a:xfrm>
              <a:off x="1057608" y="3657256"/>
              <a:ext cx="1001739" cy="1244879"/>
            </a:xfrm>
            <a:prstGeom prst="rect">
              <a:avLst/>
            </a:prstGeom>
            <a:grpFill/>
          </p:spPr>
        </p:pic>
      </p:grpSp>
      <p:grpSp>
        <p:nvGrpSpPr>
          <p:cNvPr id="4" name="Group 3">
            <a:extLst>
              <a:ext uri="{FF2B5EF4-FFF2-40B4-BE49-F238E27FC236}">
                <a16:creationId xmlns:a16="http://schemas.microsoft.com/office/drawing/2014/main" id="{03822680-69A2-184C-B046-DC466AD5BCAF}"/>
              </a:ext>
            </a:extLst>
          </p:cNvPr>
          <p:cNvGrpSpPr/>
          <p:nvPr/>
        </p:nvGrpSpPr>
        <p:grpSpPr>
          <a:xfrm>
            <a:off x="7261412" y="1594214"/>
            <a:ext cx="4303359" cy="3354303"/>
            <a:chOff x="7261412" y="1594214"/>
            <a:chExt cx="4303359" cy="3354303"/>
          </a:xfrm>
        </p:grpSpPr>
        <p:grpSp>
          <p:nvGrpSpPr>
            <p:cNvPr id="3" name="Group 2">
              <a:extLst>
                <a:ext uri="{FF2B5EF4-FFF2-40B4-BE49-F238E27FC236}">
                  <a16:creationId xmlns:a16="http://schemas.microsoft.com/office/drawing/2014/main" id="{CC8FB58B-DDBA-E94E-A5F8-21F81E4F0CB8}"/>
                </a:ext>
              </a:extLst>
            </p:cNvPr>
            <p:cNvGrpSpPr/>
            <p:nvPr/>
          </p:nvGrpSpPr>
          <p:grpSpPr>
            <a:xfrm>
              <a:off x="7261412" y="1594214"/>
              <a:ext cx="4303359" cy="3354303"/>
              <a:chOff x="7376104" y="2791370"/>
              <a:chExt cx="4303359" cy="3354303"/>
            </a:xfrm>
          </p:grpSpPr>
          <p:grpSp>
            <p:nvGrpSpPr>
              <p:cNvPr id="35" name="Group 34">
                <a:extLst>
                  <a:ext uri="{FF2B5EF4-FFF2-40B4-BE49-F238E27FC236}">
                    <a16:creationId xmlns:a16="http://schemas.microsoft.com/office/drawing/2014/main" id="{B53089F1-B4E9-D44D-B63E-3EB334ACBFEA}"/>
                  </a:ext>
                </a:extLst>
              </p:cNvPr>
              <p:cNvGrpSpPr/>
              <p:nvPr/>
            </p:nvGrpSpPr>
            <p:grpSpPr>
              <a:xfrm>
                <a:off x="7376104" y="2791370"/>
                <a:ext cx="4303359" cy="3354303"/>
                <a:chOff x="7365957" y="2696046"/>
                <a:chExt cx="4303359" cy="3354303"/>
              </a:xfrm>
              <a:solidFill>
                <a:schemeClr val="bg1"/>
              </a:solidFill>
            </p:grpSpPr>
            <p:sp>
              <p:nvSpPr>
                <p:cNvPr id="36" name="Cloud 35">
                  <a:extLst>
                    <a:ext uri="{FF2B5EF4-FFF2-40B4-BE49-F238E27FC236}">
                      <a16:creationId xmlns:a16="http://schemas.microsoft.com/office/drawing/2014/main" id="{F7F452D0-ED5F-1D4F-8AD5-939B4DB5D45B}"/>
                    </a:ext>
                  </a:extLst>
                </p:cNvPr>
                <p:cNvSpPr/>
                <p:nvPr/>
              </p:nvSpPr>
              <p:spPr>
                <a:xfrm>
                  <a:off x="7365957" y="2696046"/>
                  <a:ext cx="4303359" cy="335430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descr="A picture containing drawing&#10;&#10;Description automatically generated">
                  <a:extLst>
                    <a:ext uri="{FF2B5EF4-FFF2-40B4-BE49-F238E27FC236}">
                      <a16:creationId xmlns:a16="http://schemas.microsoft.com/office/drawing/2014/main" id="{009E06CC-18AD-9240-B3AB-FE9857D36316}"/>
                    </a:ext>
                  </a:extLst>
                </p:cNvPr>
                <p:cNvPicPr>
                  <a:picLocks noChangeAspect="1"/>
                </p:cNvPicPr>
                <p:nvPr/>
              </p:nvPicPr>
              <p:blipFill>
                <a:blip r:embed="rId7"/>
                <a:stretch>
                  <a:fillRect/>
                </a:stretch>
              </p:blipFill>
              <p:spPr>
                <a:xfrm>
                  <a:off x="8025783" y="3243638"/>
                  <a:ext cx="1001739" cy="1244879"/>
                </a:xfrm>
                <a:prstGeom prst="rect">
                  <a:avLst/>
                </a:prstGeom>
                <a:grpFill/>
              </p:spPr>
            </p:pic>
          </p:grpSp>
          <p:pic>
            <p:nvPicPr>
              <p:cNvPr id="40" name="Picture 39" descr="A picture containing drawing&#10;&#10;Description automatically generated">
                <a:extLst>
                  <a:ext uri="{FF2B5EF4-FFF2-40B4-BE49-F238E27FC236}">
                    <a16:creationId xmlns:a16="http://schemas.microsoft.com/office/drawing/2014/main" id="{5A6EFD9C-E4FC-DE46-882F-DC6C14840C88}"/>
                  </a:ext>
                </a:extLst>
              </p:cNvPr>
              <p:cNvPicPr>
                <a:picLocks noChangeAspect="1"/>
              </p:cNvPicPr>
              <p:nvPr/>
            </p:nvPicPr>
            <p:blipFill rotWithShape="1">
              <a:blip r:embed="rId6"/>
              <a:srcRect l="8440" t="8158" r="64632" b="53717"/>
              <a:stretch/>
            </p:blipFill>
            <p:spPr>
              <a:xfrm>
                <a:off x="10358566" y="3119546"/>
                <a:ext cx="660524" cy="1464295"/>
              </a:xfrm>
              <a:prstGeom prst="rect">
                <a:avLst/>
              </a:prstGeom>
              <a:solidFill>
                <a:schemeClr val="bg1"/>
              </a:solidFill>
            </p:spPr>
          </p:pic>
          <p:pic>
            <p:nvPicPr>
              <p:cNvPr id="42" name="Picture 41" descr="A picture containing drawing&#10;&#10;Description automatically generated">
                <a:extLst>
                  <a:ext uri="{FF2B5EF4-FFF2-40B4-BE49-F238E27FC236}">
                    <a16:creationId xmlns:a16="http://schemas.microsoft.com/office/drawing/2014/main" id="{0122A712-76A9-454C-8874-603F795BC1A9}"/>
                  </a:ext>
                </a:extLst>
              </p:cNvPr>
              <p:cNvPicPr>
                <a:picLocks noChangeAspect="1"/>
              </p:cNvPicPr>
              <p:nvPr/>
            </p:nvPicPr>
            <p:blipFill>
              <a:blip r:embed="rId7"/>
              <a:stretch>
                <a:fillRect/>
              </a:stretch>
            </p:blipFill>
            <p:spPr>
              <a:xfrm>
                <a:off x="9197769" y="3261725"/>
                <a:ext cx="1000697" cy="1243584"/>
              </a:xfrm>
              <a:prstGeom prst="rect">
                <a:avLst/>
              </a:prstGeom>
              <a:solidFill>
                <a:schemeClr val="bg1"/>
              </a:solidFill>
            </p:spPr>
          </p:pic>
        </p:grpSp>
        <p:pic>
          <p:nvPicPr>
            <p:cNvPr id="39" name="Picture 38" descr="A picture containing drawing&#10;&#10;Description automatically generated">
              <a:extLst>
                <a:ext uri="{FF2B5EF4-FFF2-40B4-BE49-F238E27FC236}">
                  <a16:creationId xmlns:a16="http://schemas.microsoft.com/office/drawing/2014/main" id="{10372D3C-13B7-6046-9743-C16C6850964E}"/>
                </a:ext>
              </a:extLst>
            </p:cNvPr>
            <p:cNvPicPr>
              <a:picLocks noChangeAspect="1"/>
            </p:cNvPicPr>
            <p:nvPr/>
          </p:nvPicPr>
          <p:blipFill>
            <a:blip r:embed="rId7"/>
            <a:stretch>
              <a:fillRect/>
            </a:stretch>
          </p:blipFill>
          <p:spPr>
            <a:xfrm>
              <a:off x="8661856" y="3389177"/>
              <a:ext cx="1001739" cy="1244879"/>
            </a:xfrm>
            <a:prstGeom prst="rect">
              <a:avLst/>
            </a:prstGeom>
            <a:solidFill>
              <a:schemeClr val="bg1"/>
            </a:solidFill>
          </p:spPr>
        </p:pic>
      </p:grpSp>
    </p:spTree>
    <p:extLst>
      <p:ext uri="{BB962C8B-B14F-4D97-AF65-F5344CB8AC3E}">
        <p14:creationId xmlns:p14="http://schemas.microsoft.com/office/powerpoint/2010/main" val="4183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1"/>
                                        </p:tgtEl>
                                      </p:cBhvr>
                                    </p:cmd>
                                  </p:childTnLst>
                                </p:cTn>
                              </p:par>
                              <p:par>
                                <p:cTn id="13" presetID="35" presetClass="emph" presetSubtype="0" fill="hold" nodeType="withEffect">
                                  <p:stCondLst>
                                    <p:cond delay="0"/>
                                  </p:stCondLst>
                                  <p:childTnLst>
                                    <p:anim calcmode="discrete" valueType="str">
                                      <p:cBhvr>
                                        <p:cTn id="14"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1"/>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C67FAB3B-BC2E-2C48-965D-E994DEE9A456}"/>
              </a:ext>
            </a:extLst>
          </p:cNvPr>
          <p:cNvPicPr>
            <a:picLocks noChangeAspect="1"/>
          </p:cNvPicPr>
          <p:nvPr/>
        </p:nvPicPr>
        <p:blipFill rotWithShape="1">
          <a:blip r:embed="rId3"/>
          <a:srcRect b="13571"/>
          <a:stretch/>
        </p:blipFill>
        <p:spPr>
          <a:xfrm>
            <a:off x="1235254" y="4477344"/>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3544609"/>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83E3F014-E25B-4F44-80AF-1C0F9BB5ABA0}"/>
              </a:ext>
            </a:extLst>
          </p:cNvPr>
          <p:cNvSpPr/>
          <p:nvPr/>
        </p:nvSpPr>
        <p:spPr>
          <a:xfrm>
            <a:off x="2761488" y="5590915"/>
            <a:ext cx="1374922" cy="1162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graphical user interface&#10;&#10;Description automatically generated">
            <a:extLst>
              <a:ext uri="{FF2B5EF4-FFF2-40B4-BE49-F238E27FC236}">
                <a16:creationId xmlns:a16="http://schemas.microsoft.com/office/drawing/2014/main" id="{1647848B-86A6-B34B-92B9-81244A95CD91}"/>
              </a:ext>
            </a:extLst>
          </p:cNvPr>
          <p:cNvPicPr>
            <a:picLocks noChangeAspect="1"/>
          </p:cNvPicPr>
          <p:nvPr/>
        </p:nvPicPr>
        <p:blipFill rotWithShape="1">
          <a:blip r:embed="rId4"/>
          <a:srcRect l="46119" t="36173" r="11757" b="20896"/>
          <a:stretch/>
        </p:blipFill>
        <p:spPr>
          <a:xfrm>
            <a:off x="2677393" y="5539864"/>
            <a:ext cx="1357408" cy="1211024"/>
          </a:xfrm>
          <a:prstGeom prst="ellipse">
            <a:avLst/>
          </a:prstGeom>
          <a:ln w="19050">
            <a:noFill/>
          </a:ln>
        </p:spPr>
      </p:pic>
      <p:grpSp>
        <p:nvGrpSpPr>
          <p:cNvPr id="4" name="Group 3">
            <a:extLst>
              <a:ext uri="{FF2B5EF4-FFF2-40B4-BE49-F238E27FC236}">
                <a16:creationId xmlns:a16="http://schemas.microsoft.com/office/drawing/2014/main" id="{47C84EC5-A905-5C4C-8A67-8F5903B7AA4F}"/>
              </a:ext>
            </a:extLst>
          </p:cNvPr>
          <p:cNvGrpSpPr/>
          <p:nvPr/>
        </p:nvGrpSpPr>
        <p:grpSpPr>
          <a:xfrm>
            <a:off x="1962210" y="230310"/>
            <a:ext cx="8267580" cy="1986554"/>
            <a:chOff x="1962210" y="230310"/>
            <a:chExt cx="8267580" cy="1986554"/>
          </a:xfrm>
        </p:grpSpPr>
        <p:pic>
          <p:nvPicPr>
            <p:cNvPr id="17" name="Picture 16" descr="A picture containing drawing&#10;&#10;Description automatically generated">
              <a:extLst>
                <a:ext uri="{FF2B5EF4-FFF2-40B4-BE49-F238E27FC236}">
                  <a16:creationId xmlns:a16="http://schemas.microsoft.com/office/drawing/2014/main" id="{DAB91C03-5F12-7C44-86B0-D2DB29124FEC}"/>
                </a:ext>
              </a:extLst>
            </p:cNvPr>
            <p:cNvPicPr>
              <a:picLocks noChangeAspect="1"/>
            </p:cNvPicPr>
            <p:nvPr/>
          </p:nvPicPr>
          <p:blipFill>
            <a:blip r:embed="rId5"/>
            <a:stretch>
              <a:fillRect/>
            </a:stretch>
          </p:blipFill>
          <p:spPr>
            <a:xfrm>
              <a:off x="5296722" y="565424"/>
              <a:ext cx="1598556" cy="1651440"/>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164A95A7-D7DB-8A40-ABD0-C7FFED44423A}"/>
                </a:ext>
              </a:extLst>
            </p:cNvPr>
            <p:cNvPicPr>
              <a:picLocks noChangeAspect="1"/>
            </p:cNvPicPr>
            <p:nvPr/>
          </p:nvPicPr>
          <p:blipFill>
            <a:blip r:embed="rId6"/>
            <a:stretch>
              <a:fillRect/>
            </a:stretch>
          </p:blipFill>
          <p:spPr>
            <a:xfrm>
              <a:off x="1962210" y="230310"/>
              <a:ext cx="1598556" cy="1986554"/>
            </a:xfrm>
            <a:prstGeom prst="rect">
              <a:avLst/>
            </a:prstGeom>
          </p:spPr>
        </p:pic>
        <p:pic>
          <p:nvPicPr>
            <p:cNvPr id="19" name="Picture 18" descr="A drawing of a cartoon character&#10;&#10;Description automatically generated">
              <a:extLst>
                <a:ext uri="{FF2B5EF4-FFF2-40B4-BE49-F238E27FC236}">
                  <a16:creationId xmlns:a16="http://schemas.microsoft.com/office/drawing/2014/main" id="{AF7E4C0A-2D8E-5A4E-8196-34ACF909F43C}"/>
                </a:ext>
              </a:extLst>
            </p:cNvPr>
            <p:cNvPicPr>
              <a:picLocks noChangeAspect="1"/>
            </p:cNvPicPr>
            <p:nvPr/>
          </p:nvPicPr>
          <p:blipFill rotWithShape="1">
            <a:blip r:embed="rId7"/>
            <a:srcRect r="13940" b="9248"/>
            <a:stretch/>
          </p:blipFill>
          <p:spPr>
            <a:xfrm>
              <a:off x="8516253" y="230310"/>
              <a:ext cx="1713537" cy="1986554"/>
            </a:xfrm>
            <a:prstGeom prst="rect">
              <a:avLst/>
            </a:prstGeom>
          </p:spPr>
        </p:pic>
      </p:grpSp>
    </p:spTree>
    <p:extLst>
      <p:ext uri="{BB962C8B-B14F-4D97-AF65-F5344CB8AC3E}">
        <p14:creationId xmlns:p14="http://schemas.microsoft.com/office/powerpoint/2010/main" val="360769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33333E-7 3.7037E-6 C 0.06732 -0.13912 0.13464 -0.27848 0.22487 -0.31713 C 0.31524 -0.35579 0.49622 -0.18959 0.54141 -0.23195 C 0.58672 -0.27408 0.61393 -0.39931 0.49649 -0.57037 " pathEditMode="relative" rAng="0" ptsTypes="AAAA">
                                      <p:cBhvr>
                                        <p:cTn id="6" dur="2000" fill="hold"/>
                                        <p:tgtEl>
                                          <p:spTgt spid="20"/>
                                        </p:tgtEl>
                                        <p:attrNameLst>
                                          <p:attrName>ppt_x</p:attrName>
                                          <p:attrName>ppt_y</p:attrName>
                                        </p:attrNameLst>
                                      </p:cBhvr>
                                      <p:rCtr x="28997" y="-28519"/>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49271 -0.57337 C 0.3388 -0.56666 0.1849 -0.55972 0.1026 -0.46412 C 0.02044 -0.36851 0.04792 0.15 -0.00078 -0.00023 " pathEditMode="relative" ptsTypes="AAA">
                                      <p:cBhvr>
                                        <p:cTn id="14" dur="2000" fill="hold"/>
                                        <p:tgtEl>
                                          <p:spTgt spid="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3C8305D8-F15A-B94E-822C-96B0CE8B019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5" name="Group 24">
            <a:extLst>
              <a:ext uri="{FF2B5EF4-FFF2-40B4-BE49-F238E27FC236}">
                <a16:creationId xmlns:a16="http://schemas.microsoft.com/office/drawing/2014/main" id="{FD5CBD6E-355E-E642-A587-8428BCE1432F}"/>
              </a:ext>
            </a:extLst>
          </p:cNvPr>
          <p:cNvGrpSpPr/>
          <p:nvPr/>
        </p:nvGrpSpPr>
        <p:grpSpPr>
          <a:xfrm>
            <a:off x="1061402" y="1692483"/>
            <a:ext cx="5043857" cy="3231418"/>
            <a:chOff x="192592" y="2848447"/>
            <a:chExt cx="5043857" cy="3231418"/>
          </a:xfrm>
          <a:solidFill>
            <a:schemeClr val="bg1"/>
          </a:solidFill>
        </p:grpSpPr>
        <p:grpSp>
          <p:nvGrpSpPr>
            <p:cNvPr id="26" name="Group 25">
              <a:extLst>
                <a:ext uri="{FF2B5EF4-FFF2-40B4-BE49-F238E27FC236}">
                  <a16:creationId xmlns:a16="http://schemas.microsoft.com/office/drawing/2014/main" id="{06AC4942-5F4F-7B42-BE5C-3CF0CBA04EAE}"/>
                </a:ext>
              </a:extLst>
            </p:cNvPr>
            <p:cNvGrpSpPr/>
            <p:nvPr/>
          </p:nvGrpSpPr>
          <p:grpSpPr>
            <a:xfrm>
              <a:off x="192592" y="2848447"/>
              <a:ext cx="3869424" cy="2912056"/>
              <a:chOff x="192592" y="2848447"/>
              <a:chExt cx="3869424" cy="2912056"/>
            </a:xfrm>
            <a:grpFill/>
          </p:grpSpPr>
          <p:sp>
            <p:nvSpPr>
              <p:cNvPr id="31" name="Cloud 30">
                <a:extLst>
                  <a:ext uri="{FF2B5EF4-FFF2-40B4-BE49-F238E27FC236}">
                    <a16:creationId xmlns:a16="http://schemas.microsoft.com/office/drawing/2014/main" id="{00B12E1C-A588-224B-B114-38FB08550906}"/>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descr="A picture containing wine, sitting, table, knife&#10;&#10;Description automatically generated">
                <a:extLst>
                  <a:ext uri="{FF2B5EF4-FFF2-40B4-BE49-F238E27FC236}">
                    <a16:creationId xmlns:a16="http://schemas.microsoft.com/office/drawing/2014/main" id="{D6406DAB-9FA6-0442-B3D2-38F328CFAA2C}"/>
                  </a:ext>
                </a:extLst>
              </p:cNvPr>
              <p:cNvPicPr>
                <a:picLocks noChangeAspect="1"/>
              </p:cNvPicPr>
              <p:nvPr/>
            </p:nvPicPr>
            <p:blipFill rotWithShape="1">
              <a:blip r:embed="rId6"/>
              <a:srcRect l="30457" r="30393"/>
              <a:stretch/>
            </p:blipFill>
            <p:spPr>
              <a:xfrm>
                <a:off x="759091" y="3757664"/>
                <a:ext cx="570322" cy="1491083"/>
              </a:xfrm>
              <a:prstGeom prst="rect">
                <a:avLst/>
              </a:prstGeom>
              <a:grpFill/>
            </p:spPr>
          </p:pic>
          <p:pic>
            <p:nvPicPr>
              <p:cNvPr id="33" name="Picture 32" descr="A picture containing wine, sitting, table, knife&#10;&#10;Description automatically generated">
                <a:extLst>
                  <a:ext uri="{FF2B5EF4-FFF2-40B4-BE49-F238E27FC236}">
                    <a16:creationId xmlns:a16="http://schemas.microsoft.com/office/drawing/2014/main" id="{09CF4895-64EC-404C-97EE-66DEF9ED4A0A}"/>
                  </a:ext>
                </a:extLst>
              </p:cNvPr>
              <p:cNvPicPr>
                <a:picLocks noChangeAspect="1"/>
              </p:cNvPicPr>
              <p:nvPr/>
            </p:nvPicPr>
            <p:blipFill rotWithShape="1">
              <a:blip r:embed="rId6"/>
              <a:srcRect l="30457" r="30393"/>
              <a:stretch/>
            </p:blipFill>
            <p:spPr>
              <a:xfrm>
                <a:off x="1329413" y="3396197"/>
                <a:ext cx="570322" cy="1491083"/>
              </a:xfrm>
              <a:prstGeom prst="rect">
                <a:avLst/>
              </a:prstGeom>
              <a:grpFill/>
            </p:spPr>
          </p:pic>
          <p:pic>
            <p:nvPicPr>
              <p:cNvPr id="34" name="Picture 33" descr="Shape&#10;&#10;Description automatically generated">
                <a:extLst>
                  <a:ext uri="{FF2B5EF4-FFF2-40B4-BE49-F238E27FC236}">
                    <a16:creationId xmlns:a16="http://schemas.microsoft.com/office/drawing/2014/main" id="{4E649A9A-ED25-A54D-BD95-5CDC604B4654}"/>
                  </a:ext>
                </a:extLst>
              </p:cNvPr>
              <p:cNvPicPr>
                <a:picLocks noChangeAspect="1"/>
              </p:cNvPicPr>
              <p:nvPr/>
            </p:nvPicPr>
            <p:blipFill rotWithShape="1">
              <a:blip r:embed="rId7"/>
              <a:srcRect b="6736"/>
              <a:stretch/>
            </p:blipFill>
            <p:spPr>
              <a:xfrm>
                <a:off x="1934816" y="4116540"/>
                <a:ext cx="951474" cy="887389"/>
              </a:xfrm>
              <a:prstGeom prst="rect">
                <a:avLst/>
              </a:prstGeom>
              <a:grpFill/>
            </p:spPr>
          </p:pic>
          <p:pic>
            <p:nvPicPr>
              <p:cNvPr id="35" name="Picture 34" descr="Shape&#10;&#10;Description automatically generated">
                <a:extLst>
                  <a:ext uri="{FF2B5EF4-FFF2-40B4-BE49-F238E27FC236}">
                    <a16:creationId xmlns:a16="http://schemas.microsoft.com/office/drawing/2014/main" id="{5F65F819-CFE2-414D-A658-FA3A5C8732BE}"/>
                  </a:ext>
                </a:extLst>
              </p:cNvPr>
              <p:cNvPicPr>
                <a:picLocks noChangeAspect="1"/>
              </p:cNvPicPr>
              <p:nvPr/>
            </p:nvPicPr>
            <p:blipFill rotWithShape="1">
              <a:blip r:embed="rId7"/>
              <a:srcRect b="6736"/>
              <a:stretch/>
            </p:blipFill>
            <p:spPr>
              <a:xfrm>
                <a:off x="2470057" y="3165066"/>
                <a:ext cx="951474" cy="887389"/>
              </a:xfrm>
              <a:prstGeom prst="rect">
                <a:avLst/>
              </a:prstGeom>
              <a:grpFill/>
            </p:spPr>
          </p:pic>
        </p:grpSp>
        <p:grpSp>
          <p:nvGrpSpPr>
            <p:cNvPr id="27" name="Group 26">
              <a:extLst>
                <a:ext uri="{FF2B5EF4-FFF2-40B4-BE49-F238E27FC236}">
                  <a16:creationId xmlns:a16="http://schemas.microsoft.com/office/drawing/2014/main" id="{992313CE-6BCA-DD44-9492-8D8A449E9BEC}"/>
                </a:ext>
              </a:extLst>
            </p:cNvPr>
            <p:cNvGrpSpPr/>
            <p:nvPr/>
          </p:nvGrpSpPr>
          <p:grpSpPr>
            <a:xfrm rot="17326522" flipH="1">
              <a:off x="4019032" y="4862447"/>
              <a:ext cx="987684" cy="1447151"/>
              <a:chOff x="5111419" y="3654406"/>
              <a:chExt cx="987709" cy="1268912"/>
            </a:xfrm>
            <a:grpFill/>
          </p:grpSpPr>
          <p:sp>
            <p:nvSpPr>
              <p:cNvPr id="28" name="Oval 27">
                <a:extLst>
                  <a:ext uri="{FF2B5EF4-FFF2-40B4-BE49-F238E27FC236}">
                    <a16:creationId xmlns:a16="http://schemas.microsoft.com/office/drawing/2014/main" id="{979B0968-05ED-EB45-978E-BEE14FE7D230}"/>
                  </a:ext>
                </a:extLst>
              </p:cNvPr>
              <p:cNvSpPr/>
              <p:nvPr/>
            </p:nvSpPr>
            <p:spPr>
              <a:xfrm>
                <a:off x="5111419" y="365440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E91BF77-C9B2-974C-ABAB-04BDDD1475ED}"/>
                  </a:ext>
                </a:extLst>
              </p:cNvPr>
              <p:cNvSpPr/>
              <p:nvPr/>
            </p:nvSpPr>
            <p:spPr>
              <a:xfrm>
                <a:off x="5406741" y="4297887"/>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06AD194-A2EC-D649-AF38-219174576033}"/>
                  </a:ext>
                </a:extLst>
              </p:cNvPr>
              <p:cNvSpPr/>
              <p:nvPr/>
            </p:nvSpPr>
            <p:spPr>
              <a:xfrm>
                <a:off x="5857828" y="4692834"/>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a:extLst>
              <a:ext uri="{FF2B5EF4-FFF2-40B4-BE49-F238E27FC236}">
                <a16:creationId xmlns:a16="http://schemas.microsoft.com/office/drawing/2014/main" id="{A797213E-F31D-A342-8136-84627A1B999B}"/>
              </a:ext>
            </a:extLst>
          </p:cNvPr>
          <p:cNvGrpSpPr/>
          <p:nvPr/>
        </p:nvGrpSpPr>
        <p:grpSpPr>
          <a:xfrm>
            <a:off x="7432836" y="1641445"/>
            <a:ext cx="3869424" cy="2912056"/>
            <a:chOff x="7977586" y="2543647"/>
            <a:chExt cx="3869424" cy="2912056"/>
          </a:xfrm>
          <a:solidFill>
            <a:schemeClr val="bg1"/>
          </a:solidFill>
        </p:grpSpPr>
        <p:sp>
          <p:nvSpPr>
            <p:cNvPr id="42" name="Cloud 41">
              <a:extLst>
                <a:ext uri="{FF2B5EF4-FFF2-40B4-BE49-F238E27FC236}">
                  <a16:creationId xmlns:a16="http://schemas.microsoft.com/office/drawing/2014/main" id="{2E094036-D1DF-0746-ABC0-EE55E5BEADE1}"/>
                </a:ext>
              </a:extLst>
            </p:cNvPr>
            <p:cNvSpPr/>
            <p:nvPr/>
          </p:nvSpPr>
          <p:spPr>
            <a:xfrm>
              <a:off x="7977586" y="25436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descr="Shape&#10;&#10;Description automatically generated">
              <a:extLst>
                <a:ext uri="{FF2B5EF4-FFF2-40B4-BE49-F238E27FC236}">
                  <a16:creationId xmlns:a16="http://schemas.microsoft.com/office/drawing/2014/main" id="{3A8E4CB7-2C42-1445-BABB-178DDD0DA636}"/>
                </a:ext>
              </a:extLst>
            </p:cNvPr>
            <p:cNvPicPr>
              <a:picLocks noChangeAspect="1"/>
            </p:cNvPicPr>
            <p:nvPr/>
          </p:nvPicPr>
          <p:blipFill rotWithShape="1">
            <a:blip r:embed="rId7"/>
            <a:srcRect b="5420"/>
            <a:stretch/>
          </p:blipFill>
          <p:spPr>
            <a:xfrm>
              <a:off x="9688812" y="3900699"/>
              <a:ext cx="951474" cy="899901"/>
            </a:xfrm>
            <a:prstGeom prst="rect">
              <a:avLst/>
            </a:prstGeom>
            <a:grpFill/>
          </p:spPr>
        </p:pic>
        <p:pic>
          <p:nvPicPr>
            <p:cNvPr id="44" name="Picture 43" descr="Shape&#10;&#10;Description automatically generated">
              <a:extLst>
                <a:ext uri="{FF2B5EF4-FFF2-40B4-BE49-F238E27FC236}">
                  <a16:creationId xmlns:a16="http://schemas.microsoft.com/office/drawing/2014/main" id="{AC91AC2D-5491-3A44-965D-EB2CF8EB2200}"/>
                </a:ext>
              </a:extLst>
            </p:cNvPr>
            <p:cNvPicPr>
              <a:picLocks noChangeAspect="1"/>
            </p:cNvPicPr>
            <p:nvPr/>
          </p:nvPicPr>
          <p:blipFill rotWithShape="1">
            <a:blip r:embed="rId7"/>
            <a:srcRect b="5420"/>
            <a:stretch/>
          </p:blipFill>
          <p:spPr>
            <a:xfrm>
              <a:off x="10234509" y="2957301"/>
              <a:ext cx="951474" cy="899901"/>
            </a:xfrm>
            <a:prstGeom prst="rect">
              <a:avLst/>
            </a:prstGeom>
            <a:grpFill/>
          </p:spPr>
        </p:pic>
        <p:pic>
          <p:nvPicPr>
            <p:cNvPr id="45" name="Picture 44" descr="A picture containing wine, sitting, table, knife&#10;&#10;Description automatically generated">
              <a:extLst>
                <a:ext uri="{FF2B5EF4-FFF2-40B4-BE49-F238E27FC236}">
                  <a16:creationId xmlns:a16="http://schemas.microsoft.com/office/drawing/2014/main" id="{66F6FF6D-3F56-F645-88D4-B27AC640B229}"/>
                </a:ext>
              </a:extLst>
            </p:cNvPr>
            <p:cNvPicPr>
              <a:picLocks noChangeAspect="1"/>
            </p:cNvPicPr>
            <p:nvPr/>
          </p:nvPicPr>
          <p:blipFill rotWithShape="1">
            <a:blip r:embed="rId6"/>
            <a:srcRect l="30457" r="30393"/>
            <a:stretch/>
          </p:blipFill>
          <p:spPr>
            <a:xfrm>
              <a:off x="8944187" y="3369147"/>
              <a:ext cx="570322" cy="1491083"/>
            </a:xfrm>
            <a:prstGeom prst="rect">
              <a:avLst/>
            </a:prstGeom>
            <a:grpFill/>
          </p:spPr>
        </p:pic>
      </p:grpSp>
    </p:spTree>
    <p:extLst>
      <p:ext uri="{BB962C8B-B14F-4D97-AF65-F5344CB8AC3E}">
        <p14:creationId xmlns:p14="http://schemas.microsoft.com/office/powerpoint/2010/main" val="55915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4"/>
                                        </p:tgtEl>
                                      </p:cBhvr>
                                    </p:cmd>
                                  </p:childTnLst>
                                </p:cTn>
                              </p:par>
                              <p:par>
                                <p:cTn id="13" presetID="35" presetClass="emph" presetSubtype="0" fill="hold" nodeType="withEffect">
                                  <p:stCondLst>
                                    <p:cond delay="0"/>
                                  </p:stCondLst>
                                  <p:childTnLst>
                                    <p:anim calcmode="discrete" valueType="str">
                                      <p:cBhvr>
                                        <p:cTn id="14" dur="5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2424"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DF9D4717-760A-AB44-9325-99F13D94999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FA685657-B725-8240-B94E-226BA4940F10}"/>
              </a:ext>
            </a:extLst>
          </p:cNvPr>
          <p:cNvGrpSpPr/>
          <p:nvPr/>
        </p:nvGrpSpPr>
        <p:grpSpPr>
          <a:xfrm>
            <a:off x="1128840" y="1136669"/>
            <a:ext cx="4387235" cy="3601900"/>
            <a:chOff x="4334540" y="482491"/>
            <a:chExt cx="4387235" cy="3601900"/>
          </a:xfrm>
        </p:grpSpPr>
        <p:grpSp>
          <p:nvGrpSpPr>
            <p:cNvPr id="4" name="Group 3">
              <a:extLst>
                <a:ext uri="{FF2B5EF4-FFF2-40B4-BE49-F238E27FC236}">
                  <a16:creationId xmlns:a16="http://schemas.microsoft.com/office/drawing/2014/main" id="{9F64B8A6-1A1E-A541-8825-5F8961909251}"/>
                </a:ext>
              </a:extLst>
            </p:cNvPr>
            <p:cNvGrpSpPr/>
            <p:nvPr/>
          </p:nvGrpSpPr>
          <p:grpSpPr>
            <a:xfrm>
              <a:off x="4334540" y="482491"/>
              <a:ext cx="4387235" cy="3601900"/>
              <a:chOff x="4334540" y="482491"/>
              <a:chExt cx="4387235" cy="3601900"/>
            </a:xfrm>
          </p:grpSpPr>
          <p:grpSp>
            <p:nvGrpSpPr>
              <p:cNvPr id="31" name="Group 30">
                <a:extLst>
                  <a:ext uri="{FF2B5EF4-FFF2-40B4-BE49-F238E27FC236}">
                    <a16:creationId xmlns:a16="http://schemas.microsoft.com/office/drawing/2014/main" id="{1E138216-9BEB-8E4A-9AD8-07CB30B59993}"/>
                  </a:ext>
                </a:extLst>
              </p:cNvPr>
              <p:cNvGrpSpPr/>
              <p:nvPr/>
            </p:nvGrpSpPr>
            <p:grpSpPr>
              <a:xfrm>
                <a:off x="4334540" y="482491"/>
                <a:ext cx="4387235" cy="3601900"/>
                <a:chOff x="4334540" y="482491"/>
                <a:chExt cx="4387235" cy="3601900"/>
              </a:xfrm>
              <a:solidFill>
                <a:schemeClr val="bg1"/>
              </a:solidFill>
            </p:grpSpPr>
            <p:sp>
              <p:nvSpPr>
                <p:cNvPr id="32" name="Cloud 31">
                  <a:extLst>
                    <a:ext uri="{FF2B5EF4-FFF2-40B4-BE49-F238E27FC236}">
                      <a16:creationId xmlns:a16="http://schemas.microsoft.com/office/drawing/2014/main" id="{94DB4244-3F00-FC49-9D02-BC3E06EB89DA}"/>
                    </a:ext>
                  </a:extLst>
                </p:cNvPr>
                <p:cNvSpPr/>
                <p:nvPr/>
              </p:nvSpPr>
              <p:spPr>
                <a:xfrm>
                  <a:off x="4334540" y="482491"/>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Icon&#10;&#10;Description automatically generated">
                  <a:extLst>
                    <a:ext uri="{FF2B5EF4-FFF2-40B4-BE49-F238E27FC236}">
                      <a16:creationId xmlns:a16="http://schemas.microsoft.com/office/drawing/2014/main" id="{23689CB0-B107-ED4D-9DF6-AD182299DB89}"/>
                    </a:ext>
                  </a:extLst>
                </p:cNvPr>
                <p:cNvPicPr>
                  <a:picLocks noChangeAspect="1"/>
                </p:cNvPicPr>
                <p:nvPr/>
              </p:nvPicPr>
              <p:blipFill rotWithShape="1">
                <a:blip r:embed="rId6"/>
                <a:srcRect l="22625" r="21941"/>
                <a:stretch/>
              </p:blipFill>
              <p:spPr>
                <a:xfrm>
                  <a:off x="5085145" y="1387261"/>
                  <a:ext cx="812809" cy="1102516"/>
                </a:xfrm>
                <a:prstGeom prst="rect">
                  <a:avLst/>
                </a:prstGeom>
                <a:grpFill/>
              </p:spPr>
            </p:pic>
            <p:grpSp>
              <p:nvGrpSpPr>
                <p:cNvPr id="36" name="Group 35">
                  <a:extLst>
                    <a:ext uri="{FF2B5EF4-FFF2-40B4-BE49-F238E27FC236}">
                      <a16:creationId xmlns:a16="http://schemas.microsoft.com/office/drawing/2014/main" id="{CFD78BC3-E984-4842-BA36-4641FC9A53F8}"/>
                    </a:ext>
                  </a:extLst>
                </p:cNvPr>
                <p:cNvGrpSpPr/>
                <p:nvPr/>
              </p:nvGrpSpPr>
              <p:grpSpPr>
                <a:xfrm>
                  <a:off x="7762925" y="2893351"/>
                  <a:ext cx="958850" cy="1191040"/>
                  <a:chOff x="7259223" y="2646841"/>
                  <a:chExt cx="958850" cy="1191040"/>
                </a:xfrm>
                <a:grpFill/>
              </p:grpSpPr>
              <p:sp>
                <p:nvSpPr>
                  <p:cNvPr id="37" name="Oval 36">
                    <a:extLst>
                      <a:ext uri="{FF2B5EF4-FFF2-40B4-BE49-F238E27FC236}">
                        <a16:creationId xmlns:a16="http://schemas.microsoft.com/office/drawing/2014/main" id="{E392BA76-D8E1-A04F-9BC3-094C52E72C7C}"/>
                      </a:ext>
                    </a:extLst>
                  </p:cNvPr>
                  <p:cNvSpPr/>
                  <p:nvPr/>
                </p:nvSpPr>
                <p:spPr>
                  <a:xfrm>
                    <a:off x="7259223" y="2646841"/>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620F73E-AC74-E84A-857F-C4A0CB0EF97F}"/>
                      </a:ext>
                    </a:extLst>
                  </p:cNvPr>
                  <p:cNvSpPr/>
                  <p:nvPr/>
                </p:nvSpPr>
                <p:spPr>
                  <a:xfrm>
                    <a:off x="7741823" y="3148037"/>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1F93051-36CD-A84D-8F31-4C8131645875}"/>
                      </a:ext>
                    </a:extLst>
                  </p:cNvPr>
                  <p:cNvSpPr/>
                  <p:nvPr/>
                </p:nvSpPr>
                <p:spPr>
                  <a:xfrm>
                    <a:off x="7976773" y="36073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3" name="Picture 22" descr="Icon&#10;&#10;Description automatically generated">
                <a:extLst>
                  <a:ext uri="{FF2B5EF4-FFF2-40B4-BE49-F238E27FC236}">
                    <a16:creationId xmlns:a16="http://schemas.microsoft.com/office/drawing/2014/main" id="{CC0AF458-B437-AC44-ADDE-640298B879B3}"/>
                  </a:ext>
                </a:extLst>
              </p:cNvPr>
              <p:cNvPicPr>
                <a:picLocks noChangeAspect="1"/>
              </p:cNvPicPr>
              <p:nvPr/>
            </p:nvPicPr>
            <p:blipFill>
              <a:blip r:embed="rId7"/>
              <a:stretch>
                <a:fillRect/>
              </a:stretch>
            </p:blipFill>
            <p:spPr>
              <a:xfrm>
                <a:off x="5893246" y="824003"/>
                <a:ext cx="801152" cy="1102516"/>
              </a:xfrm>
              <a:prstGeom prst="rect">
                <a:avLst/>
              </a:prstGeom>
            </p:spPr>
          </p:pic>
          <p:pic>
            <p:nvPicPr>
              <p:cNvPr id="44" name="Picture 43" descr="Icon&#10;&#10;Description automatically generated">
                <a:extLst>
                  <a:ext uri="{FF2B5EF4-FFF2-40B4-BE49-F238E27FC236}">
                    <a16:creationId xmlns:a16="http://schemas.microsoft.com/office/drawing/2014/main" id="{9A374D2F-8F33-3444-B2CD-31B3B1988857}"/>
                  </a:ext>
                </a:extLst>
              </p:cNvPr>
              <p:cNvPicPr>
                <a:picLocks noChangeAspect="1"/>
              </p:cNvPicPr>
              <p:nvPr/>
            </p:nvPicPr>
            <p:blipFill>
              <a:blip r:embed="rId7"/>
              <a:stretch>
                <a:fillRect/>
              </a:stretch>
            </p:blipFill>
            <p:spPr>
              <a:xfrm>
                <a:off x="6638328" y="1232973"/>
                <a:ext cx="801152" cy="1102516"/>
              </a:xfrm>
              <a:prstGeom prst="rect">
                <a:avLst/>
              </a:prstGeom>
            </p:spPr>
          </p:pic>
        </p:grpSp>
        <p:pic>
          <p:nvPicPr>
            <p:cNvPr id="27" name="Picture 26" descr="Icon&#10;&#10;Description automatically generated">
              <a:extLst>
                <a:ext uri="{FF2B5EF4-FFF2-40B4-BE49-F238E27FC236}">
                  <a16:creationId xmlns:a16="http://schemas.microsoft.com/office/drawing/2014/main" id="{CC389BAB-DABA-C74A-B1AE-5B4072D27B15}"/>
                </a:ext>
              </a:extLst>
            </p:cNvPr>
            <p:cNvPicPr>
              <a:picLocks noChangeAspect="1"/>
            </p:cNvPicPr>
            <p:nvPr/>
          </p:nvPicPr>
          <p:blipFill>
            <a:blip r:embed="rId7"/>
            <a:stretch>
              <a:fillRect/>
            </a:stretch>
          </p:blipFill>
          <p:spPr>
            <a:xfrm>
              <a:off x="5837176" y="2013085"/>
              <a:ext cx="801152" cy="1102516"/>
            </a:xfrm>
            <a:prstGeom prst="rect">
              <a:avLst/>
            </a:prstGeom>
          </p:spPr>
        </p:pic>
      </p:grpSp>
      <p:grpSp>
        <p:nvGrpSpPr>
          <p:cNvPr id="7" name="Group 6">
            <a:extLst>
              <a:ext uri="{FF2B5EF4-FFF2-40B4-BE49-F238E27FC236}">
                <a16:creationId xmlns:a16="http://schemas.microsoft.com/office/drawing/2014/main" id="{A19A4027-81C6-764B-8625-948B40DE601B}"/>
              </a:ext>
            </a:extLst>
          </p:cNvPr>
          <p:cNvGrpSpPr/>
          <p:nvPr/>
        </p:nvGrpSpPr>
        <p:grpSpPr>
          <a:xfrm>
            <a:off x="7193738" y="982381"/>
            <a:ext cx="4161856" cy="3066344"/>
            <a:chOff x="8030144" y="2335489"/>
            <a:chExt cx="4161856" cy="3066344"/>
          </a:xfrm>
        </p:grpSpPr>
        <p:grpSp>
          <p:nvGrpSpPr>
            <p:cNvPr id="6" name="Group 5">
              <a:extLst>
                <a:ext uri="{FF2B5EF4-FFF2-40B4-BE49-F238E27FC236}">
                  <a16:creationId xmlns:a16="http://schemas.microsoft.com/office/drawing/2014/main" id="{6DDE445D-4B6F-BE49-9FC5-55D2611565FA}"/>
                </a:ext>
              </a:extLst>
            </p:cNvPr>
            <p:cNvGrpSpPr/>
            <p:nvPr/>
          </p:nvGrpSpPr>
          <p:grpSpPr>
            <a:xfrm>
              <a:off x="8030144" y="2335489"/>
              <a:ext cx="4161856" cy="3066344"/>
              <a:chOff x="8030144" y="2335489"/>
              <a:chExt cx="4161856" cy="3066344"/>
            </a:xfrm>
          </p:grpSpPr>
          <p:grpSp>
            <p:nvGrpSpPr>
              <p:cNvPr id="5" name="Group 4">
                <a:extLst>
                  <a:ext uri="{FF2B5EF4-FFF2-40B4-BE49-F238E27FC236}">
                    <a16:creationId xmlns:a16="http://schemas.microsoft.com/office/drawing/2014/main" id="{AE4BF9AF-200A-3D4C-A8A4-C67BE0B45A23}"/>
                  </a:ext>
                </a:extLst>
              </p:cNvPr>
              <p:cNvGrpSpPr/>
              <p:nvPr/>
            </p:nvGrpSpPr>
            <p:grpSpPr>
              <a:xfrm>
                <a:off x="8030144" y="2335489"/>
                <a:ext cx="4161856" cy="3066344"/>
                <a:chOff x="8030144" y="2335489"/>
                <a:chExt cx="4161856" cy="3066344"/>
              </a:xfrm>
            </p:grpSpPr>
            <p:grpSp>
              <p:nvGrpSpPr>
                <p:cNvPr id="40" name="Group 39">
                  <a:extLst>
                    <a:ext uri="{FF2B5EF4-FFF2-40B4-BE49-F238E27FC236}">
                      <a16:creationId xmlns:a16="http://schemas.microsoft.com/office/drawing/2014/main" id="{B0DDF925-93E1-784D-90C5-DC66718C0AD3}"/>
                    </a:ext>
                  </a:extLst>
                </p:cNvPr>
                <p:cNvGrpSpPr/>
                <p:nvPr/>
              </p:nvGrpSpPr>
              <p:grpSpPr>
                <a:xfrm>
                  <a:off x="8030144" y="2335489"/>
                  <a:ext cx="4161856" cy="3066344"/>
                  <a:chOff x="8044713" y="2427459"/>
                  <a:chExt cx="4161856" cy="3066344"/>
                </a:xfrm>
                <a:solidFill>
                  <a:schemeClr val="bg1"/>
                </a:solidFill>
              </p:grpSpPr>
              <p:sp>
                <p:nvSpPr>
                  <p:cNvPr id="41" name="Cloud 40">
                    <a:extLst>
                      <a:ext uri="{FF2B5EF4-FFF2-40B4-BE49-F238E27FC236}">
                        <a16:creationId xmlns:a16="http://schemas.microsoft.com/office/drawing/2014/main" id="{30AC9A3F-4FA4-3248-8928-CBBF526B0012}"/>
                      </a:ext>
                    </a:extLst>
                  </p:cNvPr>
                  <p:cNvSpPr/>
                  <p:nvPr/>
                </p:nvSpPr>
                <p:spPr>
                  <a:xfrm>
                    <a:off x="8044713" y="2427459"/>
                    <a:ext cx="4161856" cy="3066344"/>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descr="Icon&#10;&#10;Description automatically generated">
                    <a:extLst>
                      <a:ext uri="{FF2B5EF4-FFF2-40B4-BE49-F238E27FC236}">
                        <a16:creationId xmlns:a16="http://schemas.microsoft.com/office/drawing/2014/main" id="{32C96EB3-99AF-5244-A846-522F174DAF5F}"/>
                      </a:ext>
                    </a:extLst>
                  </p:cNvPr>
                  <p:cNvPicPr>
                    <a:picLocks noChangeAspect="1"/>
                  </p:cNvPicPr>
                  <p:nvPr/>
                </p:nvPicPr>
                <p:blipFill rotWithShape="1">
                  <a:blip r:embed="rId6"/>
                  <a:srcRect l="22625" r="21941"/>
                  <a:stretch/>
                </p:blipFill>
                <p:spPr>
                  <a:xfrm>
                    <a:off x="8687641" y="3765093"/>
                    <a:ext cx="812809" cy="1102516"/>
                  </a:xfrm>
                  <a:prstGeom prst="rect">
                    <a:avLst/>
                  </a:prstGeom>
                  <a:grpFill/>
                </p:spPr>
              </p:pic>
            </p:grpSp>
            <p:pic>
              <p:nvPicPr>
                <p:cNvPr id="22" name="Picture 21" descr="Icon&#10;&#10;Description automatically generated">
                  <a:extLst>
                    <a:ext uri="{FF2B5EF4-FFF2-40B4-BE49-F238E27FC236}">
                      <a16:creationId xmlns:a16="http://schemas.microsoft.com/office/drawing/2014/main" id="{2B2C6FD1-8A3E-F842-8898-F9555F296365}"/>
                    </a:ext>
                  </a:extLst>
                </p:cNvPr>
                <p:cNvPicPr>
                  <a:picLocks noChangeAspect="1"/>
                </p:cNvPicPr>
                <p:nvPr/>
              </p:nvPicPr>
              <p:blipFill>
                <a:blip r:embed="rId7"/>
                <a:stretch>
                  <a:fillRect/>
                </a:stretch>
              </p:blipFill>
              <p:spPr>
                <a:xfrm>
                  <a:off x="10711700" y="3559504"/>
                  <a:ext cx="801152" cy="1102516"/>
                </a:xfrm>
                <a:prstGeom prst="rect">
                  <a:avLst/>
                </a:prstGeom>
              </p:spPr>
            </p:pic>
          </p:grpSp>
          <p:pic>
            <p:nvPicPr>
              <p:cNvPr id="28" name="Picture 27" descr="Icon&#10;&#10;Description automatically generated">
                <a:extLst>
                  <a:ext uri="{FF2B5EF4-FFF2-40B4-BE49-F238E27FC236}">
                    <a16:creationId xmlns:a16="http://schemas.microsoft.com/office/drawing/2014/main" id="{841C574F-810F-A94D-81FA-125DB3FD664E}"/>
                  </a:ext>
                </a:extLst>
              </p:cNvPr>
              <p:cNvPicPr>
                <a:picLocks noChangeAspect="1"/>
              </p:cNvPicPr>
              <p:nvPr/>
            </p:nvPicPr>
            <p:blipFill>
              <a:blip r:embed="rId7"/>
              <a:stretch>
                <a:fillRect/>
              </a:stretch>
            </p:blipFill>
            <p:spPr>
              <a:xfrm>
                <a:off x="9660995" y="3991595"/>
                <a:ext cx="801152" cy="1102516"/>
              </a:xfrm>
              <a:prstGeom prst="rect">
                <a:avLst/>
              </a:prstGeom>
            </p:spPr>
          </p:pic>
          <p:pic>
            <p:nvPicPr>
              <p:cNvPr id="30" name="Picture 29" descr="Icon&#10;&#10;Description automatically generated">
                <a:extLst>
                  <a:ext uri="{FF2B5EF4-FFF2-40B4-BE49-F238E27FC236}">
                    <a16:creationId xmlns:a16="http://schemas.microsoft.com/office/drawing/2014/main" id="{097A107E-4D45-2B4F-8A33-844E55D55FBF}"/>
                  </a:ext>
                </a:extLst>
              </p:cNvPr>
              <p:cNvPicPr>
                <a:picLocks noChangeAspect="1"/>
              </p:cNvPicPr>
              <p:nvPr/>
            </p:nvPicPr>
            <p:blipFill>
              <a:blip r:embed="rId7"/>
              <a:stretch>
                <a:fillRect/>
              </a:stretch>
            </p:blipFill>
            <p:spPr>
              <a:xfrm>
                <a:off x="10321091" y="2819691"/>
                <a:ext cx="801152" cy="1102516"/>
              </a:xfrm>
              <a:prstGeom prst="rect">
                <a:avLst/>
              </a:prstGeom>
            </p:spPr>
          </p:pic>
        </p:grpSp>
        <p:pic>
          <p:nvPicPr>
            <p:cNvPr id="33" name="Picture 32" descr="Icon&#10;&#10;Description automatically generated">
              <a:extLst>
                <a:ext uri="{FF2B5EF4-FFF2-40B4-BE49-F238E27FC236}">
                  <a16:creationId xmlns:a16="http://schemas.microsoft.com/office/drawing/2014/main" id="{F68822A2-F2B3-4049-A4CF-D587D0BE996A}"/>
                </a:ext>
              </a:extLst>
            </p:cNvPr>
            <p:cNvPicPr>
              <a:picLocks noChangeAspect="1"/>
            </p:cNvPicPr>
            <p:nvPr/>
          </p:nvPicPr>
          <p:blipFill rotWithShape="1">
            <a:blip r:embed="rId6"/>
            <a:srcRect l="22625" r="21941"/>
            <a:stretch/>
          </p:blipFill>
          <p:spPr>
            <a:xfrm>
              <a:off x="9409154" y="2819691"/>
              <a:ext cx="812809" cy="1102516"/>
            </a:xfrm>
            <a:prstGeom prst="rect">
              <a:avLst/>
            </a:prstGeom>
            <a:solidFill>
              <a:schemeClr val="bg1"/>
            </a:solidFill>
          </p:spPr>
        </p:pic>
      </p:grpSp>
    </p:spTree>
    <p:extLst>
      <p:ext uri="{BB962C8B-B14F-4D97-AF65-F5344CB8AC3E}">
        <p14:creationId xmlns:p14="http://schemas.microsoft.com/office/powerpoint/2010/main" val="49059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4"/>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2424"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D5C51D47-B26D-774D-B53D-AA7DC6A796F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3" name="Group 22">
            <a:extLst>
              <a:ext uri="{FF2B5EF4-FFF2-40B4-BE49-F238E27FC236}">
                <a16:creationId xmlns:a16="http://schemas.microsoft.com/office/drawing/2014/main" id="{A435D037-7B4F-EA44-A399-6981CEB438AB}"/>
              </a:ext>
            </a:extLst>
          </p:cNvPr>
          <p:cNvGrpSpPr/>
          <p:nvPr/>
        </p:nvGrpSpPr>
        <p:grpSpPr>
          <a:xfrm>
            <a:off x="1048704" y="1614211"/>
            <a:ext cx="3869424" cy="2912056"/>
            <a:chOff x="192592" y="2848447"/>
            <a:chExt cx="3869424" cy="2912056"/>
          </a:xfrm>
          <a:solidFill>
            <a:schemeClr val="bg1"/>
          </a:solidFill>
        </p:grpSpPr>
        <p:sp>
          <p:nvSpPr>
            <p:cNvPr id="24" name="Cloud 23">
              <a:extLst>
                <a:ext uri="{FF2B5EF4-FFF2-40B4-BE49-F238E27FC236}">
                  <a16:creationId xmlns:a16="http://schemas.microsoft.com/office/drawing/2014/main" id="{3AAF36EF-E41F-3340-80CF-5F9B1E2AE03B}"/>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picture containing drawing&#10;&#10;Description automatically generated">
              <a:extLst>
                <a:ext uri="{FF2B5EF4-FFF2-40B4-BE49-F238E27FC236}">
                  <a16:creationId xmlns:a16="http://schemas.microsoft.com/office/drawing/2014/main" id="{6C046478-B1B5-954B-907A-6D89546CDCA8}"/>
                </a:ext>
              </a:extLst>
            </p:cNvPr>
            <p:cNvPicPr>
              <a:picLocks noChangeAspect="1"/>
            </p:cNvPicPr>
            <p:nvPr/>
          </p:nvPicPr>
          <p:blipFill>
            <a:blip r:embed="rId6"/>
            <a:stretch>
              <a:fillRect/>
            </a:stretch>
          </p:blipFill>
          <p:spPr>
            <a:xfrm>
              <a:off x="1014800" y="3603676"/>
              <a:ext cx="1001739" cy="1244879"/>
            </a:xfrm>
            <a:prstGeom prst="rect">
              <a:avLst/>
            </a:prstGeom>
            <a:grpFill/>
          </p:spPr>
        </p:pic>
        <p:pic>
          <p:nvPicPr>
            <p:cNvPr id="26" name="Picture 25" descr="A picture containing drawing&#10;&#10;Description automatically generated">
              <a:extLst>
                <a:ext uri="{FF2B5EF4-FFF2-40B4-BE49-F238E27FC236}">
                  <a16:creationId xmlns:a16="http://schemas.microsoft.com/office/drawing/2014/main" id="{97C70846-93D3-3C46-A7E1-32B8DAA53C47}"/>
                </a:ext>
              </a:extLst>
            </p:cNvPr>
            <p:cNvPicPr>
              <a:picLocks noChangeAspect="1"/>
            </p:cNvPicPr>
            <p:nvPr/>
          </p:nvPicPr>
          <p:blipFill>
            <a:blip r:embed="rId7"/>
            <a:stretch>
              <a:fillRect/>
            </a:stretch>
          </p:blipFill>
          <p:spPr>
            <a:xfrm>
              <a:off x="2081556" y="3616340"/>
              <a:ext cx="1020716" cy="1054484"/>
            </a:xfrm>
            <a:prstGeom prst="rect">
              <a:avLst/>
            </a:prstGeom>
            <a:grpFill/>
          </p:spPr>
        </p:pic>
      </p:grpSp>
      <p:grpSp>
        <p:nvGrpSpPr>
          <p:cNvPr id="33" name="Group 32">
            <a:extLst>
              <a:ext uri="{FF2B5EF4-FFF2-40B4-BE49-F238E27FC236}">
                <a16:creationId xmlns:a16="http://schemas.microsoft.com/office/drawing/2014/main" id="{9AFA81F5-77C9-BB4C-B439-E88F905D2F6A}"/>
              </a:ext>
            </a:extLst>
          </p:cNvPr>
          <p:cNvGrpSpPr/>
          <p:nvPr/>
        </p:nvGrpSpPr>
        <p:grpSpPr>
          <a:xfrm>
            <a:off x="6483817" y="1507291"/>
            <a:ext cx="5094622" cy="2981640"/>
            <a:chOff x="6752386" y="2848447"/>
            <a:chExt cx="5094622" cy="2981640"/>
          </a:xfrm>
          <a:solidFill>
            <a:schemeClr val="bg1"/>
          </a:solidFill>
        </p:grpSpPr>
        <p:sp>
          <p:nvSpPr>
            <p:cNvPr id="34" name="Cloud 33">
              <a:extLst>
                <a:ext uri="{FF2B5EF4-FFF2-40B4-BE49-F238E27FC236}">
                  <a16:creationId xmlns:a16="http://schemas.microsoft.com/office/drawing/2014/main" id="{C52A197D-72D9-1A44-9E3D-940E1063E1FD}"/>
                </a:ext>
              </a:extLst>
            </p:cNvPr>
            <p:cNvSpPr/>
            <p:nvPr/>
          </p:nvSpPr>
          <p:spPr>
            <a:xfrm>
              <a:off x="7977584"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D972DFE4-12AB-0E4F-8675-AD0FC15E26E1}"/>
                </a:ext>
              </a:extLst>
            </p:cNvPr>
            <p:cNvGrpSpPr/>
            <p:nvPr/>
          </p:nvGrpSpPr>
          <p:grpSpPr>
            <a:xfrm rot="4140765" flipH="1">
              <a:off x="6940186" y="4729160"/>
              <a:ext cx="913127" cy="1288728"/>
              <a:chOff x="4666523" y="3312736"/>
              <a:chExt cx="913149" cy="1130001"/>
            </a:xfrm>
            <a:grpFill/>
          </p:grpSpPr>
          <p:sp>
            <p:nvSpPr>
              <p:cNvPr id="39" name="Oval 38">
                <a:extLst>
                  <a:ext uri="{FF2B5EF4-FFF2-40B4-BE49-F238E27FC236}">
                    <a16:creationId xmlns:a16="http://schemas.microsoft.com/office/drawing/2014/main" id="{0274B271-4C48-A043-BFB2-EABE2F62B323}"/>
                  </a:ext>
                </a:extLst>
              </p:cNvPr>
              <p:cNvSpPr/>
              <p:nvPr/>
            </p:nvSpPr>
            <p:spPr>
              <a:xfrm>
                <a:off x="5097072" y="331273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CD09212-7F1A-634A-8571-251177FF83D1}"/>
                  </a:ext>
                </a:extLst>
              </p:cNvPr>
              <p:cNvSpPr/>
              <p:nvPr/>
            </p:nvSpPr>
            <p:spPr>
              <a:xfrm>
                <a:off x="4957317" y="388201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B457A6A-D7B8-364D-AA7F-25CC62DD1C4D}"/>
                  </a:ext>
                </a:extLst>
              </p:cNvPr>
              <p:cNvSpPr/>
              <p:nvPr/>
            </p:nvSpPr>
            <p:spPr>
              <a:xfrm>
                <a:off x="4666523" y="4212253"/>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A picture containing drawing&#10;&#10;Description automatically generated">
              <a:extLst>
                <a:ext uri="{FF2B5EF4-FFF2-40B4-BE49-F238E27FC236}">
                  <a16:creationId xmlns:a16="http://schemas.microsoft.com/office/drawing/2014/main" id="{DAD0E5F2-2BDC-DA46-9BFE-F97EB1870BAA}"/>
                </a:ext>
              </a:extLst>
            </p:cNvPr>
            <p:cNvPicPr>
              <a:picLocks noChangeAspect="1"/>
            </p:cNvPicPr>
            <p:nvPr/>
          </p:nvPicPr>
          <p:blipFill>
            <a:blip r:embed="rId6"/>
            <a:stretch>
              <a:fillRect/>
            </a:stretch>
          </p:blipFill>
          <p:spPr>
            <a:xfrm>
              <a:off x="8487942" y="3508455"/>
              <a:ext cx="1001739" cy="1244879"/>
            </a:xfrm>
            <a:prstGeom prst="rect">
              <a:avLst/>
            </a:prstGeom>
            <a:grpFill/>
          </p:spPr>
        </p:pic>
        <p:pic>
          <p:nvPicPr>
            <p:cNvPr id="37" name="Picture 36" descr="A picture containing drawing&#10;&#10;Description automatically generated">
              <a:extLst>
                <a:ext uri="{FF2B5EF4-FFF2-40B4-BE49-F238E27FC236}">
                  <a16:creationId xmlns:a16="http://schemas.microsoft.com/office/drawing/2014/main" id="{C10549D8-6261-374B-BEDE-7EFCC69E6EB7}"/>
                </a:ext>
              </a:extLst>
            </p:cNvPr>
            <p:cNvPicPr>
              <a:picLocks noChangeAspect="1"/>
            </p:cNvPicPr>
            <p:nvPr/>
          </p:nvPicPr>
          <p:blipFill>
            <a:blip r:embed="rId7"/>
            <a:stretch>
              <a:fillRect/>
            </a:stretch>
          </p:blipFill>
          <p:spPr>
            <a:xfrm>
              <a:off x="9554698" y="4294122"/>
              <a:ext cx="1020716" cy="1054484"/>
            </a:xfrm>
            <a:prstGeom prst="rect">
              <a:avLst/>
            </a:prstGeom>
            <a:grpFill/>
          </p:spPr>
        </p:pic>
        <p:pic>
          <p:nvPicPr>
            <p:cNvPr id="38" name="Picture 37" descr="A picture containing drawing&#10;&#10;Description automatically generated">
              <a:extLst>
                <a:ext uri="{FF2B5EF4-FFF2-40B4-BE49-F238E27FC236}">
                  <a16:creationId xmlns:a16="http://schemas.microsoft.com/office/drawing/2014/main" id="{A245E2DD-E1EA-6844-8EDD-B90E1E23B5A1}"/>
                </a:ext>
              </a:extLst>
            </p:cNvPr>
            <p:cNvPicPr>
              <a:picLocks noChangeAspect="1"/>
            </p:cNvPicPr>
            <p:nvPr/>
          </p:nvPicPr>
          <p:blipFill>
            <a:blip r:embed="rId7"/>
            <a:stretch>
              <a:fillRect/>
            </a:stretch>
          </p:blipFill>
          <p:spPr>
            <a:xfrm>
              <a:off x="10108758" y="3249991"/>
              <a:ext cx="1020716" cy="1054484"/>
            </a:xfrm>
            <a:prstGeom prst="rect">
              <a:avLst/>
            </a:prstGeom>
            <a:grpFill/>
          </p:spPr>
        </p:pic>
      </p:grpSp>
    </p:spTree>
    <p:extLst>
      <p:ext uri="{BB962C8B-B14F-4D97-AF65-F5344CB8AC3E}">
        <p14:creationId xmlns:p14="http://schemas.microsoft.com/office/powerpoint/2010/main" val="4717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2"/>
                                        </p:tgtEl>
                                      </p:cBhvr>
                                    </p:cmd>
                                  </p:childTnLst>
                                </p:cTn>
                              </p:par>
                              <p:par>
                                <p:cTn id="13" presetID="35" presetClass="emph" presetSubtype="0" fill="hold" nodeType="withEffect">
                                  <p:stCondLst>
                                    <p:cond delay="0"/>
                                  </p:stCondLst>
                                  <p:childTnLst>
                                    <p:anim calcmode="discrete" valueType="str">
                                      <p:cBhvr>
                                        <p:cTn id="14" dur="5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7C3B7A77-9F6F-004B-BDCE-33A1AAE5055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5" name="Group 4">
            <a:extLst>
              <a:ext uri="{FF2B5EF4-FFF2-40B4-BE49-F238E27FC236}">
                <a16:creationId xmlns:a16="http://schemas.microsoft.com/office/drawing/2014/main" id="{D4A05A2E-4919-7242-A732-3938ABBDFD9D}"/>
              </a:ext>
            </a:extLst>
          </p:cNvPr>
          <p:cNvGrpSpPr/>
          <p:nvPr/>
        </p:nvGrpSpPr>
        <p:grpSpPr>
          <a:xfrm>
            <a:off x="936244" y="1565934"/>
            <a:ext cx="3869424" cy="2912056"/>
            <a:chOff x="401937" y="3073592"/>
            <a:chExt cx="3869424" cy="2912056"/>
          </a:xfrm>
        </p:grpSpPr>
        <p:grpSp>
          <p:nvGrpSpPr>
            <p:cNvPr id="24" name="Group 23">
              <a:extLst>
                <a:ext uri="{FF2B5EF4-FFF2-40B4-BE49-F238E27FC236}">
                  <a16:creationId xmlns:a16="http://schemas.microsoft.com/office/drawing/2014/main" id="{DE4A9DF7-303A-E740-B1FE-DB1DF5778BC9}"/>
                </a:ext>
              </a:extLst>
            </p:cNvPr>
            <p:cNvGrpSpPr/>
            <p:nvPr/>
          </p:nvGrpSpPr>
          <p:grpSpPr>
            <a:xfrm>
              <a:off x="401937" y="3073592"/>
              <a:ext cx="3869424" cy="2912056"/>
              <a:chOff x="344992" y="3064347"/>
              <a:chExt cx="3869424" cy="2912056"/>
            </a:xfrm>
            <a:solidFill>
              <a:schemeClr val="bg1"/>
            </a:solidFill>
          </p:grpSpPr>
          <p:sp>
            <p:nvSpPr>
              <p:cNvPr id="25" name="Cloud 24">
                <a:extLst>
                  <a:ext uri="{FF2B5EF4-FFF2-40B4-BE49-F238E27FC236}">
                    <a16:creationId xmlns:a16="http://schemas.microsoft.com/office/drawing/2014/main" id="{9ADCC380-D1E9-B04B-BDB7-FD315FEBDDF3}"/>
                  </a:ext>
                </a:extLst>
              </p:cNvPr>
              <p:cNvSpPr/>
              <p:nvPr/>
            </p:nvSpPr>
            <p:spPr>
              <a:xfrm>
                <a:off x="344992" y="30643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Icon&#10;&#10;Description automatically generated">
                <a:extLst>
                  <a:ext uri="{FF2B5EF4-FFF2-40B4-BE49-F238E27FC236}">
                    <a16:creationId xmlns:a16="http://schemas.microsoft.com/office/drawing/2014/main" id="{B91FE487-4EB1-1A4F-B82A-049CBB5E9D7C}"/>
                  </a:ext>
                </a:extLst>
              </p:cNvPr>
              <p:cNvPicPr>
                <a:picLocks noChangeAspect="1"/>
              </p:cNvPicPr>
              <p:nvPr/>
            </p:nvPicPr>
            <p:blipFill rotWithShape="1">
              <a:blip r:embed="rId6"/>
              <a:srcRect l="22625" r="21941"/>
              <a:stretch/>
            </p:blipFill>
            <p:spPr>
              <a:xfrm>
                <a:off x="1070539" y="4481082"/>
                <a:ext cx="812809" cy="1102516"/>
              </a:xfrm>
              <a:prstGeom prst="rect">
                <a:avLst/>
              </a:prstGeom>
              <a:grpFill/>
            </p:spPr>
          </p:pic>
          <p:pic>
            <p:nvPicPr>
              <p:cNvPr id="27" name="Picture 26" descr="A picture containing icon&#10;&#10;Description automatically generated">
                <a:extLst>
                  <a:ext uri="{FF2B5EF4-FFF2-40B4-BE49-F238E27FC236}">
                    <a16:creationId xmlns:a16="http://schemas.microsoft.com/office/drawing/2014/main" id="{F3C1997D-5FDD-7B41-85D3-BD207A9E34E1}"/>
                  </a:ext>
                </a:extLst>
              </p:cNvPr>
              <p:cNvPicPr>
                <a:picLocks noChangeAspect="1"/>
              </p:cNvPicPr>
              <p:nvPr/>
            </p:nvPicPr>
            <p:blipFill>
              <a:blip r:embed="rId7"/>
              <a:stretch>
                <a:fillRect/>
              </a:stretch>
            </p:blipFill>
            <p:spPr>
              <a:xfrm>
                <a:off x="2341500" y="3945688"/>
                <a:ext cx="594982" cy="1565744"/>
              </a:xfrm>
              <a:prstGeom prst="rect">
                <a:avLst/>
              </a:prstGeom>
              <a:grpFill/>
            </p:spPr>
          </p:pic>
          <p:pic>
            <p:nvPicPr>
              <p:cNvPr id="28" name="Picture 27" descr="A picture containing icon&#10;&#10;Description automatically generated">
                <a:extLst>
                  <a:ext uri="{FF2B5EF4-FFF2-40B4-BE49-F238E27FC236}">
                    <a16:creationId xmlns:a16="http://schemas.microsoft.com/office/drawing/2014/main" id="{5AD2277D-0B75-5A49-942B-AAFB0446A033}"/>
                  </a:ext>
                </a:extLst>
              </p:cNvPr>
              <p:cNvPicPr>
                <a:picLocks noChangeAspect="1"/>
              </p:cNvPicPr>
              <p:nvPr/>
            </p:nvPicPr>
            <p:blipFill>
              <a:blip r:embed="rId7"/>
              <a:stretch>
                <a:fillRect/>
              </a:stretch>
            </p:blipFill>
            <p:spPr>
              <a:xfrm>
                <a:off x="2974779" y="3383744"/>
                <a:ext cx="594982" cy="1565744"/>
              </a:xfrm>
              <a:prstGeom prst="rect">
                <a:avLst/>
              </a:prstGeom>
              <a:grpFill/>
            </p:spPr>
          </p:pic>
        </p:grpSp>
        <p:pic>
          <p:nvPicPr>
            <p:cNvPr id="45" name="Picture 44" descr="Icon&#10;&#10;Description automatically generated">
              <a:extLst>
                <a:ext uri="{FF2B5EF4-FFF2-40B4-BE49-F238E27FC236}">
                  <a16:creationId xmlns:a16="http://schemas.microsoft.com/office/drawing/2014/main" id="{E36C82B1-07A1-F444-A53A-BE0A7039A1A8}"/>
                </a:ext>
              </a:extLst>
            </p:cNvPr>
            <p:cNvPicPr>
              <a:picLocks noChangeAspect="1"/>
            </p:cNvPicPr>
            <p:nvPr/>
          </p:nvPicPr>
          <p:blipFill rotWithShape="1">
            <a:blip r:embed="rId6"/>
            <a:srcRect l="22625" r="21941"/>
            <a:stretch/>
          </p:blipFill>
          <p:spPr>
            <a:xfrm>
              <a:off x="1472040" y="3429000"/>
              <a:ext cx="812809" cy="1102516"/>
            </a:xfrm>
            <a:prstGeom prst="rect">
              <a:avLst/>
            </a:prstGeom>
            <a:solidFill>
              <a:schemeClr val="bg1"/>
            </a:solidFill>
          </p:spPr>
        </p:pic>
      </p:grpSp>
      <p:grpSp>
        <p:nvGrpSpPr>
          <p:cNvPr id="4" name="Group 3">
            <a:extLst>
              <a:ext uri="{FF2B5EF4-FFF2-40B4-BE49-F238E27FC236}">
                <a16:creationId xmlns:a16="http://schemas.microsoft.com/office/drawing/2014/main" id="{C25E44C2-2B92-C244-8B72-2D39477AAC33}"/>
              </a:ext>
            </a:extLst>
          </p:cNvPr>
          <p:cNvGrpSpPr/>
          <p:nvPr/>
        </p:nvGrpSpPr>
        <p:grpSpPr>
          <a:xfrm>
            <a:off x="6529691" y="1340768"/>
            <a:ext cx="5234427" cy="2940174"/>
            <a:chOff x="6926833" y="2585447"/>
            <a:chExt cx="5234427" cy="2940174"/>
          </a:xfrm>
        </p:grpSpPr>
        <p:grpSp>
          <p:nvGrpSpPr>
            <p:cNvPr id="2" name="Group 1">
              <a:extLst>
                <a:ext uri="{FF2B5EF4-FFF2-40B4-BE49-F238E27FC236}">
                  <a16:creationId xmlns:a16="http://schemas.microsoft.com/office/drawing/2014/main" id="{720C80EB-851A-9647-BC64-30AC3A1C71B6}"/>
                </a:ext>
              </a:extLst>
            </p:cNvPr>
            <p:cNvGrpSpPr/>
            <p:nvPr/>
          </p:nvGrpSpPr>
          <p:grpSpPr>
            <a:xfrm>
              <a:off x="6926833" y="2585447"/>
              <a:ext cx="5234427" cy="2940174"/>
              <a:chOff x="6926833" y="2585447"/>
              <a:chExt cx="5234427" cy="2940174"/>
            </a:xfrm>
          </p:grpSpPr>
          <p:grpSp>
            <p:nvGrpSpPr>
              <p:cNvPr id="34" name="Group 33">
                <a:extLst>
                  <a:ext uri="{FF2B5EF4-FFF2-40B4-BE49-F238E27FC236}">
                    <a16:creationId xmlns:a16="http://schemas.microsoft.com/office/drawing/2014/main" id="{FDA618D6-7BD9-6C4B-BF55-9FD1FF0592A6}"/>
                  </a:ext>
                </a:extLst>
              </p:cNvPr>
              <p:cNvGrpSpPr/>
              <p:nvPr/>
            </p:nvGrpSpPr>
            <p:grpSpPr>
              <a:xfrm>
                <a:off x="6926833" y="2585447"/>
                <a:ext cx="5234427" cy="2940174"/>
                <a:chOff x="6612581" y="2696047"/>
                <a:chExt cx="5234427" cy="2940174"/>
              </a:xfrm>
              <a:solidFill>
                <a:schemeClr val="bg1"/>
              </a:solidFill>
            </p:grpSpPr>
            <p:sp>
              <p:nvSpPr>
                <p:cNvPr id="35" name="Cloud 34">
                  <a:extLst>
                    <a:ext uri="{FF2B5EF4-FFF2-40B4-BE49-F238E27FC236}">
                      <a16:creationId xmlns:a16="http://schemas.microsoft.com/office/drawing/2014/main" id="{F846B9D9-3084-294E-B0F2-331AEA4CB9F6}"/>
                    </a:ext>
                  </a:extLst>
                </p:cNvPr>
                <p:cNvSpPr/>
                <p:nvPr/>
              </p:nvSpPr>
              <p:spPr>
                <a:xfrm>
                  <a:off x="7977584" y="26960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Icon&#10;&#10;Description automatically generated">
                  <a:extLst>
                    <a:ext uri="{FF2B5EF4-FFF2-40B4-BE49-F238E27FC236}">
                      <a16:creationId xmlns:a16="http://schemas.microsoft.com/office/drawing/2014/main" id="{C3103707-50B3-D245-82E8-3FD81AC3B658}"/>
                    </a:ext>
                  </a:extLst>
                </p:cNvPr>
                <p:cNvPicPr>
                  <a:picLocks noChangeAspect="1"/>
                </p:cNvPicPr>
                <p:nvPr/>
              </p:nvPicPr>
              <p:blipFill rotWithShape="1">
                <a:blip r:embed="rId6"/>
                <a:srcRect l="22625" r="21941"/>
                <a:stretch/>
              </p:blipFill>
              <p:spPr>
                <a:xfrm>
                  <a:off x="9170583" y="4134405"/>
                  <a:ext cx="812809" cy="1102516"/>
                </a:xfrm>
                <a:prstGeom prst="rect">
                  <a:avLst/>
                </a:prstGeom>
                <a:grpFill/>
              </p:spPr>
            </p:pic>
            <p:pic>
              <p:nvPicPr>
                <p:cNvPr id="37" name="Picture 36" descr="Icon&#10;&#10;Description automatically generated">
                  <a:extLst>
                    <a:ext uri="{FF2B5EF4-FFF2-40B4-BE49-F238E27FC236}">
                      <a16:creationId xmlns:a16="http://schemas.microsoft.com/office/drawing/2014/main" id="{7672B01C-5E7F-E045-87C8-74EC7A21F183}"/>
                    </a:ext>
                  </a:extLst>
                </p:cNvPr>
                <p:cNvPicPr>
                  <a:picLocks noChangeAspect="1"/>
                </p:cNvPicPr>
                <p:nvPr/>
              </p:nvPicPr>
              <p:blipFill rotWithShape="1">
                <a:blip r:embed="rId6"/>
                <a:srcRect l="22625" r="21941"/>
                <a:stretch/>
              </p:blipFill>
              <p:spPr>
                <a:xfrm>
                  <a:off x="9300215" y="3049559"/>
                  <a:ext cx="812809" cy="1102516"/>
                </a:xfrm>
                <a:prstGeom prst="rect">
                  <a:avLst/>
                </a:prstGeom>
                <a:grpFill/>
              </p:spPr>
            </p:pic>
            <p:pic>
              <p:nvPicPr>
                <p:cNvPr id="38" name="Picture 37" descr="A picture containing icon&#10;&#10;Description automatically generated">
                  <a:extLst>
                    <a:ext uri="{FF2B5EF4-FFF2-40B4-BE49-F238E27FC236}">
                      <a16:creationId xmlns:a16="http://schemas.microsoft.com/office/drawing/2014/main" id="{108FBE58-F5F5-4D4F-BA8E-F80C00ECE8BF}"/>
                    </a:ext>
                  </a:extLst>
                </p:cNvPr>
                <p:cNvPicPr>
                  <a:picLocks noChangeAspect="1"/>
                </p:cNvPicPr>
                <p:nvPr/>
              </p:nvPicPr>
              <p:blipFill>
                <a:blip r:embed="rId7"/>
                <a:stretch>
                  <a:fillRect/>
                </a:stretch>
              </p:blipFill>
              <p:spPr>
                <a:xfrm>
                  <a:off x="10117142" y="3323683"/>
                  <a:ext cx="594982" cy="1565744"/>
                </a:xfrm>
                <a:prstGeom prst="rect">
                  <a:avLst/>
                </a:prstGeom>
                <a:grpFill/>
              </p:spPr>
            </p:pic>
            <p:grpSp>
              <p:nvGrpSpPr>
                <p:cNvPr id="40" name="Group 39">
                  <a:extLst>
                    <a:ext uri="{FF2B5EF4-FFF2-40B4-BE49-F238E27FC236}">
                      <a16:creationId xmlns:a16="http://schemas.microsoft.com/office/drawing/2014/main" id="{3295ECEA-58D1-4F48-82E2-8393AD5B575F}"/>
                    </a:ext>
                  </a:extLst>
                </p:cNvPr>
                <p:cNvGrpSpPr/>
                <p:nvPr/>
              </p:nvGrpSpPr>
              <p:grpSpPr>
                <a:xfrm rot="4140765" flipH="1">
                  <a:off x="6837550" y="4462281"/>
                  <a:ext cx="948971" cy="1398910"/>
                  <a:chOff x="4876690" y="3267269"/>
                  <a:chExt cx="948995" cy="1226612"/>
                </a:xfrm>
                <a:grpFill/>
              </p:grpSpPr>
              <p:sp>
                <p:nvSpPr>
                  <p:cNvPr id="41" name="Oval 40">
                    <a:extLst>
                      <a:ext uri="{FF2B5EF4-FFF2-40B4-BE49-F238E27FC236}">
                        <a16:creationId xmlns:a16="http://schemas.microsoft.com/office/drawing/2014/main" id="{75ABA6AE-E821-A64D-8383-0EDF5FACBFBE}"/>
                      </a:ext>
                    </a:extLst>
                  </p:cNvPr>
                  <p:cNvSpPr/>
                  <p:nvPr/>
                </p:nvSpPr>
                <p:spPr>
                  <a:xfrm>
                    <a:off x="5343085" y="3267269"/>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CCE98EF-3D7E-6C4A-AF56-CAD7B2F41ECB}"/>
                      </a:ext>
                    </a:extLst>
                  </p:cNvPr>
                  <p:cNvSpPr/>
                  <p:nvPr/>
                </p:nvSpPr>
                <p:spPr>
                  <a:xfrm>
                    <a:off x="5185840" y="386754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F93FEA5-9327-664A-963F-F8641EFBDC09}"/>
                      </a:ext>
                    </a:extLst>
                  </p:cNvPr>
                  <p:cNvSpPr/>
                  <p:nvPr/>
                </p:nvSpPr>
                <p:spPr>
                  <a:xfrm>
                    <a:off x="4876690" y="42633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4" name="Picture 43" descr="Icon&#10;&#10;Description automatically generated">
                <a:extLst>
                  <a:ext uri="{FF2B5EF4-FFF2-40B4-BE49-F238E27FC236}">
                    <a16:creationId xmlns:a16="http://schemas.microsoft.com/office/drawing/2014/main" id="{463B307F-B1C4-3A4E-AAD3-A99EC51B9C88}"/>
                  </a:ext>
                </a:extLst>
              </p:cNvPr>
              <p:cNvPicPr>
                <a:picLocks noChangeAspect="1"/>
              </p:cNvPicPr>
              <p:nvPr/>
            </p:nvPicPr>
            <p:blipFill rotWithShape="1">
              <a:blip r:embed="rId6"/>
              <a:srcRect l="22625" r="21941"/>
              <a:stretch/>
            </p:blipFill>
            <p:spPr>
              <a:xfrm>
                <a:off x="8794916" y="3119035"/>
                <a:ext cx="812809" cy="1102516"/>
              </a:xfrm>
              <a:prstGeom prst="rect">
                <a:avLst/>
              </a:prstGeom>
              <a:solidFill>
                <a:schemeClr val="bg1"/>
              </a:solidFill>
            </p:spPr>
          </p:pic>
        </p:grpSp>
        <p:pic>
          <p:nvPicPr>
            <p:cNvPr id="46" name="Picture 45" descr="A picture containing icon&#10;&#10;Description automatically generated">
              <a:extLst>
                <a:ext uri="{FF2B5EF4-FFF2-40B4-BE49-F238E27FC236}">
                  <a16:creationId xmlns:a16="http://schemas.microsoft.com/office/drawing/2014/main" id="{D8D82BA4-9B0B-7D47-AB3D-D27DDB0158D6}"/>
                </a:ext>
              </a:extLst>
            </p:cNvPr>
            <p:cNvPicPr>
              <a:picLocks noChangeAspect="1"/>
            </p:cNvPicPr>
            <p:nvPr/>
          </p:nvPicPr>
          <p:blipFill>
            <a:blip r:embed="rId7"/>
            <a:stretch>
              <a:fillRect/>
            </a:stretch>
          </p:blipFill>
          <p:spPr>
            <a:xfrm>
              <a:off x="11035617" y="2989142"/>
              <a:ext cx="594982" cy="1565744"/>
            </a:xfrm>
            <a:prstGeom prst="rect">
              <a:avLst/>
            </a:prstGeom>
            <a:solidFill>
              <a:schemeClr val="bg1"/>
            </a:solidFill>
          </p:spPr>
        </p:pic>
      </p:grpSp>
    </p:spTree>
    <p:extLst>
      <p:ext uri="{BB962C8B-B14F-4D97-AF65-F5344CB8AC3E}">
        <p14:creationId xmlns:p14="http://schemas.microsoft.com/office/powerpoint/2010/main" val="17101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3"/>
                                        </p:tgtEl>
                                      </p:cBhvr>
                                    </p:cmd>
                                  </p:childTnLst>
                                </p:cTn>
                              </p:par>
                              <p:par>
                                <p:cTn id="13" presetID="35" presetClass="emph" presetSubtype="0" fill="hold" nodeType="with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B20C1379-D533-624A-B24F-AC54836DEDF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3F6E2A94-A61C-DC4B-94BC-B1F4648FA211}"/>
              </a:ext>
            </a:extLst>
          </p:cNvPr>
          <p:cNvGrpSpPr/>
          <p:nvPr/>
        </p:nvGrpSpPr>
        <p:grpSpPr>
          <a:xfrm>
            <a:off x="1107936" y="1218283"/>
            <a:ext cx="4489513" cy="3591629"/>
            <a:chOff x="4161288" y="516944"/>
            <a:chExt cx="4489513" cy="3591629"/>
          </a:xfrm>
        </p:grpSpPr>
        <p:grpSp>
          <p:nvGrpSpPr>
            <p:cNvPr id="4" name="Group 3">
              <a:extLst>
                <a:ext uri="{FF2B5EF4-FFF2-40B4-BE49-F238E27FC236}">
                  <a16:creationId xmlns:a16="http://schemas.microsoft.com/office/drawing/2014/main" id="{E3B600E1-7833-2D42-B616-8E53DB916180}"/>
                </a:ext>
              </a:extLst>
            </p:cNvPr>
            <p:cNvGrpSpPr/>
            <p:nvPr/>
          </p:nvGrpSpPr>
          <p:grpSpPr>
            <a:xfrm>
              <a:off x="4161288" y="516944"/>
              <a:ext cx="4489513" cy="3591629"/>
              <a:chOff x="4161288" y="516944"/>
              <a:chExt cx="4489513" cy="3591629"/>
            </a:xfrm>
          </p:grpSpPr>
          <p:grpSp>
            <p:nvGrpSpPr>
              <p:cNvPr id="29" name="Group 28">
                <a:extLst>
                  <a:ext uri="{FF2B5EF4-FFF2-40B4-BE49-F238E27FC236}">
                    <a16:creationId xmlns:a16="http://schemas.microsoft.com/office/drawing/2014/main" id="{C0FA4385-FDC5-364D-B2D4-FD8FD9D82649}"/>
                  </a:ext>
                </a:extLst>
              </p:cNvPr>
              <p:cNvGrpSpPr/>
              <p:nvPr/>
            </p:nvGrpSpPr>
            <p:grpSpPr>
              <a:xfrm>
                <a:off x="4161288" y="516944"/>
                <a:ext cx="4489513" cy="3591629"/>
                <a:chOff x="4161288" y="516944"/>
                <a:chExt cx="4489513" cy="3591629"/>
              </a:xfrm>
              <a:solidFill>
                <a:schemeClr val="bg1"/>
              </a:solidFill>
            </p:grpSpPr>
            <p:sp>
              <p:nvSpPr>
                <p:cNvPr id="30" name="Cloud 29">
                  <a:extLst>
                    <a:ext uri="{FF2B5EF4-FFF2-40B4-BE49-F238E27FC236}">
                      <a16:creationId xmlns:a16="http://schemas.microsoft.com/office/drawing/2014/main" id="{72EE0C17-319D-2146-9F79-0FB85EFA3308}"/>
                    </a:ext>
                  </a:extLst>
                </p:cNvPr>
                <p:cNvSpPr/>
                <p:nvPr/>
              </p:nvSpPr>
              <p:spPr>
                <a:xfrm>
                  <a:off x="4161288"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1E096ABE-6E89-084D-BF6F-BB84AB679081}"/>
                    </a:ext>
                  </a:extLst>
                </p:cNvPr>
                <p:cNvGrpSpPr/>
                <p:nvPr/>
              </p:nvGrpSpPr>
              <p:grpSpPr>
                <a:xfrm>
                  <a:off x="7632165" y="2847574"/>
                  <a:ext cx="1018636" cy="1260999"/>
                  <a:chOff x="7128463" y="2601064"/>
                  <a:chExt cx="1018636" cy="1260999"/>
                </a:xfrm>
                <a:grpFill/>
              </p:grpSpPr>
              <p:sp>
                <p:nvSpPr>
                  <p:cNvPr id="35" name="Oval 34">
                    <a:extLst>
                      <a:ext uri="{FF2B5EF4-FFF2-40B4-BE49-F238E27FC236}">
                        <a16:creationId xmlns:a16="http://schemas.microsoft.com/office/drawing/2014/main" id="{8D5FBE96-B40E-A844-A1F7-45AC6EA2FA5A}"/>
                      </a:ext>
                    </a:extLst>
                  </p:cNvPr>
                  <p:cNvSpPr/>
                  <p:nvPr/>
                </p:nvSpPr>
                <p:spPr>
                  <a:xfrm>
                    <a:off x="7128463" y="260106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B0D3E7E-5B1B-D440-89F7-2EEF61191928}"/>
                      </a:ext>
                    </a:extLst>
                  </p:cNvPr>
                  <p:cNvSpPr/>
                  <p:nvPr/>
                </p:nvSpPr>
                <p:spPr>
                  <a:xfrm>
                    <a:off x="7607763" y="309014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88D4FB9-1473-2445-BE1D-13F98680B439}"/>
                      </a:ext>
                    </a:extLst>
                  </p:cNvPr>
                  <p:cNvSpPr/>
                  <p:nvPr/>
                </p:nvSpPr>
                <p:spPr>
                  <a:xfrm>
                    <a:off x="7905799" y="3631579"/>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descr="A picture containing drawing&#10;&#10;Description automatically generated">
                  <a:extLst>
                    <a:ext uri="{FF2B5EF4-FFF2-40B4-BE49-F238E27FC236}">
                      <a16:creationId xmlns:a16="http://schemas.microsoft.com/office/drawing/2014/main" id="{C9BD1DDB-0B9C-524E-9C93-3A683D35F92E}"/>
                    </a:ext>
                  </a:extLst>
                </p:cNvPr>
                <p:cNvPicPr>
                  <a:picLocks noChangeAspect="1"/>
                </p:cNvPicPr>
                <p:nvPr/>
              </p:nvPicPr>
              <p:blipFill>
                <a:blip r:embed="rId6"/>
                <a:stretch>
                  <a:fillRect/>
                </a:stretch>
              </p:blipFill>
              <p:spPr>
                <a:xfrm>
                  <a:off x="5677382" y="857830"/>
                  <a:ext cx="904017" cy="967886"/>
                </a:xfrm>
                <a:prstGeom prst="rect">
                  <a:avLst/>
                </a:prstGeom>
                <a:grpFill/>
              </p:spPr>
            </p:pic>
            <p:pic>
              <p:nvPicPr>
                <p:cNvPr id="34" name="Picture 33" descr="A picture containing drawing&#10;&#10;Description automatically generated">
                  <a:extLst>
                    <a:ext uri="{FF2B5EF4-FFF2-40B4-BE49-F238E27FC236}">
                      <a16:creationId xmlns:a16="http://schemas.microsoft.com/office/drawing/2014/main" id="{E95EF49B-B65C-7344-A36E-B9756B894150}"/>
                    </a:ext>
                  </a:extLst>
                </p:cNvPr>
                <p:cNvPicPr>
                  <a:picLocks noChangeAspect="1"/>
                </p:cNvPicPr>
                <p:nvPr/>
              </p:nvPicPr>
              <p:blipFill>
                <a:blip r:embed="rId6"/>
                <a:stretch>
                  <a:fillRect/>
                </a:stretch>
              </p:blipFill>
              <p:spPr>
                <a:xfrm>
                  <a:off x="6581399" y="1396681"/>
                  <a:ext cx="904017" cy="967886"/>
                </a:xfrm>
                <a:prstGeom prst="rect">
                  <a:avLst/>
                </a:prstGeom>
                <a:grpFill/>
              </p:spPr>
            </p:pic>
          </p:grpSp>
          <p:pic>
            <p:nvPicPr>
              <p:cNvPr id="42" name="Picture 41" descr="Icon&#10;&#10;Description automatically generated">
                <a:extLst>
                  <a:ext uri="{FF2B5EF4-FFF2-40B4-BE49-F238E27FC236}">
                    <a16:creationId xmlns:a16="http://schemas.microsoft.com/office/drawing/2014/main" id="{DD2569DA-4C34-C14F-B489-307652F6A680}"/>
                  </a:ext>
                </a:extLst>
              </p:cNvPr>
              <p:cNvPicPr>
                <a:picLocks noChangeAspect="1"/>
              </p:cNvPicPr>
              <p:nvPr/>
            </p:nvPicPr>
            <p:blipFill>
              <a:blip r:embed="rId7"/>
              <a:stretch>
                <a:fillRect/>
              </a:stretch>
            </p:blipFill>
            <p:spPr>
              <a:xfrm>
                <a:off x="4773365" y="1421714"/>
                <a:ext cx="801152" cy="1102516"/>
              </a:xfrm>
              <a:prstGeom prst="rect">
                <a:avLst/>
              </a:prstGeom>
            </p:spPr>
          </p:pic>
        </p:grpSp>
        <p:pic>
          <p:nvPicPr>
            <p:cNvPr id="25" name="Picture 24" descr="A picture containing drawing&#10;&#10;Description automatically generated">
              <a:extLst>
                <a:ext uri="{FF2B5EF4-FFF2-40B4-BE49-F238E27FC236}">
                  <a16:creationId xmlns:a16="http://schemas.microsoft.com/office/drawing/2014/main" id="{6D80F8E5-693E-6D4F-A1E4-C8BE4ED8ACC7}"/>
                </a:ext>
              </a:extLst>
            </p:cNvPr>
            <p:cNvPicPr>
              <a:picLocks noChangeAspect="1"/>
            </p:cNvPicPr>
            <p:nvPr/>
          </p:nvPicPr>
          <p:blipFill>
            <a:blip r:embed="rId6"/>
            <a:stretch>
              <a:fillRect/>
            </a:stretch>
          </p:blipFill>
          <p:spPr>
            <a:xfrm>
              <a:off x="5658570" y="2101938"/>
              <a:ext cx="904017" cy="967886"/>
            </a:xfrm>
            <a:prstGeom prst="rect">
              <a:avLst/>
            </a:prstGeom>
            <a:solidFill>
              <a:schemeClr val="bg1"/>
            </a:solidFill>
          </p:spPr>
        </p:pic>
      </p:grpSp>
      <p:grpSp>
        <p:nvGrpSpPr>
          <p:cNvPr id="8" name="Group 7">
            <a:extLst>
              <a:ext uri="{FF2B5EF4-FFF2-40B4-BE49-F238E27FC236}">
                <a16:creationId xmlns:a16="http://schemas.microsoft.com/office/drawing/2014/main" id="{099DF3A2-6CE7-5C42-9036-DF1E5D1168B3}"/>
              </a:ext>
            </a:extLst>
          </p:cNvPr>
          <p:cNvGrpSpPr/>
          <p:nvPr/>
        </p:nvGrpSpPr>
        <p:grpSpPr>
          <a:xfrm>
            <a:off x="7633258" y="1125935"/>
            <a:ext cx="3869424" cy="2912056"/>
            <a:chOff x="7633258" y="1125935"/>
            <a:chExt cx="3869424" cy="2912056"/>
          </a:xfrm>
        </p:grpSpPr>
        <p:grpSp>
          <p:nvGrpSpPr>
            <p:cNvPr id="6" name="Group 5">
              <a:extLst>
                <a:ext uri="{FF2B5EF4-FFF2-40B4-BE49-F238E27FC236}">
                  <a16:creationId xmlns:a16="http://schemas.microsoft.com/office/drawing/2014/main" id="{55163D58-CDED-3347-AEF8-F7C3E3EF437F}"/>
                </a:ext>
              </a:extLst>
            </p:cNvPr>
            <p:cNvGrpSpPr/>
            <p:nvPr/>
          </p:nvGrpSpPr>
          <p:grpSpPr>
            <a:xfrm>
              <a:off x="7633258" y="1125935"/>
              <a:ext cx="3869424" cy="2912056"/>
              <a:chOff x="7989112" y="2791474"/>
              <a:chExt cx="3869424" cy="2912056"/>
            </a:xfrm>
          </p:grpSpPr>
          <p:grpSp>
            <p:nvGrpSpPr>
              <p:cNvPr id="5" name="Group 4">
                <a:extLst>
                  <a:ext uri="{FF2B5EF4-FFF2-40B4-BE49-F238E27FC236}">
                    <a16:creationId xmlns:a16="http://schemas.microsoft.com/office/drawing/2014/main" id="{1E3D4488-4231-814A-BED3-7F3964B01D30}"/>
                  </a:ext>
                </a:extLst>
              </p:cNvPr>
              <p:cNvGrpSpPr/>
              <p:nvPr/>
            </p:nvGrpSpPr>
            <p:grpSpPr>
              <a:xfrm>
                <a:off x="7989112" y="2791474"/>
                <a:ext cx="3869424" cy="2912056"/>
                <a:chOff x="7989112" y="2791474"/>
                <a:chExt cx="3869424" cy="2912056"/>
              </a:xfrm>
            </p:grpSpPr>
            <p:grpSp>
              <p:nvGrpSpPr>
                <p:cNvPr id="38" name="Group 37">
                  <a:extLst>
                    <a:ext uri="{FF2B5EF4-FFF2-40B4-BE49-F238E27FC236}">
                      <a16:creationId xmlns:a16="http://schemas.microsoft.com/office/drawing/2014/main" id="{19360CFD-E12B-424C-90C8-F8B360659232}"/>
                    </a:ext>
                  </a:extLst>
                </p:cNvPr>
                <p:cNvGrpSpPr/>
                <p:nvPr/>
              </p:nvGrpSpPr>
              <p:grpSpPr>
                <a:xfrm>
                  <a:off x="7989112" y="2791474"/>
                  <a:ext cx="3869424" cy="2912056"/>
                  <a:chOff x="7977692" y="2848447"/>
                  <a:chExt cx="3869424" cy="2912056"/>
                </a:xfrm>
                <a:solidFill>
                  <a:schemeClr val="bg1"/>
                </a:solidFill>
              </p:grpSpPr>
              <p:sp>
                <p:nvSpPr>
                  <p:cNvPr id="39" name="Cloud 38">
                    <a:extLst>
                      <a:ext uri="{FF2B5EF4-FFF2-40B4-BE49-F238E27FC236}">
                        <a16:creationId xmlns:a16="http://schemas.microsoft.com/office/drawing/2014/main" id="{BC8ADCAF-30C6-444E-825E-F2FCB11E7979}"/>
                      </a:ext>
                    </a:extLst>
                  </p:cNvPr>
                  <p:cNvSpPr/>
                  <p:nvPr/>
                </p:nvSpPr>
                <p:spPr>
                  <a:xfrm>
                    <a:off x="79776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A picture containing drawing&#10;&#10;Description automatically generated">
                    <a:extLst>
                      <a:ext uri="{FF2B5EF4-FFF2-40B4-BE49-F238E27FC236}">
                        <a16:creationId xmlns:a16="http://schemas.microsoft.com/office/drawing/2014/main" id="{B7F6D195-AC6A-7645-B25B-38CF662F2E27}"/>
                      </a:ext>
                    </a:extLst>
                  </p:cNvPr>
                  <p:cNvPicPr>
                    <a:picLocks noChangeAspect="1"/>
                  </p:cNvPicPr>
                  <p:nvPr/>
                </p:nvPicPr>
                <p:blipFill>
                  <a:blip r:embed="rId6"/>
                  <a:stretch>
                    <a:fillRect/>
                  </a:stretch>
                </p:blipFill>
                <p:spPr>
                  <a:xfrm>
                    <a:off x="10411340" y="3281681"/>
                    <a:ext cx="904017" cy="967886"/>
                  </a:xfrm>
                  <a:prstGeom prst="rect">
                    <a:avLst/>
                  </a:prstGeom>
                  <a:grpFill/>
                </p:spPr>
              </p:pic>
            </p:grpSp>
            <p:pic>
              <p:nvPicPr>
                <p:cNvPr id="45" name="Picture 44" descr="Icon&#10;&#10;Description automatically generated">
                  <a:extLst>
                    <a:ext uri="{FF2B5EF4-FFF2-40B4-BE49-F238E27FC236}">
                      <a16:creationId xmlns:a16="http://schemas.microsoft.com/office/drawing/2014/main" id="{3E4092E6-9CED-B045-AAE7-DFBE44A8ED48}"/>
                    </a:ext>
                  </a:extLst>
                </p:cNvPr>
                <p:cNvPicPr>
                  <a:picLocks noChangeAspect="1"/>
                </p:cNvPicPr>
                <p:nvPr/>
              </p:nvPicPr>
              <p:blipFill>
                <a:blip r:embed="rId7"/>
                <a:stretch>
                  <a:fillRect/>
                </a:stretch>
              </p:blipFill>
              <p:spPr>
                <a:xfrm>
                  <a:off x="9258252" y="3208102"/>
                  <a:ext cx="801152" cy="1102516"/>
                </a:xfrm>
                <a:prstGeom prst="rect">
                  <a:avLst/>
                </a:prstGeom>
              </p:spPr>
            </p:pic>
          </p:grpSp>
          <p:pic>
            <p:nvPicPr>
              <p:cNvPr id="26" name="Picture 25" descr="A picture containing drawing&#10;&#10;Description automatically generated">
                <a:extLst>
                  <a:ext uri="{FF2B5EF4-FFF2-40B4-BE49-F238E27FC236}">
                    <a16:creationId xmlns:a16="http://schemas.microsoft.com/office/drawing/2014/main" id="{ED8BE43C-97B6-AF49-BF2B-79ACDE0ED696}"/>
                  </a:ext>
                </a:extLst>
              </p:cNvPr>
              <p:cNvPicPr>
                <a:picLocks noChangeAspect="1"/>
              </p:cNvPicPr>
              <p:nvPr/>
            </p:nvPicPr>
            <p:blipFill>
              <a:blip r:embed="rId6"/>
              <a:stretch>
                <a:fillRect/>
              </a:stretch>
            </p:blipFill>
            <p:spPr>
              <a:xfrm>
                <a:off x="9784622" y="4247502"/>
                <a:ext cx="904017" cy="967886"/>
              </a:xfrm>
              <a:prstGeom prst="rect">
                <a:avLst/>
              </a:prstGeom>
              <a:solidFill>
                <a:schemeClr val="bg1"/>
              </a:solidFill>
            </p:spPr>
          </p:pic>
        </p:grpSp>
        <p:pic>
          <p:nvPicPr>
            <p:cNvPr id="40" name="Picture 39" descr="Icon&#10;&#10;Description automatically generated">
              <a:extLst>
                <a:ext uri="{FF2B5EF4-FFF2-40B4-BE49-F238E27FC236}">
                  <a16:creationId xmlns:a16="http://schemas.microsoft.com/office/drawing/2014/main" id="{88CB0A35-2FCA-3A49-9A0D-1F5C372CEBB1}"/>
                </a:ext>
              </a:extLst>
            </p:cNvPr>
            <p:cNvPicPr>
              <a:picLocks noChangeAspect="1"/>
            </p:cNvPicPr>
            <p:nvPr/>
          </p:nvPicPr>
          <p:blipFill>
            <a:blip r:embed="rId7"/>
            <a:stretch>
              <a:fillRect/>
            </a:stretch>
          </p:blipFill>
          <p:spPr>
            <a:xfrm>
              <a:off x="8067540" y="2387680"/>
              <a:ext cx="801152" cy="1102516"/>
            </a:xfrm>
            <a:prstGeom prst="rect">
              <a:avLst/>
            </a:prstGeom>
          </p:spPr>
        </p:pic>
      </p:grpSp>
    </p:spTree>
    <p:extLst>
      <p:ext uri="{BB962C8B-B14F-4D97-AF65-F5344CB8AC3E}">
        <p14:creationId xmlns:p14="http://schemas.microsoft.com/office/powerpoint/2010/main" val="257403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2"/>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AA14DF41-F175-0840-9A22-3F46FBD5364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7CC41714-4964-3843-B269-C02F3D575DB4}"/>
              </a:ext>
            </a:extLst>
          </p:cNvPr>
          <p:cNvGrpSpPr/>
          <p:nvPr/>
        </p:nvGrpSpPr>
        <p:grpSpPr>
          <a:xfrm>
            <a:off x="6176436" y="1099776"/>
            <a:ext cx="5449195" cy="3346254"/>
            <a:chOff x="6535644" y="2651077"/>
            <a:chExt cx="5449195" cy="3346254"/>
          </a:xfrm>
        </p:grpSpPr>
        <p:grpSp>
          <p:nvGrpSpPr>
            <p:cNvPr id="35" name="Group 34">
              <a:extLst>
                <a:ext uri="{FF2B5EF4-FFF2-40B4-BE49-F238E27FC236}">
                  <a16:creationId xmlns:a16="http://schemas.microsoft.com/office/drawing/2014/main" id="{BE34A21C-9E4E-C540-99B6-BE5AD45CC571}"/>
                </a:ext>
              </a:extLst>
            </p:cNvPr>
            <p:cNvGrpSpPr/>
            <p:nvPr/>
          </p:nvGrpSpPr>
          <p:grpSpPr>
            <a:xfrm>
              <a:off x="6535644" y="2651077"/>
              <a:ext cx="5449195" cy="3346254"/>
              <a:chOff x="6510427" y="2848446"/>
              <a:chExt cx="5449195" cy="3346254"/>
            </a:xfrm>
            <a:solidFill>
              <a:schemeClr val="bg1"/>
            </a:solidFill>
          </p:grpSpPr>
          <p:grpSp>
            <p:nvGrpSpPr>
              <p:cNvPr id="36" name="Group 35">
                <a:extLst>
                  <a:ext uri="{FF2B5EF4-FFF2-40B4-BE49-F238E27FC236}">
                    <a16:creationId xmlns:a16="http://schemas.microsoft.com/office/drawing/2014/main" id="{EF305E03-1111-3348-86B1-DEDB9D1702C2}"/>
                  </a:ext>
                </a:extLst>
              </p:cNvPr>
              <p:cNvGrpSpPr/>
              <p:nvPr/>
            </p:nvGrpSpPr>
            <p:grpSpPr>
              <a:xfrm rot="4140765" flipH="1">
                <a:off x="6739743" y="4818107"/>
                <a:ext cx="856976" cy="1315608"/>
                <a:chOff x="4680857" y="3520185"/>
                <a:chExt cx="856998" cy="1153570"/>
              </a:xfrm>
              <a:grpFill/>
            </p:grpSpPr>
            <p:sp>
              <p:nvSpPr>
                <p:cNvPr id="43" name="Oval 42">
                  <a:extLst>
                    <a:ext uri="{FF2B5EF4-FFF2-40B4-BE49-F238E27FC236}">
                      <a16:creationId xmlns:a16="http://schemas.microsoft.com/office/drawing/2014/main" id="{BA8654E4-3BA6-074F-9650-1B21D05CA081}"/>
                    </a:ext>
                  </a:extLst>
                </p:cNvPr>
                <p:cNvSpPr/>
                <p:nvPr/>
              </p:nvSpPr>
              <p:spPr>
                <a:xfrm>
                  <a:off x="5055255" y="35201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76BD38B-4EBD-8140-BD76-990C7CD56A69}"/>
                    </a:ext>
                  </a:extLst>
                </p:cNvPr>
                <p:cNvSpPr/>
                <p:nvPr/>
              </p:nvSpPr>
              <p:spPr>
                <a:xfrm>
                  <a:off x="4911543" y="404677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2960297-3FC1-CD4A-8C65-54EE753A2A36}"/>
                    </a:ext>
                  </a:extLst>
                </p:cNvPr>
                <p:cNvSpPr/>
                <p:nvPr/>
              </p:nvSpPr>
              <p:spPr>
                <a:xfrm>
                  <a:off x="4680857" y="4443271"/>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AEF4FFB9-0CEC-9244-B35A-F0D63F35D2AD}"/>
                  </a:ext>
                </a:extLst>
              </p:cNvPr>
              <p:cNvGrpSpPr/>
              <p:nvPr/>
            </p:nvGrpSpPr>
            <p:grpSpPr>
              <a:xfrm>
                <a:off x="7825292" y="2848446"/>
                <a:ext cx="4134330" cy="3346254"/>
                <a:chOff x="7825292" y="2848446"/>
                <a:chExt cx="4134330" cy="3346254"/>
              </a:xfrm>
              <a:grpFill/>
            </p:grpSpPr>
            <p:sp>
              <p:nvSpPr>
                <p:cNvPr id="38" name="Cloud 37">
                  <a:extLst>
                    <a:ext uri="{FF2B5EF4-FFF2-40B4-BE49-F238E27FC236}">
                      <a16:creationId xmlns:a16="http://schemas.microsoft.com/office/drawing/2014/main" id="{BB53E918-763C-ED4D-855B-F218C5BE4C9E}"/>
                    </a:ext>
                  </a:extLst>
                </p:cNvPr>
                <p:cNvSpPr/>
                <p:nvPr/>
              </p:nvSpPr>
              <p:spPr>
                <a:xfrm>
                  <a:off x="7825292" y="2848446"/>
                  <a:ext cx="4134330" cy="3346254"/>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descr="A picture containing drawing&#10;&#10;Description automatically generated">
                  <a:extLst>
                    <a:ext uri="{FF2B5EF4-FFF2-40B4-BE49-F238E27FC236}">
                      <a16:creationId xmlns:a16="http://schemas.microsoft.com/office/drawing/2014/main" id="{892BF50E-F411-CC4D-9BAE-273309DAC78F}"/>
                    </a:ext>
                  </a:extLst>
                </p:cNvPr>
                <p:cNvPicPr>
                  <a:picLocks noChangeAspect="1"/>
                </p:cNvPicPr>
                <p:nvPr/>
              </p:nvPicPr>
              <p:blipFill rotWithShape="1">
                <a:blip r:embed="rId6"/>
                <a:srcRect b="7421"/>
                <a:stretch/>
              </p:blipFill>
              <p:spPr>
                <a:xfrm>
                  <a:off x="8311039" y="4317328"/>
                  <a:ext cx="894578" cy="1016794"/>
                </a:xfrm>
                <a:prstGeom prst="rect">
                  <a:avLst/>
                </a:prstGeom>
                <a:grpFill/>
              </p:spPr>
            </p:pic>
            <p:pic>
              <p:nvPicPr>
                <p:cNvPr id="40" name="Picture 39" descr="A picture containing drawing&#10;&#10;Description automatically generated">
                  <a:extLst>
                    <a:ext uri="{FF2B5EF4-FFF2-40B4-BE49-F238E27FC236}">
                      <a16:creationId xmlns:a16="http://schemas.microsoft.com/office/drawing/2014/main" id="{3959DEDB-3682-2743-B198-18BB61679C4E}"/>
                    </a:ext>
                  </a:extLst>
                </p:cNvPr>
                <p:cNvPicPr>
                  <a:picLocks noChangeAspect="1"/>
                </p:cNvPicPr>
                <p:nvPr/>
              </p:nvPicPr>
              <p:blipFill rotWithShape="1">
                <a:blip r:embed="rId6"/>
                <a:srcRect b="7421"/>
                <a:stretch/>
              </p:blipFill>
              <p:spPr>
                <a:xfrm>
                  <a:off x="8903414" y="3334059"/>
                  <a:ext cx="894578" cy="1016794"/>
                </a:xfrm>
                <a:prstGeom prst="rect">
                  <a:avLst/>
                </a:prstGeom>
                <a:grpFill/>
              </p:spPr>
            </p:pic>
            <p:pic>
              <p:nvPicPr>
                <p:cNvPr id="41" name="Picture 40" descr="Shape&#10;&#10;Description automatically generated">
                  <a:extLst>
                    <a:ext uri="{FF2B5EF4-FFF2-40B4-BE49-F238E27FC236}">
                      <a16:creationId xmlns:a16="http://schemas.microsoft.com/office/drawing/2014/main" id="{191F6F5C-3ECE-AC43-9D64-C6A7693FC382}"/>
                    </a:ext>
                  </a:extLst>
                </p:cNvPr>
                <p:cNvPicPr>
                  <a:picLocks noChangeAspect="1"/>
                </p:cNvPicPr>
                <p:nvPr/>
              </p:nvPicPr>
              <p:blipFill>
                <a:blip r:embed="rId7"/>
                <a:stretch>
                  <a:fillRect/>
                </a:stretch>
              </p:blipFill>
              <p:spPr>
                <a:xfrm>
                  <a:off x="9569972" y="4317328"/>
                  <a:ext cx="851997" cy="1634528"/>
                </a:xfrm>
                <a:prstGeom prst="rect">
                  <a:avLst/>
                </a:prstGeom>
                <a:grpFill/>
              </p:spPr>
            </p:pic>
            <p:pic>
              <p:nvPicPr>
                <p:cNvPr id="42" name="Picture 41" descr="Shape&#10;&#10;Description automatically generated">
                  <a:extLst>
                    <a:ext uri="{FF2B5EF4-FFF2-40B4-BE49-F238E27FC236}">
                      <a16:creationId xmlns:a16="http://schemas.microsoft.com/office/drawing/2014/main" id="{1FFCD95D-41E7-204D-9AC1-08B0E6891C12}"/>
                    </a:ext>
                  </a:extLst>
                </p:cNvPr>
                <p:cNvPicPr>
                  <a:picLocks noChangeAspect="1"/>
                </p:cNvPicPr>
                <p:nvPr/>
              </p:nvPicPr>
              <p:blipFill>
                <a:blip r:embed="rId7"/>
                <a:stretch>
                  <a:fillRect/>
                </a:stretch>
              </p:blipFill>
              <p:spPr>
                <a:xfrm>
                  <a:off x="10121867" y="3084801"/>
                  <a:ext cx="772816" cy="1482622"/>
                </a:xfrm>
                <a:prstGeom prst="rect">
                  <a:avLst/>
                </a:prstGeom>
                <a:grpFill/>
              </p:spPr>
            </p:pic>
          </p:grpSp>
        </p:grpSp>
        <p:pic>
          <p:nvPicPr>
            <p:cNvPr id="46" name="Picture 45" descr="Shape&#10;&#10;Description automatically generated">
              <a:extLst>
                <a:ext uri="{FF2B5EF4-FFF2-40B4-BE49-F238E27FC236}">
                  <a16:creationId xmlns:a16="http://schemas.microsoft.com/office/drawing/2014/main" id="{5515F97A-0F1F-944E-922D-3A737B529A28}"/>
                </a:ext>
              </a:extLst>
            </p:cNvPr>
            <p:cNvPicPr>
              <a:picLocks noChangeAspect="1"/>
            </p:cNvPicPr>
            <p:nvPr/>
          </p:nvPicPr>
          <p:blipFill>
            <a:blip r:embed="rId7"/>
            <a:stretch>
              <a:fillRect/>
            </a:stretch>
          </p:blipFill>
          <p:spPr>
            <a:xfrm>
              <a:off x="10775989" y="3481745"/>
              <a:ext cx="772816" cy="1482622"/>
            </a:xfrm>
            <a:prstGeom prst="rect">
              <a:avLst/>
            </a:prstGeom>
            <a:solidFill>
              <a:schemeClr val="bg1"/>
            </a:solidFill>
          </p:spPr>
        </p:pic>
      </p:grpSp>
      <p:grpSp>
        <p:nvGrpSpPr>
          <p:cNvPr id="2" name="Group 1">
            <a:extLst>
              <a:ext uri="{FF2B5EF4-FFF2-40B4-BE49-F238E27FC236}">
                <a16:creationId xmlns:a16="http://schemas.microsoft.com/office/drawing/2014/main" id="{108B0117-497D-1641-A530-B15B1808D5A8}"/>
              </a:ext>
            </a:extLst>
          </p:cNvPr>
          <p:cNvGrpSpPr/>
          <p:nvPr/>
        </p:nvGrpSpPr>
        <p:grpSpPr>
          <a:xfrm>
            <a:off x="478563" y="1099776"/>
            <a:ext cx="4553251" cy="3337658"/>
            <a:chOff x="291864" y="3085275"/>
            <a:chExt cx="4553251" cy="3337658"/>
          </a:xfrm>
        </p:grpSpPr>
        <p:grpSp>
          <p:nvGrpSpPr>
            <p:cNvPr id="25" name="Group 24">
              <a:extLst>
                <a:ext uri="{FF2B5EF4-FFF2-40B4-BE49-F238E27FC236}">
                  <a16:creationId xmlns:a16="http://schemas.microsoft.com/office/drawing/2014/main" id="{C592E34B-6B90-4349-9A28-ED45EDE9F1B1}"/>
                </a:ext>
              </a:extLst>
            </p:cNvPr>
            <p:cNvGrpSpPr/>
            <p:nvPr/>
          </p:nvGrpSpPr>
          <p:grpSpPr>
            <a:xfrm>
              <a:off x="291864" y="3085275"/>
              <a:ext cx="4553251" cy="3337658"/>
              <a:chOff x="291863" y="3085275"/>
              <a:chExt cx="4553251" cy="3337658"/>
            </a:xfrm>
            <a:solidFill>
              <a:schemeClr val="bg1"/>
            </a:solidFill>
          </p:grpSpPr>
          <p:sp>
            <p:nvSpPr>
              <p:cNvPr id="26" name="Cloud 25">
                <a:extLst>
                  <a:ext uri="{FF2B5EF4-FFF2-40B4-BE49-F238E27FC236}">
                    <a16:creationId xmlns:a16="http://schemas.microsoft.com/office/drawing/2014/main" id="{18C7D9F1-24D4-9E48-BF46-37D11A679136}"/>
                  </a:ext>
                </a:extLst>
              </p:cNvPr>
              <p:cNvSpPr/>
              <p:nvPr/>
            </p:nvSpPr>
            <p:spPr>
              <a:xfrm>
                <a:off x="291863" y="3085275"/>
                <a:ext cx="4553251" cy="3337658"/>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drawing&#10;&#10;Description automatically generated">
                <a:extLst>
                  <a:ext uri="{FF2B5EF4-FFF2-40B4-BE49-F238E27FC236}">
                    <a16:creationId xmlns:a16="http://schemas.microsoft.com/office/drawing/2014/main" id="{F52270D6-AE35-AF47-B9AC-E41155305FFC}"/>
                  </a:ext>
                </a:extLst>
              </p:cNvPr>
              <p:cNvPicPr>
                <a:picLocks noChangeAspect="1"/>
              </p:cNvPicPr>
              <p:nvPr/>
            </p:nvPicPr>
            <p:blipFill rotWithShape="1">
              <a:blip r:embed="rId6"/>
              <a:srcRect b="7421"/>
              <a:stretch/>
            </p:blipFill>
            <p:spPr>
              <a:xfrm>
                <a:off x="1118677" y="4086761"/>
                <a:ext cx="894578" cy="1016794"/>
              </a:xfrm>
              <a:prstGeom prst="rect">
                <a:avLst/>
              </a:prstGeom>
              <a:grpFill/>
            </p:spPr>
          </p:pic>
          <p:pic>
            <p:nvPicPr>
              <p:cNvPr id="29" name="Picture 28" descr="Shape&#10;&#10;Description automatically generated">
                <a:extLst>
                  <a:ext uri="{FF2B5EF4-FFF2-40B4-BE49-F238E27FC236}">
                    <a16:creationId xmlns:a16="http://schemas.microsoft.com/office/drawing/2014/main" id="{C06D4817-8921-B445-9586-F455984423B1}"/>
                  </a:ext>
                </a:extLst>
              </p:cNvPr>
              <p:cNvPicPr>
                <a:picLocks noChangeAspect="1"/>
              </p:cNvPicPr>
              <p:nvPr/>
            </p:nvPicPr>
            <p:blipFill>
              <a:blip r:embed="rId7"/>
              <a:stretch>
                <a:fillRect/>
              </a:stretch>
            </p:blipFill>
            <p:spPr>
              <a:xfrm>
                <a:off x="2342058" y="3817373"/>
                <a:ext cx="900484" cy="1727549"/>
              </a:xfrm>
              <a:prstGeom prst="rect">
                <a:avLst/>
              </a:prstGeom>
              <a:grpFill/>
            </p:spPr>
          </p:pic>
        </p:grpSp>
        <p:pic>
          <p:nvPicPr>
            <p:cNvPr id="48" name="Picture 47" descr="Shape&#10;&#10;Description automatically generated">
              <a:extLst>
                <a:ext uri="{FF2B5EF4-FFF2-40B4-BE49-F238E27FC236}">
                  <a16:creationId xmlns:a16="http://schemas.microsoft.com/office/drawing/2014/main" id="{95EAAB99-8927-A147-9459-E69A52559DD9}"/>
                </a:ext>
              </a:extLst>
            </p:cNvPr>
            <p:cNvPicPr>
              <a:picLocks noChangeAspect="1"/>
            </p:cNvPicPr>
            <p:nvPr/>
          </p:nvPicPr>
          <p:blipFill>
            <a:blip r:embed="rId7"/>
            <a:stretch>
              <a:fillRect/>
            </a:stretch>
          </p:blipFill>
          <p:spPr>
            <a:xfrm>
              <a:off x="3485416" y="3579057"/>
              <a:ext cx="900484" cy="1727549"/>
            </a:xfrm>
            <a:prstGeom prst="rect">
              <a:avLst/>
            </a:prstGeom>
            <a:solidFill>
              <a:schemeClr val="bg1"/>
            </a:solidFill>
          </p:spPr>
        </p:pic>
      </p:grpSp>
    </p:spTree>
    <p:extLst>
      <p:ext uri="{BB962C8B-B14F-4D97-AF65-F5344CB8AC3E}">
        <p14:creationId xmlns:p14="http://schemas.microsoft.com/office/powerpoint/2010/main" val="53148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4"/>
                                        </p:tgtEl>
                                      </p:cBhvr>
                                    </p:cmd>
                                  </p:childTnLst>
                                </p:cTn>
                              </p:par>
                              <p:par>
                                <p:cTn id="13" presetID="35" presetClass="emph" presetSubtype="0" fill="hold" nodeType="withEffect">
                                  <p:stCondLst>
                                    <p:cond delay="0"/>
                                  </p:stCondLst>
                                  <p:childTnLst>
                                    <p:anim calcmode="discrete" valueType="str">
                                      <p:cBhvr>
                                        <p:cTn id="14"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beep-09-soft.mp3" descr="beep-09-soft.mp3">
            <a:hlinkClick r:id="" action="ppaction://media"/>
            <a:extLst>
              <a:ext uri="{FF2B5EF4-FFF2-40B4-BE49-F238E27FC236}">
                <a16:creationId xmlns:a16="http://schemas.microsoft.com/office/drawing/2014/main" id="{C66F4B5C-689F-9E40-A0E1-F96B0F7FADA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8" name="Group 37">
            <a:extLst>
              <a:ext uri="{FF2B5EF4-FFF2-40B4-BE49-F238E27FC236}">
                <a16:creationId xmlns:a16="http://schemas.microsoft.com/office/drawing/2014/main" id="{38085B3E-FB98-A041-B4E3-367DD49594E0}"/>
              </a:ext>
            </a:extLst>
          </p:cNvPr>
          <p:cNvGrpSpPr/>
          <p:nvPr/>
        </p:nvGrpSpPr>
        <p:grpSpPr>
          <a:xfrm>
            <a:off x="778586" y="1319459"/>
            <a:ext cx="4676144" cy="3254287"/>
            <a:chOff x="4260562" y="371947"/>
            <a:chExt cx="4676144" cy="3254287"/>
          </a:xfrm>
          <a:solidFill>
            <a:schemeClr val="bg1"/>
          </a:solidFill>
        </p:grpSpPr>
        <p:grpSp>
          <p:nvGrpSpPr>
            <p:cNvPr id="39" name="Group 38">
              <a:extLst>
                <a:ext uri="{FF2B5EF4-FFF2-40B4-BE49-F238E27FC236}">
                  <a16:creationId xmlns:a16="http://schemas.microsoft.com/office/drawing/2014/main" id="{4108B872-FA0C-1544-8499-FEF20E7E8A63}"/>
                </a:ext>
              </a:extLst>
            </p:cNvPr>
            <p:cNvGrpSpPr/>
            <p:nvPr/>
          </p:nvGrpSpPr>
          <p:grpSpPr>
            <a:xfrm>
              <a:off x="4260562" y="371947"/>
              <a:ext cx="4676144" cy="3254287"/>
              <a:chOff x="4260562" y="371947"/>
              <a:chExt cx="4676144" cy="3254287"/>
            </a:xfrm>
            <a:grpFill/>
          </p:grpSpPr>
          <p:sp>
            <p:nvSpPr>
              <p:cNvPr id="42" name="Cloud 41">
                <a:extLst>
                  <a:ext uri="{FF2B5EF4-FFF2-40B4-BE49-F238E27FC236}">
                    <a16:creationId xmlns:a16="http://schemas.microsoft.com/office/drawing/2014/main" id="{ACC2D650-CC1A-7146-AD7E-509CE5CBFF71}"/>
                  </a:ext>
                </a:extLst>
              </p:cNvPr>
              <p:cNvSpPr/>
              <p:nvPr/>
            </p:nvSpPr>
            <p:spPr>
              <a:xfrm>
                <a:off x="4260562" y="3719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1BB909DE-0C50-F541-99E1-5AA88870B8A0}"/>
                  </a:ext>
                </a:extLst>
              </p:cNvPr>
              <p:cNvGrpSpPr/>
              <p:nvPr/>
            </p:nvGrpSpPr>
            <p:grpSpPr>
              <a:xfrm>
                <a:off x="7862685" y="2531163"/>
                <a:ext cx="1074021" cy="1095071"/>
                <a:chOff x="7358983" y="2284653"/>
                <a:chExt cx="1074021" cy="1095071"/>
              </a:xfrm>
              <a:grpFill/>
            </p:grpSpPr>
            <p:sp>
              <p:nvSpPr>
                <p:cNvPr id="45" name="Oval 44">
                  <a:extLst>
                    <a:ext uri="{FF2B5EF4-FFF2-40B4-BE49-F238E27FC236}">
                      <a16:creationId xmlns:a16="http://schemas.microsoft.com/office/drawing/2014/main" id="{37CBB181-E0DC-414D-AA8C-E39B6EA3CAB9}"/>
                    </a:ext>
                  </a:extLst>
                </p:cNvPr>
                <p:cNvSpPr/>
                <p:nvPr/>
              </p:nvSpPr>
              <p:spPr>
                <a:xfrm>
                  <a:off x="7358983" y="2284653"/>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9FE0F17-2BF2-9148-A8EB-A207610E704E}"/>
                    </a:ext>
                  </a:extLst>
                </p:cNvPr>
                <p:cNvSpPr/>
                <p:nvPr/>
              </p:nvSpPr>
              <p:spPr>
                <a:xfrm>
                  <a:off x="7836104" y="2766570"/>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5B456AE-7C74-8343-89D5-B9D0F20AC637}"/>
                    </a:ext>
                  </a:extLst>
                </p:cNvPr>
                <p:cNvSpPr/>
                <p:nvPr/>
              </p:nvSpPr>
              <p:spPr>
                <a:xfrm>
                  <a:off x="8191704" y="3149240"/>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Picture 43" descr="A picture containing icon&#10;&#10;Description automatically generated">
                <a:extLst>
                  <a:ext uri="{FF2B5EF4-FFF2-40B4-BE49-F238E27FC236}">
                    <a16:creationId xmlns:a16="http://schemas.microsoft.com/office/drawing/2014/main" id="{9D28874F-B8AB-C644-B6B5-41883A56555E}"/>
                  </a:ext>
                </a:extLst>
              </p:cNvPr>
              <p:cNvPicPr>
                <a:picLocks noChangeAspect="1"/>
              </p:cNvPicPr>
              <p:nvPr/>
            </p:nvPicPr>
            <p:blipFill>
              <a:blip r:embed="rId6"/>
              <a:stretch>
                <a:fillRect/>
              </a:stretch>
            </p:blipFill>
            <p:spPr>
              <a:xfrm>
                <a:off x="5169504" y="1045103"/>
                <a:ext cx="594982" cy="1565744"/>
              </a:xfrm>
              <a:prstGeom prst="rect">
                <a:avLst/>
              </a:prstGeom>
              <a:grpFill/>
            </p:spPr>
          </p:pic>
        </p:grpSp>
        <p:pic>
          <p:nvPicPr>
            <p:cNvPr id="40" name="Picture 39" descr="A picture containing light, table, sitting, holding&#10;&#10;Description automatically generated">
              <a:extLst>
                <a:ext uri="{FF2B5EF4-FFF2-40B4-BE49-F238E27FC236}">
                  <a16:creationId xmlns:a16="http://schemas.microsoft.com/office/drawing/2014/main" id="{61999C01-B716-8140-B868-AB77ADDC208B}"/>
                </a:ext>
              </a:extLst>
            </p:cNvPr>
            <p:cNvPicPr>
              <a:picLocks noChangeAspect="1"/>
            </p:cNvPicPr>
            <p:nvPr/>
          </p:nvPicPr>
          <p:blipFill>
            <a:blip r:embed="rId7"/>
            <a:stretch>
              <a:fillRect/>
            </a:stretch>
          </p:blipFill>
          <p:spPr>
            <a:xfrm>
              <a:off x="5861985" y="1901491"/>
              <a:ext cx="978869" cy="851922"/>
            </a:xfrm>
            <a:prstGeom prst="rect">
              <a:avLst/>
            </a:prstGeom>
            <a:grpFill/>
          </p:spPr>
        </p:pic>
        <p:pic>
          <p:nvPicPr>
            <p:cNvPr id="41" name="Picture 40" descr="A picture containing light, table, sitting, holding&#10;&#10;Description automatically generated">
              <a:extLst>
                <a:ext uri="{FF2B5EF4-FFF2-40B4-BE49-F238E27FC236}">
                  <a16:creationId xmlns:a16="http://schemas.microsoft.com/office/drawing/2014/main" id="{1DA9C4C9-21AF-0C44-BAC9-18804E8A5191}"/>
                </a:ext>
              </a:extLst>
            </p:cNvPr>
            <p:cNvPicPr>
              <a:picLocks noChangeAspect="1"/>
            </p:cNvPicPr>
            <p:nvPr/>
          </p:nvPicPr>
          <p:blipFill>
            <a:blip r:embed="rId7"/>
            <a:stretch>
              <a:fillRect/>
            </a:stretch>
          </p:blipFill>
          <p:spPr>
            <a:xfrm>
              <a:off x="5938081" y="859017"/>
              <a:ext cx="978869" cy="851922"/>
            </a:xfrm>
            <a:prstGeom prst="rect">
              <a:avLst/>
            </a:prstGeom>
            <a:grpFill/>
          </p:spPr>
        </p:pic>
      </p:grpSp>
      <p:grpSp>
        <p:nvGrpSpPr>
          <p:cNvPr id="48" name="Group 47">
            <a:extLst>
              <a:ext uri="{FF2B5EF4-FFF2-40B4-BE49-F238E27FC236}">
                <a16:creationId xmlns:a16="http://schemas.microsoft.com/office/drawing/2014/main" id="{BA1FD698-1122-5846-9411-5B70C2615E86}"/>
              </a:ext>
            </a:extLst>
          </p:cNvPr>
          <p:cNvGrpSpPr/>
          <p:nvPr/>
        </p:nvGrpSpPr>
        <p:grpSpPr>
          <a:xfrm>
            <a:off x="7543990" y="1221163"/>
            <a:ext cx="3869424" cy="2912056"/>
            <a:chOff x="7835788" y="2610847"/>
            <a:chExt cx="3869424" cy="2912056"/>
          </a:xfrm>
          <a:solidFill>
            <a:schemeClr val="bg1"/>
          </a:solidFill>
        </p:grpSpPr>
        <p:grpSp>
          <p:nvGrpSpPr>
            <p:cNvPr id="49" name="Group 48">
              <a:extLst>
                <a:ext uri="{FF2B5EF4-FFF2-40B4-BE49-F238E27FC236}">
                  <a16:creationId xmlns:a16="http://schemas.microsoft.com/office/drawing/2014/main" id="{967D86B5-EBC4-C34E-B992-80920BB6B86C}"/>
                </a:ext>
              </a:extLst>
            </p:cNvPr>
            <p:cNvGrpSpPr/>
            <p:nvPr/>
          </p:nvGrpSpPr>
          <p:grpSpPr>
            <a:xfrm>
              <a:off x="7835788" y="2610847"/>
              <a:ext cx="3869424" cy="2912056"/>
              <a:chOff x="7835788" y="2610847"/>
              <a:chExt cx="3869424" cy="2912056"/>
            </a:xfrm>
            <a:grpFill/>
          </p:grpSpPr>
          <p:sp>
            <p:nvSpPr>
              <p:cNvPr id="51" name="Cloud 50">
                <a:extLst>
                  <a:ext uri="{FF2B5EF4-FFF2-40B4-BE49-F238E27FC236}">
                    <a16:creationId xmlns:a16="http://schemas.microsoft.com/office/drawing/2014/main" id="{4947A545-E1A0-8145-AF5D-36177D8AA227}"/>
                  </a:ext>
                </a:extLst>
              </p:cNvPr>
              <p:cNvSpPr/>
              <p:nvPr/>
            </p:nvSpPr>
            <p:spPr>
              <a:xfrm>
                <a:off x="7835788" y="26108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descr="A picture containing icon&#10;&#10;Description automatically generated">
                <a:extLst>
                  <a:ext uri="{FF2B5EF4-FFF2-40B4-BE49-F238E27FC236}">
                    <a16:creationId xmlns:a16="http://schemas.microsoft.com/office/drawing/2014/main" id="{8975D4AE-97C6-5342-A856-8C1071857413}"/>
                  </a:ext>
                </a:extLst>
              </p:cNvPr>
              <p:cNvPicPr>
                <a:picLocks noChangeAspect="1"/>
              </p:cNvPicPr>
              <p:nvPr/>
            </p:nvPicPr>
            <p:blipFill>
              <a:blip r:embed="rId6"/>
              <a:stretch>
                <a:fillRect/>
              </a:stretch>
            </p:blipFill>
            <p:spPr>
              <a:xfrm>
                <a:off x="8883720" y="3321205"/>
                <a:ext cx="594982" cy="1565744"/>
              </a:xfrm>
              <a:prstGeom prst="rect">
                <a:avLst/>
              </a:prstGeom>
              <a:grpFill/>
            </p:spPr>
          </p:pic>
        </p:grpSp>
        <p:pic>
          <p:nvPicPr>
            <p:cNvPr id="50" name="Picture 49" descr="A picture containing light, table, sitting, holding&#10;&#10;Description automatically generated">
              <a:extLst>
                <a:ext uri="{FF2B5EF4-FFF2-40B4-BE49-F238E27FC236}">
                  <a16:creationId xmlns:a16="http://schemas.microsoft.com/office/drawing/2014/main" id="{5BB8FF15-88DF-094C-81B5-356D61882A42}"/>
                </a:ext>
              </a:extLst>
            </p:cNvPr>
            <p:cNvPicPr>
              <a:picLocks noChangeAspect="1"/>
            </p:cNvPicPr>
            <p:nvPr/>
          </p:nvPicPr>
          <p:blipFill>
            <a:blip r:embed="rId7"/>
            <a:stretch>
              <a:fillRect/>
            </a:stretch>
          </p:blipFill>
          <p:spPr>
            <a:xfrm>
              <a:off x="9586617" y="3484833"/>
              <a:ext cx="978869" cy="851922"/>
            </a:xfrm>
            <a:prstGeom prst="rect">
              <a:avLst/>
            </a:prstGeom>
            <a:grpFill/>
          </p:spPr>
        </p:pic>
      </p:grpSp>
    </p:spTree>
    <p:extLst>
      <p:ext uri="{BB962C8B-B14F-4D97-AF65-F5344CB8AC3E}">
        <p14:creationId xmlns:p14="http://schemas.microsoft.com/office/powerpoint/2010/main" val="36850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30"/>
                                        </p:tgtEl>
                                      </p:cBhvr>
                                    </p:cmd>
                                  </p:childTnLst>
                                </p:cTn>
                              </p:par>
                              <p:par>
                                <p:cTn id="13" presetID="35" presetClass="emph" presetSubtype="0" fill="hold" nodeType="withEffect">
                                  <p:stCondLst>
                                    <p:cond delay="0"/>
                                  </p:stCondLst>
                                  <p:childTnLst>
                                    <p:anim calcmode="discrete" valueType="str">
                                      <p:cBhvr>
                                        <p:cTn id="14" dur="5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6D863BA-08A4-8C4C-A8DE-F406BC0F0D5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2B08DEFE-E87F-D546-A762-FD234C36FBE1}"/>
              </a:ext>
            </a:extLst>
          </p:cNvPr>
          <p:cNvPicPr>
            <a:picLocks noChangeAspect="1"/>
          </p:cNvPicPr>
          <p:nvPr/>
        </p:nvPicPr>
        <p:blipFill>
          <a:blip r:embed="rId2"/>
          <a:stretch>
            <a:fillRect/>
          </a:stretch>
        </p:blipFill>
        <p:spPr>
          <a:xfrm>
            <a:off x="4547012" y="1674735"/>
            <a:ext cx="1548988" cy="160023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A0CE694A-8C45-B74F-8B1C-02B86BD2C4DE}"/>
              </a:ext>
            </a:extLst>
          </p:cNvPr>
          <p:cNvPicPr>
            <a:picLocks noChangeAspect="1"/>
          </p:cNvPicPr>
          <p:nvPr/>
        </p:nvPicPr>
        <p:blipFill>
          <a:blip r:embed="rId2"/>
          <a:stretch>
            <a:fillRect/>
          </a:stretch>
        </p:blipFill>
        <p:spPr>
          <a:xfrm>
            <a:off x="6096000" y="1385609"/>
            <a:ext cx="1548988" cy="1600233"/>
          </a:xfrm>
          <a:prstGeom prst="rect">
            <a:avLst/>
          </a:prstGeom>
        </p:spPr>
      </p:pic>
    </p:spTree>
    <p:extLst>
      <p:ext uri="{BB962C8B-B14F-4D97-AF65-F5344CB8AC3E}">
        <p14:creationId xmlns:p14="http://schemas.microsoft.com/office/powerpoint/2010/main" val="1341825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eep-09-soft.mp3" descr="beep-09-soft.mp3">
            <a:hlinkClick r:id="" action="ppaction://media"/>
            <a:extLst>
              <a:ext uri="{FF2B5EF4-FFF2-40B4-BE49-F238E27FC236}">
                <a16:creationId xmlns:a16="http://schemas.microsoft.com/office/drawing/2014/main" id="{1E782453-5320-2E4D-A410-4638D137A02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7179F99D-E546-6443-9B05-6C3F62708605}"/>
              </a:ext>
            </a:extLst>
          </p:cNvPr>
          <p:cNvGrpSpPr/>
          <p:nvPr/>
        </p:nvGrpSpPr>
        <p:grpSpPr>
          <a:xfrm>
            <a:off x="7070754" y="1124628"/>
            <a:ext cx="4545036" cy="3781162"/>
            <a:chOff x="-294337" y="2802335"/>
            <a:chExt cx="4545036" cy="3781162"/>
          </a:xfrm>
        </p:grpSpPr>
        <p:grpSp>
          <p:nvGrpSpPr>
            <p:cNvPr id="30" name="Group 29">
              <a:extLst>
                <a:ext uri="{FF2B5EF4-FFF2-40B4-BE49-F238E27FC236}">
                  <a16:creationId xmlns:a16="http://schemas.microsoft.com/office/drawing/2014/main" id="{45D51193-34FE-3449-B888-EB6632517246}"/>
                </a:ext>
              </a:extLst>
            </p:cNvPr>
            <p:cNvGrpSpPr/>
            <p:nvPr/>
          </p:nvGrpSpPr>
          <p:grpSpPr>
            <a:xfrm>
              <a:off x="-294337" y="2802335"/>
              <a:ext cx="4545036" cy="3781162"/>
              <a:chOff x="-294337" y="2786187"/>
              <a:chExt cx="4545036" cy="3781162"/>
            </a:xfrm>
            <a:solidFill>
              <a:schemeClr val="bg1"/>
            </a:solidFill>
          </p:grpSpPr>
          <p:grpSp>
            <p:nvGrpSpPr>
              <p:cNvPr id="31" name="Group 30">
                <a:extLst>
                  <a:ext uri="{FF2B5EF4-FFF2-40B4-BE49-F238E27FC236}">
                    <a16:creationId xmlns:a16="http://schemas.microsoft.com/office/drawing/2014/main" id="{C47789E0-1964-A641-BB9F-120721031E03}"/>
                  </a:ext>
                </a:extLst>
              </p:cNvPr>
              <p:cNvGrpSpPr/>
              <p:nvPr/>
            </p:nvGrpSpPr>
            <p:grpSpPr>
              <a:xfrm>
                <a:off x="-294337" y="2786187"/>
                <a:ext cx="4545036" cy="3781162"/>
                <a:chOff x="-483020" y="2848447"/>
                <a:chExt cx="4545036" cy="3781162"/>
              </a:xfrm>
              <a:grpFill/>
            </p:grpSpPr>
            <p:sp>
              <p:nvSpPr>
                <p:cNvPr id="34" name="Cloud 33">
                  <a:extLst>
                    <a:ext uri="{FF2B5EF4-FFF2-40B4-BE49-F238E27FC236}">
                      <a16:creationId xmlns:a16="http://schemas.microsoft.com/office/drawing/2014/main" id="{0DBC1601-6FBD-AE41-8788-ECAD77EADAAA}"/>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3E7A1C98-77E4-C946-B247-89D13F0454DA}"/>
                    </a:ext>
                  </a:extLst>
                </p:cNvPr>
                <p:cNvGrpSpPr/>
                <p:nvPr/>
              </p:nvGrpSpPr>
              <p:grpSpPr>
                <a:xfrm rot="17326522" flipH="1">
                  <a:off x="-861211" y="5570981"/>
                  <a:ext cx="1436819" cy="680437"/>
                  <a:chOff x="6693232" y="217287"/>
                  <a:chExt cx="1436855" cy="596629"/>
                </a:xfrm>
                <a:grpFill/>
              </p:grpSpPr>
              <p:sp>
                <p:nvSpPr>
                  <p:cNvPr id="38" name="Oval 37">
                    <a:extLst>
                      <a:ext uri="{FF2B5EF4-FFF2-40B4-BE49-F238E27FC236}">
                        <a16:creationId xmlns:a16="http://schemas.microsoft.com/office/drawing/2014/main" id="{44B7E0BB-DDCC-D046-B8FE-41A594FA42A9}"/>
                      </a:ext>
                    </a:extLst>
                  </p:cNvPr>
                  <p:cNvSpPr/>
                  <p:nvPr/>
                </p:nvSpPr>
                <p:spPr>
                  <a:xfrm>
                    <a:off x="6693232" y="36941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9A6B6F5-FAF9-7647-9086-425797101624}"/>
                      </a:ext>
                    </a:extLst>
                  </p:cNvPr>
                  <p:cNvSpPr/>
                  <p:nvPr/>
                </p:nvSpPr>
                <p:spPr>
                  <a:xfrm>
                    <a:off x="7316475" y="217287"/>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757591A-2FB7-2343-9911-8CC9527E6CC9}"/>
                      </a:ext>
                    </a:extLst>
                  </p:cNvPr>
                  <p:cNvSpPr/>
                  <p:nvPr/>
                </p:nvSpPr>
                <p:spPr>
                  <a:xfrm>
                    <a:off x="7888787" y="277021"/>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A picture containing drawing&#10;&#10;Description automatically generated">
                  <a:extLst>
                    <a:ext uri="{FF2B5EF4-FFF2-40B4-BE49-F238E27FC236}">
                      <a16:creationId xmlns:a16="http://schemas.microsoft.com/office/drawing/2014/main" id="{8FC0EE86-9F85-4F44-8BA8-14CB54C9504B}"/>
                    </a:ext>
                  </a:extLst>
                </p:cNvPr>
                <p:cNvPicPr>
                  <a:picLocks noChangeAspect="1"/>
                </p:cNvPicPr>
                <p:nvPr/>
              </p:nvPicPr>
              <p:blipFill rotWithShape="1">
                <a:blip r:embed="rId6"/>
                <a:srcRect b="11283"/>
                <a:stretch/>
              </p:blipFill>
              <p:spPr>
                <a:xfrm>
                  <a:off x="1619127" y="4199819"/>
                  <a:ext cx="858928" cy="977534"/>
                </a:xfrm>
                <a:prstGeom prst="rect">
                  <a:avLst/>
                </a:prstGeom>
                <a:grpFill/>
              </p:spPr>
            </p:pic>
            <p:pic>
              <p:nvPicPr>
                <p:cNvPr id="37" name="Picture 36" descr="A picture containing drawing&#10;&#10;Description automatically generated">
                  <a:extLst>
                    <a:ext uri="{FF2B5EF4-FFF2-40B4-BE49-F238E27FC236}">
                      <a16:creationId xmlns:a16="http://schemas.microsoft.com/office/drawing/2014/main" id="{6870B44E-4E1B-9346-B293-356EB151D9DB}"/>
                    </a:ext>
                  </a:extLst>
                </p:cNvPr>
                <p:cNvPicPr>
                  <a:picLocks noChangeAspect="1"/>
                </p:cNvPicPr>
                <p:nvPr/>
              </p:nvPicPr>
              <p:blipFill rotWithShape="1">
                <a:blip r:embed="rId6"/>
                <a:srcRect b="11283"/>
                <a:stretch/>
              </p:blipFill>
              <p:spPr>
                <a:xfrm>
                  <a:off x="2126904" y="3122358"/>
                  <a:ext cx="858928" cy="977534"/>
                </a:xfrm>
                <a:prstGeom prst="rect">
                  <a:avLst/>
                </a:prstGeom>
                <a:grpFill/>
              </p:spPr>
            </p:pic>
          </p:grpSp>
          <p:pic>
            <p:nvPicPr>
              <p:cNvPr id="32" name="Picture 31" descr="A picture containing light, table, sitting, holding&#10;&#10;Description automatically generated">
                <a:extLst>
                  <a:ext uri="{FF2B5EF4-FFF2-40B4-BE49-F238E27FC236}">
                    <a16:creationId xmlns:a16="http://schemas.microsoft.com/office/drawing/2014/main" id="{31D54FDF-DBE3-5845-BEFF-8E9672C99E4C}"/>
                  </a:ext>
                </a:extLst>
              </p:cNvPr>
              <p:cNvPicPr>
                <a:picLocks noChangeAspect="1"/>
              </p:cNvPicPr>
              <p:nvPr/>
            </p:nvPicPr>
            <p:blipFill>
              <a:blip r:embed="rId7"/>
              <a:stretch>
                <a:fillRect/>
              </a:stretch>
            </p:blipFill>
            <p:spPr>
              <a:xfrm>
                <a:off x="833586" y="3589681"/>
                <a:ext cx="978869" cy="851922"/>
              </a:xfrm>
              <a:prstGeom prst="rect">
                <a:avLst/>
              </a:prstGeom>
              <a:grpFill/>
            </p:spPr>
          </p:pic>
        </p:grpSp>
        <p:pic>
          <p:nvPicPr>
            <p:cNvPr id="26" name="Picture 25" descr="A picture containing drawing&#10;&#10;Description automatically generated">
              <a:extLst>
                <a:ext uri="{FF2B5EF4-FFF2-40B4-BE49-F238E27FC236}">
                  <a16:creationId xmlns:a16="http://schemas.microsoft.com/office/drawing/2014/main" id="{15F631B9-DAB6-2D4A-9357-D6E0E3361B73}"/>
                </a:ext>
              </a:extLst>
            </p:cNvPr>
            <p:cNvPicPr>
              <a:picLocks noChangeAspect="1"/>
            </p:cNvPicPr>
            <p:nvPr/>
          </p:nvPicPr>
          <p:blipFill rotWithShape="1">
            <a:blip r:embed="rId6"/>
            <a:srcRect b="11283"/>
            <a:stretch/>
          </p:blipFill>
          <p:spPr>
            <a:xfrm>
              <a:off x="3148870" y="3659396"/>
              <a:ext cx="858928" cy="977534"/>
            </a:xfrm>
            <a:prstGeom prst="rect">
              <a:avLst/>
            </a:prstGeom>
            <a:solidFill>
              <a:schemeClr val="bg1"/>
            </a:solidFill>
          </p:spPr>
        </p:pic>
      </p:grpSp>
      <p:grpSp>
        <p:nvGrpSpPr>
          <p:cNvPr id="2" name="Group 1">
            <a:extLst>
              <a:ext uri="{FF2B5EF4-FFF2-40B4-BE49-F238E27FC236}">
                <a16:creationId xmlns:a16="http://schemas.microsoft.com/office/drawing/2014/main" id="{6A89D86B-298A-4D49-A803-54656957CF74}"/>
              </a:ext>
            </a:extLst>
          </p:cNvPr>
          <p:cNvGrpSpPr/>
          <p:nvPr/>
        </p:nvGrpSpPr>
        <p:grpSpPr>
          <a:xfrm>
            <a:off x="1108247" y="1307405"/>
            <a:ext cx="3869424" cy="2912056"/>
            <a:chOff x="1108247" y="1307405"/>
            <a:chExt cx="3869424" cy="2912056"/>
          </a:xfrm>
        </p:grpSpPr>
        <p:grpSp>
          <p:nvGrpSpPr>
            <p:cNvPr id="5" name="Group 4">
              <a:extLst>
                <a:ext uri="{FF2B5EF4-FFF2-40B4-BE49-F238E27FC236}">
                  <a16:creationId xmlns:a16="http://schemas.microsoft.com/office/drawing/2014/main" id="{A8D4EF8B-CC5F-DB4D-A60A-194471262F01}"/>
                </a:ext>
              </a:extLst>
            </p:cNvPr>
            <p:cNvGrpSpPr/>
            <p:nvPr/>
          </p:nvGrpSpPr>
          <p:grpSpPr>
            <a:xfrm>
              <a:off x="1108247" y="1307405"/>
              <a:ext cx="3869424" cy="2912056"/>
              <a:chOff x="7977584" y="2569047"/>
              <a:chExt cx="3869424" cy="2912056"/>
            </a:xfrm>
          </p:grpSpPr>
          <p:grpSp>
            <p:nvGrpSpPr>
              <p:cNvPr id="47" name="Group 46">
                <a:extLst>
                  <a:ext uri="{FF2B5EF4-FFF2-40B4-BE49-F238E27FC236}">
                    <a16:creationId xmlns:a16="http://schemas.microsoft.com/office/drawing/2014/main" id="{22FF5859-225D-C541-902F-13CF5EF1F070}"/>
                  </a:ext>
                </a:extLst>
              </p:cNvPr>
              <p:cNvGrpSpPr/>
              <p:nvPr/>
            </p:nvGrpSpPr>
            <p:grpSpPr>
              <a:xfrm>
                <a:off x="7977584" y="2569047"/>
                <a:ext cx="3869424" cy="2912056"/>
                <a:chOff x="7977584" y="2569047"/>
                <a:chExt cx="3869424" cy="2912056"/>
              </a:xfrm>
              <a:solidFill>
                <a:schemeClr val="bg1"/>
              </a:solidFill>
            </p:grpSpPr>
            <p:grpSp>
              <p:nvGrpSpPr>
                <p:cNvPr id="48" name="Group 47">
                  <a:extLst>
                    <a:ext uri="{FF2B5EF4-FFF2-40B4-BE49-F238E27FC236}">
                      <a16:creationId xmlns:a16="http://schemas.microsoft.com/office/drawing/2014/main" id="{0237B855-DEA1-BD4D-9F81-1638858804A1}"/>
                    </a:ext>
                  </a:extLst>
                </p:cNvPr>
                <p:cNvGrpSpPr/>
                <p:nvPr/>
              </p:nvGrpSpPr>
              <p:grpSpPr>
                <a:xfrm>
                  <a:off x="7977584" y="2569047"/>
                  <a:ext cx="3869424" cy="2912056"/>
                  <a:chOff x="7977584" y="2569047"/>
                  <a:chExt cx="3869424" cy="2912056"/>
                </a:xfrm>
                <a:grpFill/>
              </p:grpSpPr>
              <p:sp>
                <p:nvSpPr>
                  <p:cNvPr id="50" name="Cloud 49">
                    <a:extLst>
                      <a:ext uri="{FF2B5EF4-FFF2-40B4-BE49-F238E27FC236}">
                        <a16:creationId xmlns:a16="http://schemas.microsoft.com/office/drawing/2014/main" id="{F404DFEB-1F0B-8D43-9FFF-062123AF25BB}"/>
                      </a:ext>
                    </a:extLst>
                  </p:cNvPr>
                  <p:cNvSpPr/>
                  <p:nvPr/>
                </p:nvSpPr>
                <p:spPr>
                  <a:xfrm>
                    <a:off x="7977584" y="25690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descr="A picture containing drawing&#10;&#10;Description automatically generated">
                    <a:extLst>
                      <a:ext uri="{FF2B5EF4-FFF2-40B4-BE49-F238E27FC236}">
                        <a16:creationId xmlns:a16="http://schemas.microsoft.com/office/drawing/2014/main" id="{CBF90E32-C7C0-7243-B884-6B0FB218BD27}"/>
                      </a:ext>
                    </a:extLst>
                  </p:cNvPr>
                  <p:cNvPicPr>
                    <a:picLocks noChangeAspect="1"/>
                  </p:cNvPicPr>
                  <p:nvPr/>
                </p:nvPicPr>
                <p:blipFill rotWithShape="1">
                  <a:blip r:embed="rId6"/>
                  <a:srcRect b="11283"/>
                  <a:stretch/>
                </p:blipFill>
                <p:spPr>
                  <a:xfrm>
                    <a:off x="9687957" y="4041257"/>
                    <a:ext cx="858928" cy="977534"/>
                  </a:xfrm>
                  <a:prstGeom prst="rect">
                    <a:avLst/>
                  </a:prstGeom>
                  <a:grpFill/>
                </p:spPr>
              </p:pic>
            </p:grpSp>
            <p:pic>
              <p:nvPicPr>
                <p:cNvPr id="49" name="Picture 48" descr="A picture containing light, table, sitting, holding&#10;&#10;Description automatically generated">
                  <a:extLst>
                    <a:ext uri="{FF2B5EF4-FFF2-40B4-BE49-F238E27FC236}">
                      <a16:creationId xmlns:a16="http://schemas.microsoft.com/office/drawing/2014/main" id="{63D4D5E6-E2FC-F048-8BD5-E70634BB550F}"/>
                    </a:ext>
                  </a:extLst>
                </p:cNvPr>
                <p:cNvPicPr>
                  <a:picLocks noChangeAspect="1"/>
                </p:cNvPicPr>
                <p:nvPr/>
              </p:nvPicPr>
              <p:blipFill>
                <a:blip r:embed="rId7"/>
                <a:stretch>
                  <a:fillRect/>
                </a:stretch>
              </p:blipFill>
              <p:spPr>
                <a:xfrm>
                  <a:off x="8445808" y="3969254"/>
                  <a:ext cx="978869" cy="851922"/>
                </a:xfrm>
                <a:prstGeom prst="rect">
                  <a:avLst/>
                </a:prstGeom>
                <a:grpFill/>
              </p:spPr>
            </p:pic>
          </p:grpSp>
          <p:pic>
            <p:nvPicPr>
              <p:cNvPr id="27" name="Picture 26" descr="A picture containing drawing&#10;&#10;Description automatically generated">
                <a:extLst>
                  <a:ext uri="{FF2B5EF4-FFF2-40B4-BE49-F238E27FC236}">
                    <a16:creationId xmlns:a16="http://schemas.microsoft.com/office/drawing/2014/main" id="{B07CC633-2EA5-0849-9A53-5F5897A45191}"/>
                  </a:ext>
                </a:extLst>
              </p:cNvPr>
              <p:cNvPicPr>
                <a:picLocks noChangeAspect="1"/>
              </p:cNvPicPr>
              <p:nvPr/>
            </p:nvPicPr>
            <p:blipFill rotWithShape="1">
              <a:blip r:embed="rId6"/>
              <a:srcRect b="11283"/>
              <a:stretch/>
            </p:blipFill>
            <p:spPr>
              <a:xfrm>
                <a:off x="10464579" y="2991720"/>
                <a:ext cx="858928" cy="977534"/>
              </a:xfrm>
              <a:prstGeom prst="rect">
                <a:avLst/>
              </a:prstGeom>
              <a:solidFill>
                <a:schemeClr val="bg1"/>
              </a:solidFill>
            </p:spPr>
          </p:pic>
        </p:grpSp>
        <p:pic>
          <p:nvPicPr>
            <p:cNvPr id="33" name="Picture 32" descr="A picture containing light, table, sitting, holding&#10;&#10;Description automatically generated">
              <a:extLst>
                <a:ext uri="{FF2B5EF4-FFF2-40B4-BE49-F238E27FC236}">
                  <a16:creationId xmlns:a16="http://schemas.microsoft.com/office/drawing/2014/main" id="{1DC4B6E1-12D2-CC4C-BD22-B5A208808309}"/>
                </a:ext>
              </a:extLst>
            </p:cNvPr>
            <p:cNvPicPr>
              <a:picLocks noChangeAspect="1"/>
            </p:cNvPicPr>
            <p:nvPr/>
          </p:nvPicPr>
          <p:blipFill>
            <a:blip r:embed="rId7"/>
            <a:stretch>
              <a:fillRect/>
            </a:stretch>
          </p:blipFill>
          <p:spPr>
            <a:xfrm>
              <a:off x="2188927" y="1728734"/>
              <a:ext cx="978869" cy="851922"/>
            </a:xfrm>
            <a:prstGeom prst="rect">
              <a:avLst/>
            </a:prstGeom>
            <a:solidFill>
              <a:schemeClr val="bg1"/>
            </a:solidFill>
          </p:spPr>
        </p:pic>
      </p:grpSp>
    </p:spTree>
    <p:extLst>
      <p:ext uri="{BB962C8B-B14F-4D97-AF65-F5344CB8AC3E}">
        <p14:creationId xmlns:p14="http://schemas.microsoft.com/office/powerpoint/2010/main" val="16847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9"/>
                                        </p:tgtEl>
                                      </p:cBhvr>
                                    </p:cmd>
                                  </p:childTnLst>
                                </p:cTn>
                              </p:par>
                              <p:par>
                                <p:cTn id="13" presetID="35" presetClass="emph" presetSubtype="0" fill="hold" nodeType="withEffect">
                                  <p:stCondLst>
                                    <p:cond delay="0"/>
                                  </p:stCondLst>
                                  <p:childTnLst>
                                    <p:anim calcmode="discrete" valueType="str">
                                      <p:cBhvr>
                                        <p:cTn id="14"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9"/>
                </p:tgtEl>
              </p:cMediaNode>
            </p:audio>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beep-09-soft.mp3" descr="beep-09-soft.mp3">
            <a:hlinkClick r:id="" action="ppaction://media"/>
            <a:extLst>
              <a:ext uri="{FF2B5EF4-FFF2-40B4-BE49-F238E27FC236}">
                <a16:creationId xmlns:a16="http://schemas.microsoft.com/office/drawing/2014/main" id="{C636A756-D979-6B49-B2C6-F9552D56B71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9" name="Group 28">
            <a:extLst>
              <a:ext uri="{FF2B5EF4-FFF2-40B4-BE49-F238E27FC236}">
                <a16:creationId xmlns:a16="http://schemas.microsoft.com/office/drawing/2014/main" id="{8DC6994F-BE26-EF49-A658-7AAC2DCE4AE3}"/>
              </a:ext>
            </a:extLst>
          </p:cNvPr>
          <p:cNvGrpSpPr/>
          <p:nvPr/>
        </p:nvGrpSpPr>
        <p:grpSpPr>
          <a:xfrm>
            <a:off x="6677327" y="1420845"/>
            <a:ext cx="4845337" cy="3345618"/>
            <a:chOff x="-783321" y="2848447"/>
            <a:chExt cx="4845337" cy="3345618"/>
          </a:xfrm>
          <a:solidFill>
            <a:schemeClr val="bg1"/>
          </a:solidFill>
        </p:grpSpPr>
        <p:grpSp>
          <p:nvGrpSpPr>
            <p:cNvPr id="30" name="Group 29">
              <a:extLst>
                <a:ext uri="{FF2B5EF4-FFF2-40B4-BE49-F238E27FC236}">
                  <a16:creationId xmlns:a16="http://schemas.microsoft.com/office/drawing/2014/main" id="{8EEF8E88-A62A-BC4D-8AA5-120878AE4948}"/>
                </a:ext>
              </a:extLst>
            </p:cNvPr>
            <p:cNvGrpSpPr/>
            <p:nvPr/>
          </p:nvGrpSpPr>
          <p:grpSpPr>
            <a:xfrm rot="17326522" flipH="1">
              <a:off x="-1036109" y="5101638"/>
              <a:ext cx="1345215" cy="839640"/>
              <a:chOff x="6441061" y="-145723"/>
              <a:chExt cx="1345249" cy="736225"/>
            </a:xfrm>
            <a:grpFill/>
          </p:grpSpPr>
          <p:sp>
            <p:nvSpPr>
              <p:cNvPr id="36" name="Oval 35">
                <a:extLst>
                  <a:ext uri="{FF2B5EF4-FFF2-40B4-BE49-F238E27FC236}">
                    <a16:creationId xmlns:a16="http://schemas.microsoft.com/office/drawing/2014/main" id="{8A456534-552E-4548-8125-93DE31CEEC3B}"/>
                  </a:ext>
                </a:extLst>
              </p:cNvPr>
              <p:cNvSpPr/>
              <p:nvPr/>
            </p:nvSpPr>
            <p:spPr>
              <a:xfrm>
                <a:off x="6441061" y="146002"/>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08466CE-35DF-FE45-84F0-B418688B70B2}"/>
                  </a:ext>
                </a:extLst>
              </p:cNvPr>
              <p:cNvSpPr/>
              <p:nvPr/>
            </p:nvSpPr>
            <p:spPr>
              <a:xfrm>
                <a:off x="7041865" y="-11042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4509002-3BC2-8141-928D-3FF8343AABAD}"/>
                  </a:ext>
                </a:extLst>
              </p:cNvPr>
              <p:cNvSpPr/>
              <p:nvPr/>
            </p:nvSpPr>
            <p:spPr>
              <a:xfrm>
                <a:off x="7545010" y="-145723"/>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1BF2D10-C49D-C145-AAB3-3C97F10CB2BD}"/>
                </a:ext>
              </a:extLst>
            </p:cNvPr>
            <p:cNvGrpSpPr/>
            <p:nvPr/>
          </p:nvGrpSpPr>
          <p:grpSpPr>
            <a:xfrm>
              <a:off x="192592" y="2848447"/>
              <a:ext cx="3869424" cy="2912056"/>
              <a:chOff x="192592" y="2848447"/>
              <a:chExt cx="3869424" cy="2912056"/>
            </a:xfrm>
            <a:grpFill/>
          </p:grpSpPr>
          <p:sp>
            <p:nvSpPr>
              <p:cNvPr id="32" name="Cloud 31">
                <a:extLst>
                  <a:ext uri="{FF2B5EF4-FFF2-40B4-BE49-F238E27FC236}">
                    <a16:creationId xmlns:a16="http://schemas.microsoft.com/office/drawing/2014/main" id="{F892481A-FACD-4249-B35F-70A988F39962}"/>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A picture containing wine, sitting, table, knife&#10;&#10;Description automatically generated">
                <a:extLst>
                  <a:ext uri="{FF2B5EF4-FFF2-40B4-BE49-F238E27FC236}">
                    <a16:creationId xmlns:a16="http://schemas.microsoft.com/office/drawing/2014/main" id="{596812D0-31E8-D944-AF7F-E689C87638F2}"/>
                  </a:ext>
                </a:extLst>
              </p:cNvPr>
              <p:cNvPicPr>
                <a:picLocks noChangeAspect="1"/>
              </p:cNvPicPr>
              <p:nvPr/>
            </p:nvPicPr>
            <p:blipFill rotWithShape="1">
              <a:blip r:embed="rId6"/>
              <a:srcRect l="30457" r="30393"/>
              <a:stretch/>
            </p:blipFill>
            <p:spPr>
              <a:xfrm>
                <a:off x="1147374" y="3637523"/>
                <a:ext cx="570322" cy="1491083"/>
              </a:xfrm>
              <a:prstGeom prst="rect">
                <a:avLst/>
              </a:prstGeom>
              <a:grpFill/>
            </p:spPr>
          </p:pic>
          <p:pic>
            <p:nvPicPr>
              <p:cNvPr id="34" name="Picture 33" descr="A picture containing icon&#10;&#10;Description automatically generated">
                <a:extLst>
                  <a:ext uri="{FF2B5EF4-FFF2-40B4-BE49-F238E27FC236}">
                    <a16:creationId xmlns:a16="http://schemas.microsoft.com/office/drawing/2014/main" id="{29B146B5-DB42-D547-BB3E-27D8DAD48E1C}"/>
                  </a:ext>
                </a:extLst>
              </p:cNvPr>
              <p:cNvPicPr>
                <a:picLocks noChangeAspect="1"/>
              </p:cNvPicPr>
              <p:nvPr/>
            </p:nvPicPr>
            <p:blipFill rotWithShape="1">
              <a:blip r:embed="rId7"/>
              <a:srcRect b="6797"/>
              <a:stretch/>
            </p:blipFill>
            <p:spPr>
              <a:xfrm>
                <a:off x="1717696" y="4259396"/>
                <a:ext cx="1090786" cy="1064129"/>
              </a:xfrm>
              <a:prstGeom prst="rect">
                <a:avLst/>
              </a:prstGeom>
              <a:grpFill/>
            </p:spPr>
          </p:pic>
          <p:pic>
            <p:nvPicPr>
              <p:cNvPr id="35" name="Picture 34" descr="A picture containing icon&#10;&#10;Description automatically generated">
                <a:extLst>
                  <a:ext uri="{FF2B5EF4-FFF2-40B4-BE49-F238E27FC236}">
                    <a16:creationId xmlns:a16="http://schemas.microsoft.com/office/drawing/2014/main" id="{B459E660-9527-984E-910F-3D3C189A78D6}"/>
                  </a:ext>
                </a:extLst>
              </p:cNvPr>
              <p:cNvPicPr>
                <a:picLocks noChangeAspect="1"/>
              </p:cNvPicPr>
              <p:nvPr/>
            </p:nvPicPr>
            <p:blipFill rotWithShape="1">
              <a:blip r:embed="rId7"/>
              <a:srcRect b="6797"/>
              <a:stretch/>
            </p:blipFill>
            <p:spPr>
              <a:xfrm>
                <a:off x="2147978" y="3161638"/>
                <a:ext cx="1090786" cy="1064129"/>
              </a:xfrm>
              <a:prstGeom prst="rect">
                <a:avLst/>
              </a:prstGeom>
              <a:grpFill/>
            </p:spPr>
          </p:pic>
        </p:grpSp>
      </p:grpSp>
      <p:grpSp>
        <p:nvGrpSpPr>
          <p:cNvPr id="43" name="Group 42">
            <a:extLst>
              <a:ext uri="{FF2B5EF4-FFF2-40B4-BE49-F238E27FC236}">
                <a16:creationId xmlns:a16="http://schemas.microsoft.com/office/drawing/2014/main" id="{2DDA595E-A0DA-154D-B4EA-0C42F1C92A97}"/>
              </a:ext>
            </a:extLst>
          </p:cNvPr>
          <p:cNvGrpSpPr/>
          <p:nvPr/>
        </p:nvGrpSpPr>
        <p:grpSpPr>
          <a:xfrm>
            <a:off x="1188882" y="1420845"/>
            <a:ext cx="3869424" cy="2912056"/>
            <a:chOff x="7853256" y="2614835"/>
            <a:chExt cx="3869424" cy="2912056"/>
          </a:xfrm>
          <a:solidFill>
            <a:schemeClr val="bg1"/>
          </a:solidFill>
        </p:grpSpPr>
        <p:sp>
          <p:nvSpPr>
            <p:cNvPr id="44" name="Cloud 43">
              <a:extLst>
                <a:ext uri="{FF2B5EF4-FFF2-40B4-BE49-F238E27FC236}">
                  <a16:creationId xmlns:a16="http://schemas.microsoft.com/office/drawing/2014/main" id="{130128AD-D431-1741-842A-A6620FC00BF5}"/>
                </a:ext>
              </a:extLst>
            </p:cNvPr>
            <p:cNvSpPr/>
            <p:nvPr/>
          </p:nvSpPr>
          <p:spPr>
            <a:xfrm>
              <a:off x="7853256" y="2614835"/>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44" descr="A picture containing wine, sitting, table, knife&#10;&#10;Description automatically generated">
              <a:extLst>
                <a:ext uri="{FF2B5EF4-FFF2-40B4-BE49-F238E27FC236}">
                  <a16:creationId xmlns:a16="http://schemas.microsoft.com/office/drawing/2014/main" id="{4BDB09FA-8A26-E34A-865B-1AE02E334AD0}"/>
                </a:ext>
              </a:extLst>
            </p:cNvPr>
            <p:cNvPicPr>
              <a:picLocks noChangeAspect="1"/>
            </p:cNvPicPr>
            <p:nvPr/>
          </p:nvPicPr>
          <p:blipFill rotWithShape="1">
            <a:blip r:embed="rId6"/>
            <a:srcRect l="30457" r="30393"/>
            <a:stretch/>
          </p:blipFill>
          <p:spPr>
            <a:xfrm>
              <a:off x="8559754" y="3429000"/>
              <a:ext cx="570322" cy="1491083"/>
            </a:xfrm>
            <a:prstGeom prst="rect">
              <a:avLst/>
            </a:prstGeom>
            <a:grpFill/>
          </p:spPr>
        </p:pic>
        <p:pic>
          <p:nvPicPr>
            <p:cNvPr id="46" name="Picture 45" descr="A picture containing wine, sitting, table, knife&#10;&#10;Description automatically generated">
              <a:extLst>
                <a:ext uri="{FF2B5EF4-FFF2-40B4-BE49-F238E27FC236}">
                  <a16:creationId xmlns:a16="http://schemas.microsoft.com/office/drawing/2014/main" id="{F01DAA23-21D8-4142-B6A5-DDA0DA35B2C3}"/>
                </a:ext>
              </a:extLst>
            </p:cNvPr>
            <p:cNvPicPr>
              <a:picLocks noChangeAspect="1"/>
            </p:cNvPicPr>
            <p:nvPr/>
          </p:nvPicPr>
          <p:blipFill rotWithShape="1">
            <a:blip r:embed="rId6"/>
            <a:srcRect l="30457" r="30393"/>
            <a:stretch/>
          </p:blipFill>
          <p:spPr>
            <a:xfrm>
              <a:off x="9135157" y="3147878"/>
              <a:ext cx="570322" cy="1491083"/>
            </a:xfrm>
            <a:prstGeom prst="rect">
              <a:avLst/>
            </a:prstGeom>
            <a:grpFill/>
          </p:spPr>
        </p:pic>
        <p:pic>
          <p:nvPicPr>
            <p:cNvPr id="47" name="Picture 46" descr="A picture containing icon&#10;&#10;Description automatically generated">
              <a:extLst>
                <a:ext uri="{FF2B5EF4-FFF2-40B4-BE49-F238E27FC236}">
                  <a16:creationId xmlns:a16="http://schemas.microsoft.com/office/drawing/2014/main" id="{83498AE2-5130-314A-9623-3D25C8EA3B9A}"/>
                </a:ext>
              </a:extLst>
            </p:cNvPr>
            <p:cNvPicPr>
              <a:picLocks noChangeAspect="1"/>
            </p:cNvPicPr>
            <p:nvPr/>
          </p:nvPicPr>
          <p:blipFill rotWithShape="1">
            <a:blip r:embed="rId7"/>
            <a:srcRect b="6797"/>
            <a:stretch/>
          </p:blipFill>
          <p:spPr>
            <a:xfrm>
              <a:off x="9623293" y="3902786"/>
              <a:ext cx="1090786" cy="1064129"/>
            </a:xfrm>
            <a:prstGeom prst="rect">
              <a:avLst/>
            </a:prstGeom>
            <a:grpFill/>
          </p:spPr>
        </p:pic>
        <p:pic>
          <p:nvPicPr>
            <p:cNvPr id="48" name="Picture 47" descr="A picture containing icon&#10;&#10;Description automatically generated">
              <a:extLst>
                <a:ext uri="{FF2B5EF4-FFF2-40B4-BE49-F238E27FC236}">
                  <a16:creationId xmlns:a16="http://schemas.microsoft.com/office/drawing/2014/main" id="{542C194A-26A8-AC44-9E08-733F9C245FF9}"/>
                </a:ext>
              </a:extLst>
            </p:cNvPr>
            <p:cNvPicPr>
              <a:picLocks noChangeAspect="1"/>
            </p:cNvPicPr>
            <p:nvPr/>
          </p:nvPicPr>
          <p:blipFill rotWithShape="1">
            <a:blip r:embed="rId7"/>
            <a:srcRect b="6797"/>
            <a:stretch/>
          </p:blipFill>
          <p:spPr>
            <a:xfrm>
              <a:off x="10111429" y="2896935"/>
              <a:ext cx="1090786" cy="1064129"/>
            </a:xfrm>
            <a:prstGeom prst="rect">
              <a:avLst/>
            </a:prstGeom>
            <a:grpFill/>
          </p:spPr>
        </p:pic>
      </p:grpSp>
    </p:spTree>
    <p:extLst>
      <p:ext uri="{BB962C8B-B14F-4D97-AF65-F5344CB8AC3E}">
        <p14:creationId xmlns:p14="http://schemas.microsoft.com/office/powerpoint/2010/main" val="32777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8"/>
                                        </p:tgtEl>
                                      </p:cBhvr>
                                    </p:cmd>
                                  </p:childTnLst>
                                </p:cTn>
                              </p:par>
                              <p:par>
                                <p:cTn id="13" presetID="35" presetClass="emph" presetSubtype="0" fill="hold" nodeType="withEffect">
                                  <p:stCondLst>
                                    <p:cond delay="0"/>
                                  </p:stCondLst>
                                  <p:childTnLst>
                                    <p:anim calcmode="discrete" valueType="str">
                                      <p:cBhvr>
                                        <p:cTn id="14"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8"/>
                </p:tgtEl>
              </p:cMediaNode>
            </p:audi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9B43E771-B3CC-E14F-A5F1-1E3F54A205A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119092D4-71EB-6848-91AB-1C9B3E4C9E46}"/>
              </a:ext>
            </a:extLst>
          </p:cNvPr>
          <p:cNvGrpSpPr/>
          <p:nvPr/>
        </p:nvGrpSpPr>
        <p:grpSpPr>
          <a:xfrm>
            <a:off x="613561" y="1329521"/>
            <a:ext cx="4645129" cy="3319817"/>
            <a:chOff x="196980" y="2820247"/>
            <a:chExt cx="4645129" cy="3319817"/>
          </a:xfrm>
        </p:grpSpPr>
        <p:grpSp>
          <p:nvGrpSpPr>
            <p:cNvPr id="24" name="Group 23">
              <a:extLst>
                <a:ext uri="{FF2B5EF4-FFF2-40B4-BE49-F238E27FC236}">
                  <a16:creationId xmlns:a16="http://schemas.microsoft.com/office/drawing/2014/main" id="{05695BA6-EA27-4444-99A2-E2295449B6A0}"/>
                </a:ext>
              </a:extLst>
            </p:cNvPr>
            <p:cNvGrpSpPr/>
            <p:nvPr/>
          </p:nvGrpSpPr>
          <p:grpSpPr>
            <a:xfrm>
              <a:off x="196980" y="2820247"/>
              <a:ext cx="4533596" cy="2912056"/>
              <a:chOff x="2018" y="2734322"/>
              <a:chExt cx="4533596" cy="2912056"/>
            </a:xfrm>
            <a:solidFill>
              <a:schemeClr val="bg1"/>
            </a:solidFill>
          </p:grpSpPr>
          <p:sp>
            <p:nvSpPr>
              <p:cNvPr id="26" name="Cloud 25">
                <a:extLst>
                  <a:ext uri="{FF2B5EF4-FFF2-40B4-BE49-F238E27FC236}">
                    <a16:creationId xmlns:a16="http://schemas.microsoft.com/office/drawing/2014/main" id="{F7B1CD30-1F9E-534C-9712-08FD2A99B832}"/>
                  </a:ext>
                </a:extLst>
              </p:cNvPr>
              <p:cNvSpPr/>
              <p:nvPr/>
            </p:nvSpPr>
            <p:spPr>
              <a:xfrm>
                <a:off x="2018" y="2734322"/>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drawing of a cartoon character&#10;&#10;Description automatically generated">
                <a:extLst>
                  <a:ext uri="{FF2B5EF4-FFF2-40B4-BE49-F238E27FC236}">
                    <a16:creationId xmlns:a16="http://schemas.microsoft.com/office/drawing/2014/main" id="{8E04BDE5-A55F-F54F-96D5-60011824F0AC}"/>
                  </a:ext>
                </a:extLst>
              </p:cNvPr>
              <p:cNvPicPr>
                <a:picLocks noChangeAspect="1"/>
              </p:cNvPicPr>
              <p:nvPr/>
            </p:nvPicPr>
            <p:blipFill rotWithShape="1">
              <a:blip r:embed="rId6"/>
              <a:srcRect r="13940" b="9248"/>
              <a:stretch/>
            </p:blipFill>
            <p:spPr>
              <a:xfrm rot="21388990">
                <a:off x="1352578" y="3173907"/>
                <a:ext cx="1001664" cy="1161258"/>
              </a:xfrm>
              <a:prstGeom prst="rect">
                <a:avLst/>
              </a:prstGeom>
              <a:grpFill/>
            </p:spPr>
          </p:pic>
          <p:grpSp>
            <p:nvGrpSpPr>
              <p:cNvPr id="27" name="Group 26">
                <a:extLst>
                  <a:ext uri="{FF2B5EF4-FFF2-40B4-BE49-F238E27FC236}">
                    <a16:creationId xmlns:a16="http://schemas.microsoft.com/office/drawing/2014/main" id="{6A53081D-048D-6942-8030-3CB20D5691F0}"/>
                  </a:ext>
                </a:extLst>
              </p:cNvPr>
              <p:cNvGrpSpPr/>
              <p:nvPr/>
            </p:nvGrpSpPr>
            <p:grpSpPr>
              <a:xfrm rot="17326522" flipH="1">
                <a:off x="3708018" y="4809081"/>
                <a:ext cx="672321" cy="982871"/>
                <a:chOff x="5149650" y="3388279"/>
                <a:chExt cx="672339" cy="861815"/>
              </a:xfrm>
              <a:grpFill/>
            </p:grpSpPr>
            <p:sp>
              <p:nvSpPr>
                <p:cNvPr id="31" name="Oval 30">
                  <a:extLst>
                    <a:ext uri="{FF2B5EF4-FFF2-40B4-BE49-F238E27FC236}">
                      <a16:creationId xmlns:a16="http://schemas.microsoft.com/office/drawing/2014/main" id="{ED6C3F77-B7F2-E642-BA82-A4AC23C8D918}"/>
                    </a:ext>
                  </a:extLst>
                </p:cNvPr>
                <p:cNvSpPr/>
                <p:nvPr/>
              </p:nvSpPr>
              <p:spPr>
                <a:xfrm>
                  <a:off x="5149650" y="3388279"/>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53C9382-B4F6-6841-928C-19C40597DE8D}"/>
                    </a:ext>
                  </a:extLst>
                </p:cNvPr>
                <p:cNvSpPr/>
                <p:nvPr/>
              </p:nvSpPr>
              <p:spPr>
                <a:xfrm>
                  <a:off x="5466389" y="390484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descr="A drawing of a cartoon character&#10;&#10;Description automatically generated">
                <a:extLst>
                  <a:ext uri="{FF2B5EF4-FFF2-40B4-BE49-F238E27FC236}">
                    <a16:creationId xmlns:a16="http://schemas.microsoft.com/office/drawing/2014/main" id="{70F9D904-F386-2243-B0C2-C3FAF5746133}"/>
                  </a:ext>
                </a:extLst>
              </p:cNvPr>
              <p:cNvPicPr>
                <a:picLocks noChangeAspect="1"/>
              </p:cNvPicPr>
              <p:nvPr/>
            </p:nvPicPr>
            <p:blipFill rotWithShape="1">
              <a:blip r:embed="rId6"/>
              <a:srcRect r="13940" b="9248"/>
              <a:stretch/>
            </p:blipFill>
            <p:spPr>
              <a:xfrm rot="21388990">
                <a:off x="565874" y="3919273"/>
                <a:ext cx="1089248" cy="1262797"/>
              </a:xfrm>
              <a:prstGeom prst="rect">
                <a:avLst/>
              </a:prstGeom>
              <a:grpFill/>
            </p:spPr>
          </p:pic>
          <p:pic>
            <p:nvPicPr>
              <p:cNvPr id="29" name="Picture 28" descr="A picture containing drawing&#10;&#10;Description automatically generated">
                <a:extLst>
                  <a:ext uri="{FF2B5EF4-FFF2-40B4-BE49-F238E27FC236}">
                    <a16:creationId xmlns:a16="http://schemas.microsoft.com/office/drawing/2014/main" id="{99DB3A8E-F549-CB4A-B9FC-C66D4FAFB411}"/>
                  </a:ext>
                </a:extLst>
              </p:cNvPr>
              <p:cNvPicPr>
                <a:picLocks noChangeAspect="1"/>
              </p:cNvPicPr>
              <p:nvPr/>
            </p:nvPicPr>
            <p:blipFill rotWithShape="1">
              <a:blip r:embed="rId7"/>
              <a:srcRect l="8440" t="8158" r="64632" b="53717"/>
              <a:stretch/>
            </p:blipFill>
            <p:spPr>
              <a:xfrm>
                <a:off x="2284044" y="3886771"/>
                <a:ext cx="574235" cy="1273004"/>
              </a:xfrm>
              <a:prstGeom prst="rect">
                <a:avLst/>
              </a:prstGeom>
              <a:grpFill/>
            </p:spPr>
          </p:pic>
          <p:pic>
            <p:nvPicPr>
              <p:cNvPr id="30" name="Picture 29" descr="A picture containing drawing&#10;&#10;Description automatically generated">
                <a:extLst>
                  <a:ext uri="{FF2B5EF4-FFF2-40B4-BE49-F238E27FC236}">
                    <a16:creationId xmlns:a16="http://schemas.microsoft.com/office/drawing/2014/main" id="{6F3241A1-C3A8-784D-9B40-E2F7747C8FD4}"/>
                  </a:ext>
                </a:extLst>
              </p:cNvPr>
              <p:cNvPicPr>
                <a:picLocks noChangeAspect="1"/>
              </p:cNvPicPr>
              <p:nvPr/>
            </p:nvPicPr>
            <p:blipFill rotWithShape="1">
              <a:blip r:embed="rId7"/>
              <a:srcRect l="8440" t="8158" r="64632" b="53717"/>
              <a:stretch/>
            </p:blipFill>
            <p:spPr>
              <a:xfrm>
                <a:off x="2896565" y="3250269"/>
                <a:ext cx="574235" cy="1273004"/>
              </a:xfrm>
              <a:prstGeom prst="rect">
                <a:avLst/>
              </a:prstGeom>
              <a:grpFill/>
            </p:spPr>
          </p:pic>
        </p:grpSp>
        <p:sp>
          <p:nvSpPr>
            <p:cNvPr id="45" name="Oval 44">
              <a:extLst>
                <a:ext uri="{FF2B5EF4-FFF2-40B4-BE49-F238E27FC236}">
                  <a16:creationId xmlns:a16="http://schemas.microsoft.com/office/drawing/2014/main" id="{AC5D5F92-C537-8B4C-95AB-1800322B3754}"/>
                </a:ext>
              </a:extLst>
            </p:cNvPr>
            <p:cNvSpPr/>
            <p:nvPr/>
          </p:nvSpPr>
          <p:spPr>
            <a:xfrm rot="17326522" flipH="1">
              <a:off x="4590033" y="5887987"/>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577E1557-50FD-134E-8A24-3083F9A103CE}"/>
              </a:ext>
            </a:extLst>
          </p:cNvPr>
          <p:cNvGrpSpPr/>
          <p:nvPr/>
        </p:nvGrpSpPr>
        <p:grpSpPr>
          <a:xfrm>
            <a:off x="7709015" y="1172386"/>
            <a:ext cx="3869424" cy="2912056"/>
            <a:chOff x="7709015" y="1172386"/>
            <a:chExt cx="3869424" cy="2912056"/>
          </a:xfrm>
        </p:grpSpPr>
        <p:grpSp>
          <p:nvGrpSpPr>
            <p:cNvPr id="39" name="Group 38">
              <a:extLst>
                <a:ext uri="{FF2B5EF4-FFF2-40B4-BE49-F238E27FC236}">
                  <a16:creationId xmlns:a16="http://schemas.microsoft.com/office/drawing/2014/main" id="{B924787F-2A16-514E-8589-7DCA97F5FBCF}"/>
                </a:ext>
              </a:extLst>
            </p:cNvPr>
            <p:cNvGrpSpPr/>
            <p:nvPr/>
          </p:nvGrpSpPr>
          <p:grpSpPr>
            <a:xfrm>
              <a:off x="7709015" y="1172386"/>
              <a:ext cx="3869424" cy="2912056"/>
              <a:chOff x="7749092" y="2882522"/>
              <a:chExt cx="3869424" cy="2912056"/>
            </a:xfrm>
            <a:solidFill>
              <a:schemeClr val="bg1"/>
            </a:solidFill>
          </p:grpSpPr>
          <p:sp>
            <p:nvSpPr>
              <p:cNvPr id="40" name="Cloud 39">
                <a:extLst>
                  <a:ext uri="{FF2B5EF4-FFF2-40B4-BE49-F238E27FC236}">
                    <a16:creationId xmlns:a16="http://schemas.microsoft.com/office/drawing/2014/main" id="{34B80FEF-B932-B543-B5F8-A09CAA1F4C33}"/>
                  </a:ext>
                </a:extLst>
              </p:cNvPr>
              <p:cNvSpPr/>
              <p:nvPr/>
            </p:nvSpPr>
            <p:spPr>
              <a:xfrm>
                <a:off x="7749092" y="2882522"/>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A picture containing drawing&#10;&#10;Description automatically generated">
                <a:extLst>
                  <a:ext uri="{FF2B5EF4-FFF2-40B4-BE49-F238E27FC236}">
                    <a16:creationId xmlns:a16="http://schemas.microsoft.com/office/drawing/2014/main" id="{74D56BD4-91A0-3D45-9F41-E76805FCA9CD}"/>
                  </a:ext>
                </a:extLst>
              </p:cNvPr>
              <p:cNvPicPr>
                <a:picLocks noChangeAspect="1"/>
              </p:cNvPicPr>
              <p:nvPr/>
            </p:nvPicPr>
            <p:blipFill rotWithShape="1">
              <a:blip r:embed="rId7"/>
              <a:srcRect l="8440" t="8158" r="64632" b="53717"/>
              <a:stretch/>
            </p:blipFill>
            <p:spPr>
              <a:xfrm>
                <a:off x="10369870" y="3728292"/>
                <a:ext cx="574235" cy="1273004"/>
              </a:xfrm>
              <a:prstGeom prst="rect">
                <a:avLst/>
              </a:prstGeom>
              <a:grpFill/>
            </p:spPr>
          </p:pic>
          <p:pic>
            <p:nvPicPr>
              <p:cNvPr id="42" name="Picture 41" descr="A drawing of a cartoon character&#10;&#10;Description automatically generated">
                <a:extLst>
                  <a:ext uri="{FF2B5EF4-FFF2-40B4-BE49-F238E27FC236}">
                    <a16:creationId xmlns:a16="http://schemas.microsoft.com/office/drawing/2014/main" id="{77117B5C-9E85-4C46-9A64-45BCB26DC937}"/>
                  </a:ext>
                </a:extLst>
              </p:cNvPr>
              <p:cNvPicPr>
                <a:picLocks noChangeAspect="1"/>
              </p:cNvPicPr>
              <p:nvPr/>
            </p:nvPicPr>
            <p:blipFill rotWithShape="1">
              <a:blip r:embed="rId6"/>
              <a:srcRect r="13940" b="9248"/>
              <a:stretch/>
            </p:blipFill>
            <p:spPr>
              <a:xfrm rot="21388990">
                <a:off x="8156094" y="3871591"/>
                <a:ext cx="1001664" cy="1161258"/>
              </a:xfrm>
              <a:prstGeom prst="rect">
                <a:avLst/>
              </a:prstGeom>
              <a:grpFill/>
            </p:spPr>
          </p:pic>
          <p:pic>
            <p:nvPicPr>
              <p:cNvPr id="43" name="Picture 42" descr="A drawing of a cartoon character&#10;&#10;Description automatically generated">
                <a:extLst>
                  <a:ext uri="{FF2B5EF4-FFF2-40B4-BE49-F238E27FC236}">
                    <a16:creationId xmlns:a16="http://schemas.microsoft.com/office/drawing/2014/main" id="{4BFB346F-1DF5-DF4C-800C-1589DF4CEB27}"/>
                  </a:ext>
                </a:extLst>
              </p:cNvPr>
              <p:cNvPicPr>
                <a:picLocks noChangeAspect="1"/>
              </p:cNvPicPr>
              <p:nvPr/>
            </p:nvPicPr>
            <p:blipFill rotWithShape="1">
              <a:blip r:embed="rId6"/>
              <a:srcRect r="13940" b="9248"/>
              <a:stretch/>
            </p:blipFill>
            <p:spPr>
              <a:xfrm rot="21388990">
                <a:off x="9028806" y="3250888"/>
                <a:ext cx="1001664" cy="1161258"/>
              </a:xfrm>
              <a:prstGeom prst="rect">
                <a:avLst/>
              </a:prstGeom>
              <a:grpFill/>
            </p:spPr>
          </p:pic>
        </p:grpSp>
        <p:pic>
          <p:nvPicPr>
            <p:cNvPr id="33" name="Picture 32" descr="A drawing of a cartoon character&#10;&#10;Description automatically generated">
              <a:extLst>
                <a:ext uri="{FF2B5EF4-FFF2-40B4-BE49-F238E27FC236}">
                  <a16:creationId xmlns:a16="http://schemas.microsoft.com/office/drawing/2014/main" id="{1A5E6994-D917-B14A-B563-3D14C5ADEFFF}"/>
                </a:ext>
              </a:extLst>
            </p:cNvPr>
            <p:cNvPicPr>
              <a:picLocks noChangeAspect="1"/>
            </p:cNvPicPr>
            <p:nvPr/>
          </p:nvPicPr>
          <p:blipFill rotWithShape="1">
            <a:blip r:embed="rId6"/>
            <a:srcRect r="13940" b="9248"/>
            <a:stretch/>
          </p:blipFill>
          <p:spPr>
            <a:xfrm rot="21388990">
              <a:off x="9093284" y="2655693"/>
              <a:ext cx="1001664" cy="1161258"/>
            </a:xfrm>
            <a:prstGeom prst="rect">
              <a:avLst/>
            </a:prstGeom>
            <a:solidFill>
              <a:schemeClr val="bg1"/>
            </a:solidFill>
          </p:spPr>
        </p:pic>
      </p:grpSp>
    </p:spTree>
    <p:extLst>
      <p:ext uri="{BB962C8B-B14F-4D97-AF65-F5344CB8AC3E}">
        <p14:creationId xmlns:p14="http://schemas.microsoft.com/office/powerpoint/2010/main" val="226093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39" fill="hold"/>
                                        <p:tgtEl>
                                          <p:spTgt spid="23"/>
                                        </p:tgtEl>
                                      </p:cBhvr>
                                    </p:cmd>
                                  </p:childTnLst>
                                </p:cTn>
                              </p:par>
                              <p:par>
                                <p:cTn id="13" presetID="35" presetClass="emph" presetSubtype="0" fill="hold" nodeType="with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393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64C76A9-D0BE-3B48-938F-1042E935A594}"/>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55A3F7FC-A05E-B947-9867-35AF31E9BCE7}"/>
                </a:ext>
              </a:extLst>
            </p:cNvPr>
            <p:cNvGrpSpPr/>
            <p:nvPr/>
          </p:nvGrpSpPr>
          <p:grpSpPr>
            <a:xfrm>
              <a:off x="6402734" y="645442"/>
              <a:ext cx="3171749" cy="3975982"/>
              <a:chOff x="8157839" y="609910"/>
              <a:chExt cx="3575958" cy="3817864"/>
            </a:xfrm>
            <a:grpFill/>
          </p:grpSpPr>
          <p:sp>
            <p:nvSpPr>
              <p:cNvPr id="9" name="Cloud 8">
                <a:extLst>
                  <a:ext uri="{FF2B5EF4-FFF2-40B4-BE49-F238E27FC236}">
                    <a16:creationId xmlns:a16="http://schemas.microsoft.com/office/drawing/2014/main" id="{72715590-CAB5-5148-8E4A-9AA7CE9A4F33}"/>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10" name="Oval 9">
                <a:extLst>
                  <a:ext uri="{FF2B5EF4-FFF2-40B4-BE49-F238E27FC236}">
                    <a16:creationId xmlns:a16="http://schemas.microsoft.com/office/drawing/2014/main" id="{A82B3830-D45B-0644-B4B3-9CD7B4F6B77A}"/>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90744C-2E30-6141-B3E4-19A26B6124B2}"/>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437C4D74-09DB-C640-8261-9C45C9AF49D3}"/>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picture containing graphical user interface&#10;&#10;Description automatically generated">
            <a:extLst>
              <a:ext uri="{FF2B5EF4-FFF2-40B4-BE49-F238E27FC236}">
                <a16:creationId xmlns:a16="http://schemas.microsoft.com/office/drawing/2014/main" id="{BFD4942A-E35B-BB40-AEC1-988B34BB3F8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15648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 table, sitting, wooden&#10;&#10;Description automatically generated">
            <a:extLst>
              <a:ext uri="{FF2B5EF4-FFF2-40B4-BE49-F238E27FC236}">
                <a16:creationId xmlns:a16="http://schemas.microsoft.com/office/drawing/2014/main" id="{E6438D6D-8E07-9A48-AD10-A9A82AC529C8}"/>
              </a:ext>
            </a:extLst>
          </p:cNvPr>
          <p:cNvPicPr>
            <a:picLocks noChangeAspect="1"/>
          </p:cNvPicPr>
          <p:nvPr/>
        </p:nvPicPr>
        <p:blipFill rotWithShape="1">
          <a:blip r:embed="rId3"/>
          <a:srcRect l="40852" r="43121"/>
          <a:stretch/>
        </p:blipFill>
        <p:spPr>
          <a:xfrm>
            <a:off x="5481293" y="1522795"/>
            <a:ext cx="386623" cy="1683416"/>
          </a:xfrm>
          <a:prstGeom prst="rect">
            <a:avLst/>
          </a:prstGeom>
          <a:solidFill>
            <a:schemeClr val="bg1"/>
          </a:solidFill>
        </p:spPr>
      </p:pic>
      <p:pic>
        <p:nvPicPr>
          <p:cNvPr id="7" name="Picture 6" descr="A picture containing indoor, table, sitting, wooden&#10;&#10;Description automatically generated">
            <a:extLst>
              <a:ext uri="{FF2B5EF4-FFF2-40B4-BE49-F238E27FC236}">
                <a16:creationId xmlns:a16="http://schemas.microsoft.com/office/drawing/2014/main" id="{7EB1756F-737D-FE4F-92BF-9E0FAF4448C7}"/>
              </a:ext>
            </a:extLst>
          </p:cNvPr>
          <p:cNvPicPr>
            <a:picLocks noChangeAspect="1"/>
          </p:cNvPicPr>
          <p:nvPr/>
        </p:nvPicPr>
        <p:blipFill rotWithShape="1">
          <a:blip r:embed="rId3"/>
          <a:srcRect l="40852" r="43121"/>
          <a:stretch/>
        </p:blipFill>
        <p:spPr>
          <a:xfrm>
            <a:off x="6324085" y="1522795"/>
            <a:ext cx="386623" cy="1683416"/>
          </a:xfrm>
          <a:prstGeom prst="rect">
            <a:avLst/>
          </a:prstGeom>
          <a:solidFill>
            <a:schemeClr val="bg1"/>
          </a:solidFill>
        </p:spPr>
      </p:pic>
    </p:spTree>
    <p:extLst>
      <p:ext uri="{BB962C8B-B14F-4D97-AF65-F5344CB8AC3E}">
        <p14:creationId xmlns:p14="http://schemas.microsoft.com/office/powerpoint/2010/main" val="596327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17EC6CAF-6B81-3449-A0CB-63517F3BCE22}"/>
              </a:ext>
            </a:extLst>
          </p:cNvPr>
          <p:cNvPicPr>
            <a:picLocks noChangeAspect="1"/>
          </p:cNvPicPr>
          <p:nvPr/>
        </p:nvPicPr>
        <p:blipFill>
          <a:blip r:embed="rId2"/>
          <a:stretch>
            <a:fillRect/>
          </a:stretch>
        </p:blipFill>
        <p:spPr>
          <a:xfrm>
            <a:off x="4877280" y="1613557"/>
            <a:ext cx="1149927" cy="1231170"/>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396CDB54-2A64-854C-A6EA-2CEB50D925A7}"/>
              </a:ext>
            </a:extLst>
          </p:cNvPr>
          <p:cNvPicPr>
            <a:picLocks noChangeAspect="1"/>
          </p:cNvPicPr>
          <p:nvPr/>
        </p:nvPicPr>
        <p:blipFill>
          <a:blip r:embed="rId2"/>
          <a:stretch>
            <a:fillRect/>
          </a:stretch>
        </p:blipFill>
        <p:spPr>
          <a:xfrm>
            <a:off x="6164795" y="1613557"/>
            <a:ext cx="1149927" cy="1231170"/>
          </a:xfrm>
          <a:prstGeom prst="rect">
            <a:avLst/>
          </a:prstGeom>
          <a:solidFill>
            <a:schemeClr val="bg1"/>
          </a:solidFill>
        </p:spPr>
      </p:pic>
    </p:spTree>
    <p:extLst>
      <p:ext uri="{BB962C8B-B14F-4D97-AF65-F5344CB8AC3E}">
        <p14:creationId xmlns:p14="http://schemas.microsoft.com/office/powerpoint/2010/main" val="509451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Icon&#10;&#10;Description automatically generated">
            <a:extLst>
              <a:ext uri="{FF2B5EF4-FFF2-40B4-BE49-F238E27FC236}">
                <a16:creationId xmlns:a16="http://schemas.microsoft.com/office/drawing/2014/main" id="{2EC3B57A-F9B5-F344-9C75-1642D910647E}"/>
              </a:ext>
            </a:extLst>
          </p:cNvPr>
          <p:cNvPicPr>
            <a:picLocks noChangeAspect="1"/>
          </p:cNvPicPr>
          <p:nvPr/>
        </p:nvPicPr>
        <p:blipFill>
          <a:blip r:embed="rId2"/>
          <a:stretch>
            <a:fillRect/>
          </a:stretch>
        </p:blipFill>
        <p:spPr>
          <a:xfrm>
            <a:off x="6168265" y="1755920"/>
            <a:ext cx="1044836" cy="1437865"/>
          </a:xfrm>
          <a:prstGeom prst="rect">
            <a:avLst/>
          </a:prstGeom>
        </p:spPr>
      </p:pic>
      <p:pic>
        <p:nvPicPr>
          <p:cNvPr id="7" name="Picture 6" descr="Icon&#10;&#10;Description automatically generated">
            <a:extLst>
              <a:ext uri="{FF2B5EF4-FFF2-40B4-BE49-F238E27FC236}">
                <a16:creationId xmlns:a16="http://schemas.microsoft.com/office/drawing/2014/main" id="{DC5C135E-52E5-0A44-8492-759DFAEACDF9}"/>
              </a:ext>
            </a:extLst>
          </p:cNvPr>
          <p:cNvPicPr>
            <a:picLocks noChangeAspect="1"/>
          </p:cNvPicPr>
          <p:nvPr/>
        </p:nvPicPr>
        <p:blipFill>
          <a:blip r:embed="rId2"/>
          <a:stretch>
            <a:fillRect/>
          </a:stretch>
        </p:blipFill>
        <p:spPr>
          <a:xfrm>
            <a:off x="4978899" y="1755919"/>
            <a:ext cx="1044837" cy="1437866"/>
          </a:xfrm>
          <a:prstGeom prst="rect">
            <a:avLst/>
          </a:prstGeom>
        </p:spPr>
      </p:pic>
    </p:spTree>
    <p:extLst>
      <p:ext uri="{BB962C8B-B14F-4D97-AF65-F5344CB8AC3E}">
        <p14:creationId xmlns:p14="http://schemas.microsoft.com/office/powerpoint/2010/main" val="493143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A2E20471-8991-CA47-B2BF-883EF93FBF25}"/>
              </a:ext>
            </a:extLst>
          </p:cNvPr>
          <p:cNvPicPr>
            <a:picLocks noChangeAspect="1"/>
          </p:cNvPicPr>
          <p:nvPr/>
        </p:nvPicPr>
        <p:blipFill>
          <a:blip r:embed="rId2"/>
          <a:stretch>
            <a:fillRect/>
          </a:stretch>
        </p:blipFill>
        <p:spPr>
          <a:xfrm>
            <a:off x="4717250" y="1563223"/>
            <a:ext cx="1269901" cy="1578129"/>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62ACB51A-8D96-8A40-B8CE-090090397B9E}"/>
              </a:ext>
            </a:extLst>
          </p:cNvPr>
          <p:cNvPicPr>
            <a:picLocks noChangeAspect="1"/>
          </p:cNvPicPr>
          <p:nvPr/>
        </p:nvPicPr>
        <p:blipFill>
          <a:blip r:embed="rId2"/>
          <a:stretch>
            <a:fillRect/>
          </a:stretch>
        </p:blipFill>
        <p:spPr>
          <a:xfrm>
            <a:off x="6096000" y="1563223"/>
            <a:ext cx="1269901" cy="1578129"/>
          </a:xfrm>
          <a:prstGeom prst="rect">
            <a:avLst/>
          </a:prstGeom>
          <a:solidFill>
            <a:schemeClr val="bg1"/>
          </a:solidFill>
        </p:spPr>
      </p:pic>
    </p:spTree>
    <p:extLst>
      <p:ext uri="{BB962C8B-B14F-4D97-AF65-F5344CB8AC3E}">
        <p14:creationId xmlns:p14="http://schemas.microsoft.com/office/powerpoint/2010/main" val="880670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E48FEB98-7C2C-E94E-91A4-314697F152F4}"/>
              </a:ext>
            </a:extLst>
          </p:cNvPr>
          <p:cNvPicPr>
            <a:picLocks noChangeAspect="1"/>
          </p:cNvPicPr>
          <p:nvPr/>
        </p:nvPicPr>
        <p:blipFill>
          <a:blip r:embed="rId2"/>
          <a:stretch>
            <a:fillRect/>
          </a:stretch>
        </p:blipFill>
        <p:spPr>
          <a:xfrm>
            <a:off x="6281587" y="1221455"/>
            <a:ext cx="757571" cy="1993610"/>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D3E35F70-DC2C-EC45-8D7F-BA32B2EEA619}"/>
              </a:ext>
            </a:extLst>
          </p:cNvPr>
          <p:cNvPicPr>
            <a:picLocks noChangeAspect="1"/>
          </p:cNvPicPr>
          <p:nvPr/>
        </p:nvPicPr>
        <p:blipFill>
          <a:blip r:embed="rId2"/>
          <a:stretch>
            <a:fillRect/>
          </a:stretch>
        </p:blipFill>
        <p:spPr>
          <a:xfrm>
            <a:off x="5152842" y="1435387"/>
            <a:ext cx="757572" cy="1993613"/>
          </a:xfrm>
          <a:prstGeom prst="rect">
            <a:avLst/>
          </a:prstGeom>
          <a:solidFill>
            <a:schemeClr val="bg1"/>
          </a:solidFill>
        </p:spPr>
      </p:pic>
    </p:spTree>
    <p:extLst>
      <p:ext uri="{BB962C8B-B14F-4D97-AF65-F5344CB8AC3E}">
        <p14:creationId xmlns:p14="http://schemas.microsoft.com/office/powerpoint/2010/main" val="4124097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92F7F70-73CE-504F-B6FF-1A59F8FD2312}"/>
              </a:ext>
            </a:extLst>
          </p:cNvPr>
          <p:cNvPicPr>
            <a:picLocks noChangeAspect="1"/>
          </p:cNvPicPr>
          <p:nvPr/>
        </p:nvPicPr>
        <p:blipFill rotWithShape="1">
          <a:blip r:embed="rId2"/>
          <a:srcRect b="7421"/>
          <a:stretch/>
        </p:blipFill>
        <p:spPr>
          <a:xfrm>
            <a:off x="4970964" y="1857299"/>
            <a:ext cx="1125036" cy="1278737"/>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A754CC9-79EA-7C44-B8C0-6BD35693BAF4}"/>
              </a:ext>
            </a:extLst>
          </p:cNvPr>
          <p:cNvPicPr>
            <a:picLocks noChangeAspect="1"/>
          </p:cNvPicPr>
          <p:nvPr/>
        </p:nvPicPr>
        <p:blipFill rotWithShape="1">
          <a:blip r:embed="rId2"/>
          <a:srcRect b="7421"/>
          <a:stretch/>
        </p:blipFill>
        <p:spPr>
          <a:xfrm>
            <a:off x="6149535" y="1510894"/>
            <a:ext cx="1125036" cy="1278737"/>
          </a:xfrm>
          <a:prstGeom prst="rect">
            <a:avLst/>
          </a:prstGeom>
          <a:solidFill>
            <a:schemeClr val="bg1"/>
          </a:solidFill>
        </p:spPr>
      </p:pic>
    </p:spTree>
    <p:extLst>
      <p:ext uri="{BB962C8B-B14F-4D97-AF65-F5344CB8AC3E}">
        <p14:creationId xmlns:p14="http://schemas.microsoft.com/office/powerpoint/2010/main" val="218762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2EF2F3A-1016-1645-9D1A-A7D418D7E31F}"/>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B1E1524D-206D-A54C-BC3C-EAFD4334EF6A}"/>
              </a:ext>
            </a:extLst>
          </p:cNvPr>
          <p:cNvPicPr>
            <a:picLocks noChangeAspect="1"/>
          </p:cNvPicPr>
          <p:nvPr/>
        </p:nvPicPr>
        <p:blipFill>
          <a:blip r:embed="rId2"/>
          <a:stretch>
            <a:fillRect/>
          </a:stretch>
        </p:blipFill>
        <p:spPr>
          <a:xfrm>
            <a:off x="4703808" y="1843789"/>
            <a:ext cx="1426975" cy="152779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776E980B-0EBF-3A4E-9732-513B772CDE55}"/>
              </a:ext>
            </a:extLst>
          </p:cNvPr>
          <p:cNvPicPr>
            <a:picLocks noChangeAspect="1"/>
          </p:cNvPicPr>
          <p:nvPr/>
        </p:nvPicPr>
        <p:blipFill>
          <a:blip r:embed="rId2"/>
          <a:stretch>
            <a:fillRect/>
          </a:stretch>
        </p:blipFill>
        <p:spPr>
          <a:xfrm>
            <a:off x="6096000" y="1306642"/>
            <a:ext cx="1426975" cy="1527791"/>
          </a:xfrm>
          <a:prstGeom prst="rect">
            <a:avLst/>
          </a:prstGeom>
        </p:spPr>
      </p:pic>
    </p:spTree>
    <p:extLst>
      <p:ext uri="{BB962C8B-B14F-4D97-AF65-F5344CB8AC3E}">
        <p14:creationId xmlns:p14="http://schemas.microsoft.com/office/powerpoint/2010/main" val="3179872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A751FC7C-5E9D-6545-9E86-705B1A9F0026}"/>
              </a:ext>
            </a:extLst>
          </p:cNvPr>
          <p:cNvPicPr>
            <a:picLocks noChangeAspect="1"/>
          </p:cNvPicPr>
          <p:nvPr/>
        </p:nvPicPr>
        <p:blipFill>
          <a:blip r:embed="rId2"/>
          <a:stretch>
            <a:fillRect/>
          </a:stretch>
        </p:blipFill>
        <p:spPr>
          <a:xfrm>
            <a:off x="6320669" y="1379442"/>
            <a:ext cx="1068330" cy="2049557"/>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18A09741-BEB8-5348-80FC-FD759EBACC24}"/>
              </a:ext>
            </a:extLst>
          </p:cNvPr>
          <p:cNvPicPr>
            <a:picLocks noChangeAspect="1"/>
          </p:cNvPicPr>
          <p:nvPr/>
        </p:nvPicPr>
        <p:blipFill>
          <a:blip r:embed="rId2"/>
          <a:stretch>
            <a:fillRect/>
          </a:stretch>
        </p:blipFill>
        <p:spPr>
          <a:xfrm>
            <a:off x="5027668" y="1465295"/>
            <a:ext cx="1068331" cy="2049558"/>
          </a:xfrm>
          <a:prstGeom prst="rect">
            <a:avLst/>
          </a:prstGeom>
          <a:solidFill>
            <a:schemeClr val="bg1"/>
          </a:solidFill>
        </p:spPr>
      </p:pic>
    </p:spTree>
    <p:extLst>
      <p:ext uri="{BB962C8B-B14F-4D97-AF65-F5344CB8AC3E}">
        <p14:creationId xmlns:p14="http://schemas.microsoft.com/office/powerpoint/2010/main" val="3902505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88B84432-5F33-6C41-84BD-21219506F7BF}"/>
              </a:ext>
            </a:extLst>
          </p:cNvPr>
          <p:cNvPicPr>
            <a:picLocks noChangeAspect="1"/>
          </p:cNvPicPr>
          <p:nvPr/>
        </p:nvPicPr>
        <p:blipFill rotWithShape="1">
          <a:blip r:embed="rId2"/>
          <a:srcRect b="6797"/>
          <a:stretch/>
        </p:blipFill>
        <p:spPr>
          <a:xfrm>
            <a:off x="4628238" y="1623036"/>
            <a:ext cx="1467762" cy="1431892"/>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EBCC97FB-E994-294A-BDEC-482AA961B6FD}"/>
              </a:ext>
            </a:extLst>
          </p:cNvPr>
          <p:cNvPicPr>
            <a:picLocks noChangeAspect="1"/>
          </p:cNvPicPr>
          <p:nvPr/>
        </p:nvPicPr>
        <p:blipFill rotWithShape="1">
          <a:blip r:embed="rId2"/>
          <a:srcRect b="6797"/>
          <a:stretch/>
        </p:blipFill>
        <p:spPr>
          <a:xfrm>
            <a:off x="5982809" y="1421529"/>
            <a:ext cx="1467762" cy="1431892"/>
          </a:xfrm>
          <a:prstGeom prst="rect">
            <a:avLst/>
          </a:prstGeom>
          <a:solidFill>
            <a:schemeClr val="bg1"/>
          </a:solidFill>
        </p:spPr>
      </p:pic>
    </p:spTree>
    <p:extLst>
      <p:ext uri="{BB962C8B-B14F-4D97-AF65-F5344CB8AC3E}">
        <p14:creationId xmlns:p14="http://schemas.microsoft.com/office/powerpoint/2010/main" val="2737344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drawing of a cartoon character&#10;&#10;Description automatically generated">
            <a:extLst>
              <a:ext uri="{FF2B5EF4-FFF2-40B4-BE49-F238E27FC236}">
                <a16:creationId xmlns:a16="http://schemas.microsoft.com/office/drawing/2014/main" id="{BE3EA909-DD98-B348-9377-998548CB2F52}"/>
              </a:ext>
            </a:extLst>
          </p:cNvPr>
          <p:cNvPicPr>
            <a:picLocks noChangeAspect="1"/>
          </p:cNvPicPr>
          <p:nvPr/>
        </p:nvPicPr>
        <p:blipFill rotWithShape="1">
          <a:blip r:embed="rId2"/>
          <a:srcRect r="13940" b="9248"/>
          <a:stretch/>
        </p:blipFill>
        <p:spPr>
          <a:xfrm rot="21388990">
            <a:off x="5718957" y="1445515"/>
            <a:ext cx="1399607" cy="1622605"/>
          </a:xfrm>
          <a:prstGeom prst="rect">
            <a:avLst/>
          </a:prstGeom>
          <a:solidFill>
            <a:schemeClr val="bg1"/>
          </a:solidFill>
        </p:spPr>
      </p:pic>
      <p:pic>
        <p:nvPicPr>
          <p:cNvPr id="5" name="Picture 4" descr="A drawing of a cartoon character&#10;&#10;Description automatically generated">
            <a:extLst>
              <a:ext uri="{FF2B5EF4-FFF2-40B4-BE49-F238E27FC236}">
                <a16:creationId xmlns:a16="http://schemas.microsoft.com/office/drawing/2014/main" id="{0EC4D974-7254-5C4D-9AF6-3D4990A30306}"/>
              </a:ext>
            </a:extLst>
          </p:cNvPr>
          <p:cNvPicPr>
            <a:picLocks noChangeAspect="1"/>
          </p:cNvPicPr>
          <p:nvPr/>
        </p:nvPicPr>
        <p:blipFill rotWithShape="1">
          <a:blip r:embed="rId2"/>
          <a:srcRect r="13940" b="9248"/>
          <a:stretch/>
        </p:blipFill>
        <p:spPr>
          <a:xfrm rot="21388990">
            <a:off x="4385103" y="1726960"/>
            <a:ext cx="1469826" cy="1704012"/>
          </a:xfrm>
          <a:prstGeom prst="rect">
            <a:avLst/>
          </a:prstGeom>
          <a:solidFill>
            <a:schemeClr val="bg1"/>
          </a:solidFill>
        </p:spPr>
      </p:pic>
    </p:spTree>
    <p:extLst>
      <p:ext uri="{BB962C8B-B14F-4D97-AF65-F5344CB8AC3E}">
        <p14:creationId xmlns:p14="http://schemas.microsoft.com/office/powerpoint/2010/main" val="1832960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E4894F18-15D8-7946-81AF-90AD9DC4D71F}"/>
              </a:ext>
            </a:extLst>
          </p:cNvPr>
          <p:cNvPicPr>
            <a:picLocks noChangeAspect="1"/>
          </p:cNvPicPr>
          <p:nvPr/>
        </p:nvPicPr>
        <p:blipFill rotWithShape="1">
          <a:blip r:embed="rId2"/>
          <a:srcRect l="8440" t="8158" r="64632" b="53717"/>
          <a:stretch/>
        </p:blipFill>
        <p:spPr>
          <a:xfrm>
            <a:off x="5989657" y="1295714"/>
            <a:ext cx="832693" cy="1845971"/>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7E2C277-3049-1740-B361-9584FEA49C4F}"/>
              </a:ext>
            </a:extLst>
          </p:cNvPr>
          <p:cNvPicPr>
            <a:picLocks noChangeAspect="1"/>
          </p:cNvPicPr>
          <p:nvPr/>
        </p:nvPicPr>
        <p:blipFill rotWithShape="1">
          <a:blip r:embed="rId2"/>
          <a:srcRect l="8440" t="8158" r="64632" b="53717"/>
          <a:stretch/>
        </p:blipFill>
        <p:spPr>
          <a:xfrm>
            <a:off x="4881296" y="1583029"/>
            <a:ext cx="832693" cy="1845971"/>
          </a:xfrm>
          <a:prstGeom prst="rect">
            <a:avLst/>
          </a:prstGeom>
          <a:solidFill>
            <a:schemeClr val="bg1"/>
          </a:solidFill>
        </p:spPr>
      </p:pic>
    </p:spTree>
    <p:extLst>
      <p:ext uri="{BB962C8B-B14F-4D97-AF65-F5344CB8AC3E}">
        <p14:creationId xmlns:p14="http://schemas.microsoft.com/office/powerpoint/2010/main" val="31701169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B572FDF-36AF-2D4A-9F15-2D5CE65A409F}"/>
              </a:ext>
            </a:extLst>
          </p:cNvPr>
          <p:cNvPicPr>
            <a:picLocks noChangeAspect="1"/>
          </p:cNvPicPr>
          <p:nvPr/>
        </p:nvPicPr>
        <p:blipFill rotWithShape="1">
          <a:blip r:embed="rId2"/>
          <a:srcRect b="11283"/>
          <a:stretch/>
        </p:blipFill>
        <p:spPr>
          <a:xfrm>
            <a:off x="6254805" y="1478657"/>
            <a:ext cx="1052581" cy="1197928"/>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D4701AFE-984D-7847-9B4C-29E5339E5201}"/>
              </a:ext>
            </a:extLst>
          </p:cNvPr>
          <p:cNvPicPr>
            <a:picLocks noChangeAspect="1"/>
          </p:cNvPicPr>
          <p:nvPr/>
        </p:nvPicPr>
        <p:blipFill rotWithShape="1">
          <a:blip r:embed="rId2"/>
          <a:srcRect b="11283"/>
          <a:stretch/>
        </p:blipFill>
        <p:spPr>
          <a:xfrm>
            <a:off x="5023598" y="1699051"/>
            <a:ext cx="1052581" cy="1197928"/>
          </a:xfrm>
          <a:prstGeom prst="rect">
            <a:avLst/>
          </a:prstGeom>
          <a:solidFill>
            <a:schemeClr val="bg1"/>
          </a:solidFill>
        </p:spPr>
      </p:pic>
    </p:spTree>
    <p:extLst>
      <p:ext uri="{BB962C8B-B14F-4D97-AF65-F5344CB8AC3E}">
        <p14:creationId xmlns:p14="http://schemas.microsoft.com/office/powerpoint/2010/main" val="3217207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light, table, sitting, holding&#10;&#10;Description automatically generated">
            <a:extLst>
              <a:ext uri="{FF2B5EF4-FFF2-40B4-BE49-F238E27FC236}">
                <a16:creationId xmlns:a16="http://schemas.microsoft.com/office/drawing/2014/main" id="{13913AAE-AFE0-9941-8E82-D6F0157E29C1}"/>
              </a:ext>
            </a:extLst>
          </p:cNvPr>
          <p:cNvPicPr>
            <a:picLocks noChangeAspect="1"/>
          </p:cNvPicPr>
          <p:nvPr/>
        </p:nvPicPr>
        <p:blipFill>
          <a:blip r:embed="rId2"/>
          <a:stretch>
            <a:fillRect/>
          </a:stretch>
        </p:blipFill>
        <p:spPr>
          <a:xfrm>
            <a:off x="6096000" y="1504933"/>
            <a:ext cx="1291376" cy="1123901"/>
          </a:xfrm>
          <a:prstGeom prst="rect">
            <a:avLst/>
          </a:prstGeom>
          <a:solidFill>
            <a:schemeClr val="bg1"/>
          </a:solidFill>
        </p:spPr>
      </p:pic>
      <p:pic>
        <p:nvPicPr>
          <p:cNvPr id="5" name="Picture 4" descr="A picture containing light, table, sitting, holding&#10;&#10;Description automatically generated">
            <a:extLst>
              <a:ext uri="{FF2B5EF4-FFF2-40B4-BE49-F238E27FC236}">
                <a16:creationId xmlns:a16="http://schemas.microsoft.com/office/drawing/2014/main" id="{4BA72403-3923-7E45-8ED1-169B03D514C3}"/>
              </a:ext>
            </a:extLst>
          </p:cNvPr>
          <p:cNvPicPr>
            <a:picLocks noChangeAspect="1"/>
          </p:cNvPicPr>
          <p:nvPr/>
        </p:nvPicPr>
        <p:blipFill>
          <a:blip r:embed="rId2"/>
          <a:stretch>
            <a:fillRect/>
          </a:stretch>
        </p:blipFill>
        <p:spPr>
          <a:xfrm>
            <a:off x="4552627" y="2202873"/>
            <a:ext cx="1291376" cy="1123901"/>
          </a:xfrm>
          <a:prstGeom prst="rect">
            <a:avLst/>
          </a:prstGeom>
          <a:solidFill>
            <a:schemeClr val="bg1"/>
          </a:solidFill>
        </p:spPr>
      </p:pic>
    </p:spTree>
    <p:extLst>
      <p:ext uri="{BB962C8B-B14F-4D97-AF65-F5344CB8AC3E}">
        <p14:creationId xmlns:p14="http://schemas.microsoft.com/office/powerpoint/2010/main" val="1341996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1C238BF3-0F85-0E48-A53D-A505C7DBC92E}"/>
              </a:ext>
            </a:extLst>
          </p:cNvPr>
          <p:cNvPicPr>
            <a:picLocks noChangeAspect="1"/>
          </p:cNvPicPr>
          <p:nvPr/>
        </p:nvPicPr>
        <p:blipFill rotWithShape="1">
          <a:blip r:embed="rId2"/>
          <a:srcRect b="5913"/>
          <a:stretch/>
        </p:blipFill>
        <p:spPr>
          <a:xfrm>
            <a:off x="6184624" y="1437382"/>
            <a:ext cx="1312118" cy="1234533"/>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B635A47E-E7E0-D648-ADB8-D0D354883E19}"/>
              </a:ext>
            </a:extLst>
          </p:cNvPr>
          <p:cNvPicPr>
            <a:picLocks noChangeAspect="1"/>
          </p:cNvPicPr>
          <p:nvPr/>
        </p:nvPicPr>
        <p:blipFill rotWithShape="1">
          <a:blip r:embed="rId2"/>
          <a:srcRect b="5913"/>
          <a:stretch/>
        </p:blipFill>
        <p:spPr>
          <a:xfrm>
            <a:off x="4695260" y="1799612"/>
            <a:ext cx="1312118" cy="1234533"/>
          </a:xfrm>
          <a:prstGeom prst="rect">
            <a:avLst/>
          </a:prstGeom>
          <a:solidFill>
            <a:schemeClr val="bg1"/>
          </a:solidFill>
        </p:spPr>
      </p:pic>
    </p:spTree>
    <p:extLst>
      <p:ext uri="{BB962C8B-B14F-4D97-AF65-F5344CB8AC3E}">
        <p14:creationId xmlns:p14="http://schemas.microsoft.com/office/powerpoint/2010/main" val="85643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1BA2BE6-C5A2-5E4F-B618-4DFFCD74E7CE}"/>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ape&#10;&#10;Description automatically generated">
            <a:extLst>
              <a:ext uri="{FF2B5EF4-FFF2-40B4-BE49-F238E27FC236}">
                <a16:creationId xmlns:a16="http://schemas.microsoft.com/office/drawing/2014/main" id="{7C0875FD-E199-8748-83F0-A1B996572479}"/>
              </a:ext>
            </a:extLst>
          </p:cNvPr>
          <p:cNvPicPr>
            <a:picLocks noChangeAspect="1"/>
          </p:cNvPicPr>
          <p:nvPr/>
        </p:nvPicPr>
        <p:blipFill rotWithShape="1">
          <a:blip r:embed="rId2"/>
          <a:srcRect b="11253"/>
          <a:stretch/>
        </p:blipFill>
        <p:spPr>
          <a:xfrm>
            <a:off x="4605935" y="1618937"/>
            <a:ext cx="1623325" cy="1440643"/>
          </a:xfrm>
          <a:prstGeom prst="rect">
            <a:avLst/>
          </a:prstGeom>
        </p:spPr>
      </p:pic>
      <p:pic>
        <p:nvPicPr>
          <p:cNvPr id="5" name="Picture 4" descr="Shape&#10;&#10;Description automatically generated">
            <a:extLst>
              <a:ext uri="{FF2B5EF4-FFF2-40B4-BE49-F238E27FC236}">
                <a16:creationId xmlns:a16="http://schemas.microsoft.com/office/drawing/2014/main" id="{05878556-80EA-274D-9CBC-56F9D0D671C9}"/>
              </a:ext>
            </a:extLst>
          </p:cNvPr>
          <p:cNvPicPr>
            <a:picLocks noChangeAspect="1"/>
          </p:cNvPicPr>
          <p:nvPr/>
        </p:nvPicPr>
        <p:blipFill rotWithShape="1">
          <a:blip r:embed="rId2"/>
          <a:srcRect b="11253"/>
          <a:stretch/>
        </p:blipFill>
        <p:spPr>
          <a:xfrm>
            <a:off x="5997217" y="1366603"/>
            <a:ext cx="1623325" cy="1440643"/>
          </a:xfrm>
          <a:prstGeom prst="rect">
            <a:avLst/>
          </a:prstGeom>
        </p:spPr>
      </p:pic>
    </p:spTree>
    <p:extLst>
      <p:ext uri="{BB962C8B-B14F-4D97-AF65-F5344CB8AC3E}">
        <p14:creationId xmlns:p14="http://schemas.microsoft.com/office/powerpoint/2010/main" val="272100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5D2D243E-EF37-224C-92D4-4CBAB4B0D1C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48044290-7498-A445-9929-79A3CF10B60A}"/>
              </a:ext>
            </a:extLst>
          </p:cNvPr>
          <p:cNvPicPr>
            <a:picLocks noChangeAspect="1"/>
          </p:cNvPicPr>
          <p:nvPr/>
        </p:nvPicPr>
        <p:blipFill>
          <a:blip r:embed="rId2"/>
          <a:stretch>
            <a:fillRect/>
          </a:stretch>
        </p:blipFill>
        <p:spPr>
          <a:xfrm>
            <a:off x="5216404" y="1317489"/>
            <a:ext cx="879596" cy="2314726"/>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96FE5B97-C36C-9247-8E42-4EC3E3E0EE78}"/>
              </a:ext>
            </a:extLst>
          </p:cNvPr>
          <p:cNvPicPr>
            <a:picLocks noChangeAspect="1"/>
          </p:cNvPicPr>
          <p:nvPr/>
        </p:nvPicPr>
        <p:blipFill>
          <a:blip r:embed="rId2"/>
          <a:stretch>
            <a:fillRect/>
          </a:stretch>
        </p:blipFill>
        <p:spPr>
          <a:xfrm>
            <a:off x="6175861" y="1317489"/>
            <a:ext cx="879596" cy="2314726"/>
          </a:xfrm>
          <a:prstGeom prst="rect">
            <a:avLst/>
          </a:prstGeom>
        </p:spPr>
      </p:pic>
    </p:spTree>
    <p:extLst>
      <p:ext uri="{BB962C8B-B14F-4D97-AF65-F5344CB8AC3E}">
        <p14:creationId xmlns:p14="http://schemas.microsoft.com/office/powerpoint/2010/main" val="3202504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FF70E55C-1EA0-CC4C-AA6B-167CA4BEEF2C}"/>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8EAA9480-30EB-DE49-A5C5-88E6B00ECBEF}"/>
              </a:ext>
            </a:extLst>
          </p:cNvPr>
          <p:cNvPicPr>
            <a:picLocks noChangeAspect="1"/>
          </p:cNvPicPr>
          <p:nvPr/>
        </p:nvPicPr>
        <p:blipFill>
          <a:blip r:embed="rId2"/>
          <a:stretch>
            <a:fillRect/>
          </a:stretch>
        </p:blipFill>
        <p:spPr>
          <a:xfrm>
            <a:off x="4663590" y="1499016"/>
            <a:ext cx="1432410" cy="1780082"/>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3F462D62-B49C-CB49-ADD0-E676B469364F}"/>
              </a:ext>
            </a:extLst>
          </p:cNvPr>
          <p:cNvPicPr>
            <a:picLocks noChangeAspect="1"/>
          </p:cNvPicPr>
          <p:nvPr/>
        </p:nvPicPr>
        <p:blipFill>
          <a:blip r:embed="rId2"/>
          <a:stretch>
            <a:fillRect/>
          </a:stretch>
        </p:blipFill>
        <p:spPr>
          <a:xfrm>
            <a:off x="5985222" y="1170366"/>
            <a:ext cx="1432410" cy="1780082"/>
          </a:xfrm>
          <a:prstGeom prst="rect">
            <a:avLst/>
          </a:prstGeom>
        </p:spPr>
      </p:pic>
    </p:spTree>
    <p:extLst>
      <p:ext uri="{BB962C8B-B14F-4D97-AF65-F5344CB8AC3E}">
        <p14:creationId xmlns:p14="http://schemas.microsoft.com/office/powerpoint/2010/main" val="133584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5298</TotalTime>
  <Words>845</Words>
  <Application>Microsoft Macintosh PowerPoint</Application>
  <PresentationFormat>Widescreen</PresentationFormat>
  <Paragraphs>96</Paragraphs>
  <Slides>66</Slides>
  <Notes>40</Notes>
  <HiddenSlides>0</HiddenSlides>
  <MMClips>31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Waller</dc:creator>
  <cp:lastModifiedBy>Megan Waller</cp:lastModifiedBy>
  <cp:revision>152</cp:revision>
  <dcterms:created xsi:type="dcterms:W3CDTF">2020-10-21T17:27:13Z</dcterms:created>
  <dcterms:modified xsi:type="dcterms:W3CDTF">2021-02-16T21:44:22Z</dcterms:modified>
</cp:coreProperties>
</file>