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311" r:id="rId4"/>
    <p:sldId id="294" r:id="rId5"/>
    <p:sldId id="300" r:id="rId6"/>
    <p:sldId id="291" r:id="rId7"/>
    <p:sldId id="296" r:id="rId8"/>
    <p:sldId id="257" r:id="rId9"/>
    <p:sldId id="258" r:id="rId10"/>
    <p:sldId id="298" r:id="rId11"/>
    <p:sldId id="293" r:id="rId12"/>
    <p:sldId id="303" r:id="rId13"/>
    <p:sldId id="292" r:id="rId14"/>
    <p:sldId id="301" r:id="rId15"/>
    <p:sldId id="259" r:id="rId16"/>
    <p:sldId id="295" r:id="rId17"/>
    <p:sldId id="302" r:id="rId18"/>
    <p:sldId id="297" r:id="rId19"/>
    <p:sldId id="299" r:id="rId20"/>
    <p:sldId id="313" r:id="rId21"/>
    <p:sldId id="262" r:id="rId22"/>
    <p:sldId id="261" r:id="rId23"/>
    <p:sldId id="334" r:id="rId24"/>
    <p:sldId id="335" r:id="rId25"/>
    <p:sldId id="315" r:id="rId26"/>
    <p:sldId id="264" r:id="rId27"/>
    <p:sldId id="265" r:id="rId28"/>
    <p:sldId id="266" r:id="rId29"/>
    <p:sldId id="268" r:id="rId30"/>
    <p:sldId id="267" r:id="rId31"/>
    <p:sldId id="270" r:id="rId32"/>
    <p:sldId id="271" r:id="rId33"/>
    <p:sldId id="272" r:id="rId34"/>
    <p:sldId id="269" r:id="rId35"/>
    <p:sldId id="273" r:id="rId36"/>
    <p:sldId id="274" r:id="rId37"/>
    <p:sldId id="275" r:id="rId38"/>
    <p:sldId id="276" r:id="rId39"/>
    <p:sldId id="277" r:id="rId40"/>
    <p:sldId id="278" r:id="rId41"/>
    <p:sldId id="279" r:id="rId42"/>
    <p:sldId id="316" r:id="rId43"/>
    <p:sldId id="280" r:id="rId44"/>
    <p:sldId id="281" r:id="rId45"/>
    <p:sldId id="282" r:id="rId46"/>
    <p:sldId id="283" r:id="rId47"/>
    <p:sldId id="284" r:id="rId48"/>
    <p:sldId id="287" r:id="rId49"/>
    <p:sldId id="288" r:id="rId50"/>
    <p:sldId id="285" r:id="rId51"/>
    <p:sldId id="289" r:id="rId52"/>
    <p:sldId id="286" r:id="rId53"/>
    <p:sldId id="333" r:id="rId54"/>
    <p:sldId id="322" r:id="rId55"/>
    <p:sldId id="319" r:id="rId56"/>
    <p:sldId id="317" r:id="rId57"/>
    <p:sldId id="324" r:id="rId58"/>
    <p:sldId id="326" r:id="rId59"/>
    <p:sldId id="327" r:id="rId60"/>
    <p:sldId id="325" r:id="rId61"/>
    <p:sldId id="321" r:id="rId62"/>
    <p:sldId id="318" r:id="rId63"/>
    <p:sldId id="329" r:id="rId64"/>
    <p:sldId id="330" r:id="rId65"/>
    <p:sldId id="328" r:id="rId66"/>
    <p:sldId id="33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66"/>
    <p:restoredTop sz="39755"/>
  </p:normalViewPr>
  <p:slideViewPr>
    <p:cSldViewPr snapToGrid="0" snapToObjects="1">
      <p:cViewPr>
        <p:scale>
          <a:sx n="60" d="100"/>
          <a:sy n="60" d="100"/>
        </p:scale>
        <p:origin x="1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90CD-2281-B142-AABF-8D3B77056163}"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14E2-6B69-2645-BA91-02ADEA21C43A}" type="slidenum">
              <a:rPr lang="en-US" smtClean="0"/>
              <a:t>‹#›</a:t>
            </a:fld>
            <a:endParaRPr lang="en-US"/>
          </a:p>
        </p:txBody>
      </p:sp>
    </p:spTree>
    <p:extLst>
      <p:ext uri="{BB962C8B-B14F-4D97-AF65-F5344CB8AC3E}">
        <p14:creationId xmlns:p14="http://schemas.microsoft.com/office/powerpoint/2010/main" val="20964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 parent to put me in full screen, select the “one box” option so they only see my face, and move my face into the box. You don't need to fit it perfectly, just put me in the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 audio, how does this sound? </a:t>
            </a:r>
          </a:p>
        </p:txBody>
      </p:sp>
      <p:sp>
        <p:nvSpPr>
          <p:cNvPr id="4" name="Slide Number Placeholder 3"/>
          <p:cNvSpPr>
            <a:spLocks noGrp="1"/>
          </p:cNvSpPr>
          <p:nvPr>
            <p:ph type="sldNum" sz="quarter" idx="5"/>
          </p:nvPr>
        </p:nvSpPr>
        <p:spPr/>
        <p:txBody>
          <a:bodyPr/>
          <a:lstStyle/>
          <a:p>
            <a:fld id="{75AB14E2-6B69-2645-BA91-02ADEA21C43A}" type="slidenum">
              <a:rPr lang="en-US" smtClean="0"/>
              <a:t>1</a:t>
            </a:fld>
            <a:endParaRPr lang="en-US"/>
          </a:p>
        </p:txBody>
      </p:sp>
    </p:spTree>
    <p:extLst>
      <p:ext uri="{BB962C8B-B14F-4D97-AF65-F5344CB8AC3E}">
        <p14:creationId xmlns:p14="http://schemas.microsoft.com/office/powerpoint/2010/main" val="278141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give it a try. </a:t>
            </a:r>
          </a:p>
          <a:p>
            <a:endParaRPr lang="en-US" dirty="0"/>
          </a:p>
          <a:p>
            <a:r>
              <a:rPr lang="en-US" dirty="0"/>
              <a:t>I remember some dogs and some snakes. </a:t>
            </a:r>
          </a:p>
        </p:txBody>
      </p:sp>
      <p:sp>
        <p:nvSpPr>
          <p:cNvPr id="4" name="Slide Number Placeholder 3"/>
          <p:cNvSpPr>
            <a:spLocks noGrp="1"/>
          </p:cNvSpPr>
          <p:nvPr>
            <p:ph type="sldNum" sz="quarter" idx="5"/>
          </p:nvPr>
        </p:nvSpPr>
        <p:spPr/>
        <p:txBody>
          <a:bodyPr/>
          <a:lstStyle/>
          <a:p>
            <a:fld id="{75AB14E2-6B69-2645-BA91-02ADEA21C43A}" type="slidenum">
              <a:rPr lang="en-US" smtClean="0"/>
              <a:t>23</a:t>
            </a:fld>
            <a:endParaRPr lang="en-US"/>
          </a:p>
        </p:txBody>
      </p:sp>
    </p:spTree>
    <p:extLst>
      <p:ext uri="{BB962C8B-B14F-4D97-AF65-F5344CB8AC3E}">
        <p14:creationId xmlns:p14="http://schemas.microsoft.com/office/powerpoint/2010/main" val="47871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one more time, </a:t>
            </a:r>
          </a:p>
          <a:p>
            <a:endParaRPr lang="en-US" dirty="0"/>
          </a:p>
          <a:p>
            <a:r>
              <a:rPr lang="en-US" dirty="0"/>
              <a:t>I remember a mouse and some forks.</a:t>
            </a:r>
          </a:p>
        </p:txBody>
      </p:sp>
      <p:sp>
        <p:nvSpPr>
          <p:cNvPr id="4" name="Slide Number Placeholder 3"/>
          <p:cNvSpPr>
            <a:spLocks noGrp="1"/>
          </p:cNvSpPr>
          <p:nvPr>
            <p:ph type="sldNum" sz="quarter" idx="5"/>
          </p:nvPr>
        </p:nvSpPr>
        <p:spPr/>
        <p:txBody>
          <a:bodyPr/>
          <a:lstStyle/>
          <a:p>
            <a:fld id="{75AB14E2-6B69-2645-BA91-02ADEA21C43A}" type="slidenum">
              <a:rPr lang="en-US" smtClean="0"/>
              <a:t>24</a:t>
            </a:fld>
            <a:endParaRPr lang="en-US"/>
          </a:p>
        </p:txBody>
      </p:sp>
    </p:spTree>
    <p:extLst>
      <p:ext uri="{BB962C8B-B14F-4D97-AF65-F5344CB8AC3E}">
        <p14:creationId xmlns:p14="http://schemas.microsoft.com/office/powerpoint/2010/main" val="15303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Awesome! You’re ready to help me fix my dream machine. Remember, when you hear the sound that means the dream machine is ready and you can tell me what is in my dream. Are you ready? Let’s go.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25</a:t>
            </a:fld>
            <a:endParaRPr lang="en-US"/>
          </a:p>
        </p:txBody>
      </p:sp>
    </p:spTree>
    <p:extLst>
      <p:ext uri="{BB962C8B-B14F-4D97-AF65-F5344CB8AC3E}">
        <p14:creationId xmlns:p14="http://schemas.microsoft.com/office/powerpoint/2010/main" val="263994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 IS + RP</a:t>
            </a:r>
          </a:p>
          <a:p>
            <a:endParaRPr lang="en-US" dirty="0"/>
          </a:p>
          <a:p>
            <a:r>
              <a:rPr lang="en-US" dirty="0"/>
              <a:t>I remember a mouse and some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26</a:t>
            </a:fld>
            <a:endParaRPr lang="en-US"/>
          </a:p>
        </p:txBody>
      </p:sp>
    </p:spTree>
    <p:extLst>
      <p:ext uri="{BB962C8B-B14F-4D97-AF65-F5344CB8AC3E}">
        <p14:creationId xmlns:p14="http://schemas.microsoft.com/office/powerpoint/2010/main" val="534407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2: IS + IP</a:t>
            </a:r>
          </a:p>
          <a:p>
            <a:endParaRPr lang="en-US" dirty="0"/>
          </a:p>
          <a:p>
            <a:r>
              <a:rPr lang="en-US" dirty="0"/>
              <a:t>I remember a leaf and some geese</a:t>
            </a:r>
          </a:p>
        </p:txBody>
      </p:sp>
      <p:sp>
        <p:nvSpPr>
          <p:cNvPr id="4" name="Slide Number Placeholder 3"/>
          <p:cNvSpPr>
            <a:spLocks noGrp="1"/>
          </p:cNvSpPr>
          <p:nvPr>
            <p:ph type="sldNum" sz="quarter" idx="5"/>
          </p:nvPr>
        </p:nvSpPr>
        <p:spPr/>
        <p:txBody>
          <a:bodyPr/>
          <a:lstStyle/>
          <a:p>
            <a:fld id="{75AB14E2-6B69-2645-BA91-02ADEA21C43A}" type="slidenum">
              <a:rPr lang="en-US" smtClean="0"/>
              <a:t>27</a:t>
            </a:fld>
            <a:endParaRPr lang="en-US"/>
          </a:p>
        </p:txBody>
      </p:sp>
    </p:spTree>
    <p:extLst>
      <p:ext uri="{BB962C8B-B14F-4D97-AF65-F5344CB8AC3E}">
        <p14:creationId xmlns:p14="http://schemas.microsoft.com/office/powerpoint/2010/main" val="3094075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3: RS + IS</a:t>
            </a:r>
          </a:p>
          <a:p>
            <a:endParaRPr lang="en-US" dirty="0"/>
          </a:p>
          <a:p>
            <a:r>
              <a:rPr lang="en-US" dirty="0"/>
              <a:t>I remember a pig and a man</a:t>
            </a:r>
          </a:p>
        </p:txBody>
      </p:sp>
      <p:sp>
        <p:nvSpPr>
          <p:cNvPr id="4" name="Slide Number Placeholder 3"/>
          <p:cNvSpPr>
            <a:spLocks noGrp="1"/>
          </p:cNvSpPr>
          <p:nvPr>
            <p:ph type="sldNum" sz="quarter" idx="5"/>
          </p:nvPr>
        </p:nvSpPr>
        <p:spPr/>
        <p:txBody>
          <a:bodyPr/>
          <a:lstStyle/>
          <a:p>
            <a:fld id="{75AB14E2-6B69-2645-BA91-02ADEA21C43A}" type="slidenum">
              <a:rPr lang="en-US" smtClean="0"/>
              <a:t>28</a:t>
            </a:fld>
            <a:endParaRPr lang="en-US"/>
          </a:p>
        </p:txBody>
      </p:sp>
    </p:spTree>
    <p:extLst>
      <p:ext uri="{BB962C8B-B14F-4D97-AF65-F5344CB8AC3E}">
        <p14:creationId xmlns:p14="http://schemas.microsoft.com/office/powerpoint/2010/main" val="33753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4: RS + RP</a:t>
            </a:r>
          </a:p>
          <a:p>
            <a:endParaRPr lang="en-US" dirty="0"/>
          </a:p>
          <a:p>
            <a:r>
              <a:rPr lang="en-US" dirty="0"/>
              <a:t>I remember a dog and some pigs</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29</a:t>
            </a:fld>
            <a:endParaRPr lang="en-US"/>
          </a:p>
        </p:txBody>
      </p:sp>
    </p:spTree>
    <p:extLst>
      <p:ext uri="{BB962C8B-B14F-4D97-AF65-F5344CB8AC3E}">
        <p14:creationId xmlns:p14="http://schemas.microsoft.com/office/powerpoint/2010/main" val="1837929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5: IS + IP</a:t>
            </a:r>
          </a:p>
          <a:p>
            <a:endParaRPr lang="en-US" dirty="0"/>
          </a:p>
          <a:p>
            <a:r>
              <a:rPr lang="en-US" dirty="0"/>
              <a:t>I remember a goose and some women</a:t>
            </a:r>
          </a:p>
        </p:txBody>
      </p:sp>
      <p:sp>
        <p:nvSpPr>
          <p:cNvPr id="4" name="Slide Number Placeholder 3"/>
          <p:cNvSpPr>
            <a:spLocks noGrp="1"/>
          </p:cNvSpPr>
          <p:nvPr>
            <p:ph type="sldNum" sz="quarter" idx="5"/>
          </p:nvPr>
        </p:nvSpPr>
        <p:spPr/>
        <p:txBody>
          <a:bodyPr/>
          <a:lstStyle/>
          <a:p>
            <a:fld id="{75AB14E2-6B69-2645-BA91-02ADEA21C43A}" type="slidenum">
              <a:rPr lang="en-US" smtClean="0"/>
              <a:t>30</a:t>
            </a:fld>
            <a:endParaRPr lang="en-US"/>
          </a:p>
        </p:txBody>
      </p:sp>
    </p:spTree>
    <p:extLst>
      <p:ext uri="{BB962C8B-B14F-4D97-AF65-F5344CB8AC3E}">
        <p14:creationId xmlns:p14="http://schemas.microsoft.com/office/powerpoint/2010/main" val="18407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6: RS + IS</a:t>
            </a:r>
          </a:p>
          <a:p>
            <a:endParaRPr lang="en-US" dirty="0"/>
          </a:p>
          <a:p>
            <a:r>
              <a:rPr lang="en-US" dirty="0"/>
              <a:t>I remember a frog and a foot</a:t>
            </a:r>
          </a:p>
        </p:txBody>
      </p:sp>
      <p:sp>
        <p:nvSpPr>
          <p:cNvPr id="4" name="Slide Number Placeholder 3"/>
          <p:cNvSpPr>
            <a:spLocks noGrp="1"/>
          </p:cNvSpPr>
          <p:nvPr>
            <p:ph type="sldNum" sz="quarter" idx="5"/>
          </p:nvPr>
        </p:nvSpPr>
        <p:spPr/>
        <p:txBody>
          <a:bodyPr/>
          <a:lstStyle/>
          <a:p>
            <a:fld id="{75AB14E2-6B69-2645-BA91-02ADEA21C43A}" type="slidenum">
              <a:rPr lang="en-US" smtClean="0"/>
              <a:t>31</a:t>
            </a:fld>
            <a:endParaRPr lang="en-US"/>
          </a:p>
        </p:txBody>
      </p:sp>
    </p:spTree>
    <p:extLst>
      <p:ext uri="{BB962C8B-B14F-4D97-AF65-F5344CB8AC3E}">
        <p14:creationId xmlns:p14="http://schemas.microsoft.com/office/powerpoint/2010/main" val="2138448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7 : RS + RP</a:t>
            </a:r>
          </a:p>
          <a:p>
            <a:endParaRPr lang="en-US" dirty="0"/>
          </a:p>
          <a:p>
            <a:r>
              <a:rPr lang="en-US" dirty="0"/>
              <a:t>I remember a spoon and some turtles</a:t>
            </a:r>
          </a:p>
        </p:txBody>
      </p:sp>
      <p:sp>
        <p:nvSpPr>
          <p:cNvPr id="4" name="Slide Number Placeholder 3"/>
          <p:cNvSpPr>
            <a:spLocks noGrp="1"/>
          </p:cNvSpPr>
          <p:nvPr>
            <p:ph type="sldNum" sz="quarter" idx="5"/>
          </p:nvPr>
        </p:nvSpPr>
        <p:spPr/>
        <p:txBody>
          <a:bodyPr/>
          <a:lstStyle/>
          <a:p>
            <a:fld id="{75AB14E2-6B69-2645-BA91-02ADEA21C43A}" type="slidenum">
              <a:rPr lang="en-US" smtClean="0"/>
              <a:t>32</a:t>
            </a:fld>
            <a:endParaRPr lang="en-US"/>
          </a:p>
        </p:txBody>
      </p:sp>
    </p:spTree>
    <p:extLst>
      <p:ext uri="{BB962C8B-B14F-4D97-AF65-F5344CB8AC3E}">
        <p14:creationId xmlns:p14="http://schemas.microsoft.com/office/powerpoint/2010/main" val="194820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you’re going to help me finish a very important project.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a:t>
            </a:fld>
            <a:endParaRPr lang="en-US"/>
          </a:p>
        </p:txBody>
      </p:sp>
    </p:spTree>
    <p:extLst>
      <p:ext uri="{BB962C8B-B14F-4D97-AF65-F5344CB8AC3E}">
        <p14:creationId xmlns:p14="http://schemas.microsoft.com/office/powerpoint/2010/main" val="938393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8 : RS + IP</a:t>
            </a:r>
          </a:p>
          <a:p>
            <a:endParaRPr lang="en-US" dirty="0"/>
          </a:p>
          <a:p>
            <a:r>
              <a:rPr lang="en-US" dirty="0"/>
              <a:t>I remember a snake and some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33</a:t>
            </a:fld>
            <a:endParaRPr lang="en-US"/>
          </a:p>
        </p:txBody>
      </p:sp>
    </p:spTree>
    <p:extLst>
      <p:ext uri="{BB962C8B-B14F-4D97-AF65-F5344CB8AC3E}">
        <p14:creationId xmlns:p14="http://schemas.microsoft.com/office/powerpoint/2010/main" val="293042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9: RP + IP</a:t>
            </a:r>
          </a:p>
          <a:p>
            <a:endParaRPr lang="en-US" dirty="0"/>
          </a:p>
          <a:p>
            <a:r>
              <a:rPr lang="en-US" dirty="0"/>
              <a:t>I remember some frogs and some men</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34</a:t>
            </a:fld>
            <a:endParaRPr lang="en-US"/>
          </a:p>
        </p:txBody>
      </p:sp>
    </p:spTree>
    <p:extLst>
      <p:ext uri="{BB962C8B-B14F-4D97-AF65-F5344CB8AC3E}">
        <p14:creationId xmlns:p14="http://schemas.microsoft.com/office/powerpoint/2010/main" val="2792352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10 : RP + IP</a:t>
            </a:r>
          </a:p>
          <a:p>
            <a:endParaRPr lang="en-US" dirty="0"/>
          </a:p>
          <a:p>
            <a:r>
              <a:rPr lang="en-US" dirty="0"/>
              <a:t>I remember some spoons and some teeth</a:t>
            </a:r>
          </a:p>
        </p:txBody>
      </p:sp>
      <p:sp>
        <p:nvSpPr>
          <p:cNvPr id="4" name="Slide Number Placeholder 3"/>
          <p:cNvSpPr>
            <a:spLocks noGrp="1"/>
          </p:cNvSpPr>
          <p:nvPr>
            <p:ph type="sldNum" sz="quarter" idx="5"/>
          </p:nvPr>
        </p:nvSpPr>
        <p:spPr/>
        <p:txBody>
          <a:bodyPr/>
          <a:lstStyle/>
          <a:p>
            <a:fld id="{75AB14E2-6B69-2645-BA91-02ADEA21C43A}" type="slidenum">
              <a:rPr lang="en-US" smtClean="0"/>
              <a:t>35</a:t>
            </a:fld>
            <a:endParaRPr lang="en-US"/>
          </a:p>
        </p:txBody>
      </p:sp>
    </p:spTree>
    <p:extLst>
      <p:ext uri="{BB962C8B-B14F-4D97-AF65-F5344CB8AC3E}">
        <p14:creationId xmlns:p14="http://schemas.microsoft.com/office/powerpoint/2010/main" val="1456868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11: RS + IS</a:t>
            </a:r>
          </a:p>
          <a:p>
            <a:endParaRPr lang="en-US" dirty="0"/>
          </a:p>
          <a:p>
            <a:r>
              <a:rPr lang="en-US" dirty="0"/>
              <a:t>I remember a cat and a snowman</a:t>
            </a:r>
          </a:p>
        </p:txBody>
      </p:sp>
      <p:sp>
        <p:nvSpPr>
          <p:cNvPr id="4" name="Slide Number Placeholder 3"/>
          <p:cNvSpPr>
            <a:spLocks noGrp="1"/>
          </p:cNvSpPr>
          <p:nvPr>
            <p:ph type="sldNum" sz="quarter" idx="5"/>
          </p:nvPr>
        </p:nvSpPr>
        <p:spPr/>
        <p:txBody>
          <a:bodyPr/>
          <a:lstStyle/>
          <a:p>
            <a:fld id="{75AB14E2-6B69-2645-BA91-02ADEA21C43A}" type="slidenum">
              <a:rPr lang="en-US" smtClean="0"/>
              <a:t>36</a:t>
            </a:fld>
            <a:endParaRPr lang="en-US"/>
          </a:p>
        </p:txBody>
      </p:sp>
    </p:spTree>
    <p:extLst>
      <p:ext uri="{BB962C8B-B14F-4D97-AF65-F5344CB8AC3E}">
        <p14:creationId xmlns:p14="http://schemas.microsoft.com/office/powerpoint/2010/main" val="2473397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12: RP + IP</a:t>
            </a:r>
          </a:p>
          <a:p>
            <a:endParaRPr lang="en-US" dirty="0"/>
          </a:p>
          <a:p>
            <a:r>
              <a:rPr lang="en-US" dirty="0"/>
              <a:t>I remember some dogs and some feet</a:t>
            </a:r>
          </a:p>
        </p:txBody>
      </p:sp>
      <p:sp>
        <p:nvSpPr>
          <p:cNvPr id="4" name="Slide Number Placeholder 3"/>
          <p:cNvSpPr>
            <a:spLocks noGrp="1"/>
          </p:cNvSpPr>
          <p:nvPr>
            <p:ph type="sldNum" sz="quarter" idx="5"/>
          </p:nvPr>
        </p:nvSpPr>
        <p:spPr/>
        <p:txBody>
          <a:bodyPr/>
          <a:lstStyle/>
          <a:p>
            <a:fld id="{75AB14E2-6B69-2645-BA91-02ADEA21C43A}" type="slidenum">
              <a:rPr lang="en-US" smtClean="0"/>
              <a:t>37</a:t>
            </a:fld>
            <a:endParaRPr lang="en-US"/>
          </a:p>
        </p:txBody>
      </p:sp>
    </p:spTree>
    <p:extLst>
      <p:ext uri="{BB962C8B-B14F-4D97-AF65-F5344CB8AC3E}">
        <p14:creationId xmlns:p14="http://schemas.microsoft.com/office/powerpoint/2010/main" val="3491743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13: RS + IS</a:t>
            </a:r>
          </a:p>
          <a:p>
            <a:endParaRPr lang="en-US" dirty="0"/>
          </a:p>
          <a:p>
            <a:r>
              <a:rPr lang="en-US" dirty="0"/>
              <a:t>I remember a fork and a woman</a:t>
            </a:r>
          </a:p>
        </p:txBody>
      </p:sp>
      <p:sp>
        <p:nvSpPr>
          <p:cNvPr id="4" name="Slide Number Placeholder 3"/>
          <p:cNvSpPr>
            <a:spLocks noGrp="1"/>
          </p:cNvSpPr>
          <p:nvPr>
            <p:ph type="sldNum" sz="quarter" idx="5"/>
          </p:nvPr>
        </p:nvSpPr>
        <p:spPr/>
        <p:txBody>
          <a:bodyPr/>
          <a:lstStyle/>
          <a:p>
            <a:fld id="{75AB14E2-6B69-2645-BA91-02ADEA21C43A}" type="slidenum">
              <a:rPr lang="en-US" smtClean="0"/>
              <a:t>38</a:t>
            </a:fld>
            <a:endParaRPr lang="en-US"/>
          </a:p>
        </p:txBody>
      </p:sp>
    </p:spTree>
    <p:extLst>
      <p:ext uri="{BB962C8B-B14F-4D97-AF65-F5344CB8AC3E}">
        <p14:creationId xmlns:p14="http://schemas.microsoft.com/office/powerpoint/2010/main" val="2703559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14: IS + RP</a:t>
            </a:r>
          </a:p>
          <a:p>
            <a:endParaRPr lang="en-US" dirty="0"/>
          </a:p>
          <a:p>
            <a:r>
              <a:rPr lang="en-US" dirty="0"/>
              <a:t>I remember a tooth and some cats</a:t>
            </a:r>
          </a:p>
        </p:txBody>
      </p:sp>
      <p:sp>
        <p:nvSpPr>
          <p:cNvPr id="4" name="Slide Number Placeholder 3"/>
          <p:cNvSpPr>
            <a:spLocks noGrp="1"/>
          </p:cNvSpPr>
          <p:nvPr>
            <p:ph type="sldNum" sz="quarter" idx="5"/>
          </p:nvPr>
        </p:nvSpPr>
        <p:spPr/>
        <p:txBody>
          <a:bodyPr/>
          <a:lstStyle/>
          <a:p>
            <a:fld id="{75AB14E2-6B69-2645-BA91-02ADEA21C43A}" type="slidenum">
              <a:rPr lang="en-US" smtClean="0"/>
              <a:t>39</a:t>
            </a:fld>
            <a:endParaRPr lang="en-US"/>
          </a:p>
        </p:txBody>
      </p:sp>
    </p:spTree>
    <p:extLst>
      <p:ext uri="{BB962C8B-B14F-4D97-AF65-F5344CB8AC3E}">
        <p14:creationId xmlns:p14="http://schemas.microsoft.com/office/powerpoint/2010/main" val="3697577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15: RS + IP</a:t>
            </a:r>
          </a:p>
          <a:p>
            <a:endParaRPr lang="en-US" dirty="0"/>
          </a:p>
          <a:p>
            <a:r>
              <a:rPr lang="en-US" dirty="0"/>
              <a:t>I remember a turtle and some mice</a:t>
            </a:r>
          </a:p>
        </p:txBody>
      </p:sp>
      <p:sp>
        <p:nvSpPr>
          <p:cNvPr id="4" name="Slide Number Placeholder 3"/>
          <p:cNvSpPr>
            <a:spLocks noGrp="1"/>
          </p:cNvSpPr>
          <p:nvPr>
            <p:ph type="sldNum" sz="quarter" idx="5"/>
          </p:nvPr>
        </p:nvSpPr>
        <p:spPr/>
        <p:txBody>
          <a:bodyPr/>
          <a:lstStyle/>
          <a:p>
            <a:fld id="{75AB14E2-6B69-2645-BA91-02ADEA21C43A}" type="slidenum">
              <a:rPr lang="en-US" smtClean="0"/>
              <a:t>40</a:t>
            </a:fld>
            <a:endParaRPr lang="en-US"/>
          </a:p>
        </p:txBody>
      </p:sp>
    </p:spTree>
    <p:extLst>
      <p:ext uri="{BB962C8B-B14F-4D97-AF65-F5344CB8AC3E}">
        <p14:creationId xmlns:p14="http://schemas.microsoft.com/office/powerpoint/2010/main" val="3736636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16: RP + IP</a:t>
            </a:r>
          </a:p>
          <a:p>
            <a:endParaRPr lang="en-US" dirty="0"/>
          </a:p>
          <a:p>
            <a:r>
              <a:rPr lang="en-US" dirty="0"/>
              <a:t>I remember some forks and some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41</a:t>
            </a:fld>
            <a:endParaRPr lang="en-US"/>
          </a:p>
        </p:txBody>
      </p:sp>
    </p:spTree>
    <p:extLst>
      <p:ext uri="{BB962C8B-B14F-4D97-AF65-F5344CB8AC3E}">
        <p14:creationId xmlns:p14="http://schemas.microsoft.com/office/powerpoint/2010/main" val="524149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Uh oh, my dream machine has stopped working! </a:t>
            </a:r>
            <a:r>
              <a:rPr lang="en-US" sz="1200" kern="1200" dirty="0" err="1">
                <a:solidFill>
                  <a:schemeClr val="tx1"/>
                </a:solidFill>
                <a:effectLst/>
                <a:latin typeface="+mn-lt"/>
                <a:ea typeface="+mn-ea"/>
                <a:cs typeface="+mn-cs"/>
              </a:rPr>
              <a:t>Hmmmm</a:t>
            </a:r>
            <a:r>
              <a:rPr lang="en-US" sz="1200" kern="1200" dirty="0">
                <a:solidFill>
                  <a:schemeClr val="tx1"/>
                </a:solidFill>
                <a:effectLst/>
                <a:latin typeface="+mn-lt"/>
                <a:ea typeface="+mn-ea"/>
                <a:cs typeface="+mn-cs"/>
              </a:rPr>
              <a:t>… oh I know! It looks like a piece fell out. Did you see where it went?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Ah, it was behind the cat! Let me put it back... Great! Now we can keep going! What was in my dream?</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42</a:t>
            </a:fld>
            <a:endParaRPr lang="en-US"/>
          </a:p>
        </p:txBody>
      </p:sp>
    </p:spTree>
    <p:extLst>
      <p:ext uri="{BB962C8B-B14F-4D97-AF65-F5344CB8AC3E}">
        <p14:creationId xmlns:p14="http://schemas.microsoft.com/office/powerpoint/2010/main" val="126342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I’ve built this machine, and this machine is supposed to tell me***effect*** what was in my dreams last night. But it’s not finished yet! I need your help to make this dream machine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need to make sure that my dream machine can show the pictures of my dreams. I'm going to turn the machine on, and I need you to tell me what you see in each dream cloud, okay? You can do this by saying hi to my dreams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a:t>
            </a:fld>
            <a:endParaRPr lang="en-US"/>
          </a:p>
        </p:txBody>
      </p:sp>
    </p:spTree>
    <p:extLst>
      <p:ext uri="{BB962C8B-B14F-4D97-AF65-F5344CB8AC3E}">
        <p14:creationId xmlns:p14="http://schemas.microsoft.com/office/powerpoint/2010/main" val="3869478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 IS +. IP</a:t>
            </a:r>
          </a:p>
          <a:p>
            <a:endParaRPr lang="en-US" dirty="0"/>
          </a:p>
          <a:p>
            <a:r>
              <a:rPr lang="en-US" dirty="0"/>
              <a:t>I remember some men and some feet</a:t>
            </a:r>
          </a:p>
        </p:txBody>
      </p:sp>
      <p:sp>
        <p:nvSpPr>
          <p:cNvPr id="4" name="Slide Number Placeholder 3"/>
          <p:cNvSpPr>
            <a:spLocks noGrp="1"/>
          </p:cNvSpPr>
          <p:nvPr>
            <p:ph type="sldNum" sz="quarter" idx="5"/>
          </p:nvPr>
        </p:nvSpPr>
        <p:spPr/>
        <p:txBody>
          <a:bodyPr/>
          <a:lstStyle/>
          <a:p>
            <a:fld id="{75AB14E2-6B69-2645-BA91-02ADEA21C43A}" type="slidenum">
              <a:rPr lang="en-US" smtClean="0"/>
              <a:t>43</a:t>
            </a:fld>
            <a:endParaRPr lang="en-US"/>
          </a:p>
        </p:txBody>
      </p:sp>
    </p:spTree>
    <p:extLst>
      <p:ext uri="{BB962C8B-B14F-4D97-AF65-F5344CB8AC3E}">
        <p14:creationId xmlns:p14="http://schemas.microsoft.com/office/powerpoint/2010/main" val="2845888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2: RP + IP</a:t>
            </a:r>
          </a:p>
          <a:p>
            <a:endParaRPr lang="en-US" dirty="0"/>
          </a:p>
          <a:p>
            <a:r>
              <a:rPr lang="en-US" dirty="0"/>
              <a:t>I remember a spoon and some women</a:t>
            </a:r>
          </a:p>
        </p:txBody>
      </p:sp>
      <p:sp>
        <p:nvSpPr>
          <p:cNvPr id="4" name="Slide Number Placeholder 3"/>
          <p:cNvSpPr>
            <a:spLocks noGrp="1"/>
          </p:cNvSpPr>
          <p:nvPr>
            <p:ph type="sldNum" sz="quarter" idx="5"/>
          </p:nvPr>
        </p:nvSpPr>
        <p:spPr/>
        <p:txBody>
          <a:bodyPr/>
          <a:lstStyle/>
          <a:p>
            <a:fld id="{75AB14E2-6B69-2645-BA91-02ADEA21C43A}" type="slidenum">
              <a:rPr lang="en-US" smtClean="0"/>
              <a:t>44</a:t>
            </a:fld>
            <a:endParaRPr lang="en-US"/>
          </a:p>
        </p:txBody>
      </p:sp>
    </p:spTree>
    <p:extLst>
      <p:ext uri="{BB962C8B-B14F-4D97-AF65-F5344CB8AC3E}">
        <p14:creationId xmlns:p14="http://schemas.microsoft.com/office/powerpoint/2010/main" val="217034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3: RS + RP</a:t>
            </a:r>
          </a:p>
          <a:p>
            <a:endParaRPr lang="en-US" dirty="0"/>
          </a:p>
          <a:p>
            <a:r>
              <a:rPr lang="en-US" dirty="0"/>
              <a:t>I remember a dog and some frogs</a:t>
            </a:r>
          </a:p>
        </p:txBody>
      </p:sp>
      <p:sp>
        <p:nvSpPr>
          <p:cNvPr id="4" name="Slide Number Placeholder 3"/>
          <p:cNvSpPr>
            <a:spLocks noGrp="1"/>
          </p:cNvSpPr>
          <p:nvPr>
            <p:ph type="sldNum" sz="quarter" idx="5"/>
          </p:nvPr>
        </p:nvSpPr>
        <p:spPr/>
        <p:txBody>
          <a:bodyPr/>
          <a:lstStyle/>
          <a:p>
            <a:fld id="{75AB14E2-6B69-2645-BA91-02ADEA21C43A}" type="slidenum">
              <a:rPr lang="en-US" smtClean="0"/>
              <a:t>45</a:t>
            </a:fld>
            <a:endParaRPr lang="en-US"/>
          </a:p>
        </p:txBody>
      </p:sp>
    </p:spTree>
    <p:extLst>
      <p:ext uri="{BB962C8B-B14F-4D97-AF65-F5344CB8AC3E}">
        <p14:creationId xmlns:p14="http://schemas.microsoft.com/office/powerpoint/2010/main" val="2068745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4: RS + IP</a:t>
            </a:r>
          </a:p>
          <a:p>
            <a:endParaRPr lang="en-US" dirty="0"/>
          </a:p>
          <a:p>
            <a:r>
              <a:rPr lang="en-US" dirty="0"/>
              <a:t>I remember a cat and some men</a:t>
            </a:r>
          </a:p>
        </p:txBody>
      </p:sp>
      <p:sp>
        <p:nvSpPr>
          <p:cNvPr id="4" name="Slide Number Placeholder 3"/>
          <p:cNvSpPr>
            <a:spLocks noGrp="1"/>
          </p:cNvSpPr>
          <p:nvPr>
            <p:ph type="sldNum" sz="quarter" idx="5"/>
          </p:nvPr>
        </p:nvSpPr>
        <p:spPr/>
        <p:txBody>
          <a:bodyPr/>
          <a:lstStyle/>
          <a:p>
            <a:fld id="{75AB14E2-6B69-2645-BA91-02ADEA21C43A}" type="slidenum">
              <a:rPr lang="en-US" smtClean="0"/>
              <a:t>46</a:t>
            </a:fld>
            <a:endParaRPr lang="en-US"/>
          </a:p>
        </p:txBody>
      </p:sp>
    </p:spTree>
    <p:extLst>
      <p:ext uri="{BB962C8B-B14F-4D97-AF65-F5344CB8AC3E}">
        <p14:creationId xmlns:p14="http://schemas.microsoft.com/office/powerpoint/2010/main" val="3511520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5: RP + IP</a:t>
            </a:r>
          </a:p>
          <a:p>
            <a:endParaRPr lang="en-US" dirty="0"/>
          </a:p>
          <a:p>
            <a:r>
              <a:rPr lang="en-US" dirty="0"/>
              <a:t>I remember some snakes and some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47</a:t>
            </a:fld>
            <a:endParaRPr lang="en-US"/>
          </a:p>
        </p:txBody>
      </p:sp>
    </p:spTree>
    <p:extLst>
      <p:ext uri="{BB962C8B-B14F-4D97-AF65-F5344CB8AC3E}">
        <p14:creationId xmlns:p14="http://schemas.microsoft.com/office/powerpoint/2010/main" val="4158460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6: IS + IP</a:t>
            </a:r>
          </a:p>
          <a:p>
            <a:endParaRPr lang="en-US" dirty="0"/>
          </a:p>
          <a:p>
            <a:r>
              <a:rPr lang="en-US" dirty="0"/>
              <a:t>I remember a goose and some mice</a:t>
            </a:r>
          </a:p>
        </p:txBody>
      </p:sp>
      <p:sp>
        <p:nvSpPr>
          <p:cNvPr id="4" name="Slide Number Placeholder 3"/>
          <p:cNvSpPr>
            <a:spLocks noGrp="1"/>
          </p:cNvSpPr>
          <p:nvPr>
            <p:ph type="sldNum" sz="quarter" idx="5"/>
          </p:nvPr>
        </p:nvSpPr>
        <p:spPr/>
        <p:txBody>
          <a:bodyPr/>
          <a:lstStyle/>
          <a:p>
            <a:fld id="{75AB14E2-6B69-2645-BA91-02ADEA21C43A}" type="slidenum">
              <a:rPr lang="en-US" smtClean="0"/>
              <a:t>48</a:t>
            </a:fld>
            <a:endParaRPr lang="en-US"/>
          </a:p>
        </p:txBody>
      </p:sp>
    </p:spTree>
    <p:extLst>
      <p:ext uri="{BB962C8B-B14F-4D97-AF65-F5344CB8AC3E}">
        <p14:creationId xmlns:p14="http://schemas.microsoft.com/office/powerpoint/2010/main" val="196362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7: RP + IP</a:t>
            </a:r>
          </a:p>
          <a:p>
            <a:endParaRPr lang="en-US" dirty="0"/>
          </a:p>
          <a:p>
            <a:r>
              <a:rPr lang="en-US" dirty="0"/>
              <a:t>I remember two dogs and two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49</a:t>
            </a:fld>
            <a:endParaRPr lang="en-US"/>
          </a:p>
        </p:txBody>
      </p:sp>
    </p:spTree>
    <p:extLst>
      <p:ext uri="{BB962C8B-B14F-4D97-AF65-F5344CB8AC3E}">
        <p14:creationId xmlns:p14="http://schemas.microsoft.com/office/powerpoint/2010/main" val="3457997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8: IS + RP</a:t>
            </a:r>
          </a:p>
          <a:p>
            <a:endParaRPr lang="en-US" dirty="0"/>
          </a:p>
          <a:p>
            <a:r>
              <a:rPr lang="en-US" dirty="0"/>
              <a:t>I remember a mouse and some forks</a:t>
            </a:r>
          </a:p>
        </p:txBody>
      </p:sp>
      <p:sp>
        <p:nvSpPr>
          <p:cNvPr id="4" name="Slide Number Placeholder 3"/>
          <p:cNvSpPr>
            <a:spLocks noGrp="1"/>
          </p:cNvSpPr>
          <p:nvPr>
            <p:ph type="sldNum" sz="quarter" idx="5"/>
          </p:nvPr>
        </p:nvSpPr>
        <p:spPr/>
        <p:txBody>
          <a:bodyPr/>
          <a:lstStyle/>
          <a:p>
            <a:fld id="{75AB14E2-6B69-2645-BA91-02ADEA21C43A}" type="slidenum">
              <a:rPr lang="en-US" smtClean="0"/>
              <a:t>50</a:t>
            </a:fld>
            <a:endParaRPr lang="en-US"/>
          </a:p>
        </p:txBody>
      </p:sp>
    </p:spTree>
    <p:extLst>
      <p:ext uri="{BB962C8B-B14F-4D97-AF65-F5344CB8AC3E}">
        <p14:creationId xmlns:p14="http://schemas.microsoft.com/office/powerpoint/2010/main" val="3897747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9: RS + IP</a:t>
            </a:r>
          </a:p>
          <a:p>
            <a:endParaRPr lang="en-US" dirty="0"/>
          </a:p>
          <a:p>
            <a:r>
              <a:rPr lang="en-US" dirty="0"/>
              <a:t>I remember a pig and some teeth</a:t>
            </a:r>
          </a:p>
        </p:txBody>
      </p:sp>
      <p:sp>
        <p:nvSpPr>
          <p:cNvPr id="4" name="Slide Number Placeholder 3"/>
          <p:cNvSpPr>
            <a:spLocks noGrp="1"/>
          </p:cNvSpPr>
          <p:nvPr>
            <p:ph type="sldNum" sz="quarter" idx="5"/>
          </p:nvPr>
        </p:nvSpPr>
        <p:spPr/>
        <p:txBody>
          <a:bodyPr/>
          <a:lstStyle/>
          <a:p>
            <a:fld id="{75AB14E2-6B69-2645-BA91-02ADEA21C43A}" type="slidenum">
              <a:rPr lang="en-US" smtClean="0"/>
              <a:t>51</a:t>
            </a:fld>
            <a:endParaRPr lang="en-US"/>
          </a:p>
        </p:txBody>
      </p:sp>
    </p:spTree>
    <p:extLst>
      <p:ext uri="{BB962C8B-B14F-4D97-AF65-F5344CB8AC3E}">
        <p14:creationId xmlns:p14="http://schemas.microsoft.com/office/powerpoint/2010/main" val="3412238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10: RP + IP</a:t>
            </a:r>
          </a:p>
          <a:p>
            <a:endParaRPr lang="en-US" dirty="0"/>
          </a:p>
          <a:p>
            <a:r>
              <a:rPr lang="en-US" dirty="0"/>
              <a:t>I remember some turtles and some geese</a:t>
            </a:r>
          </a:p>
        </p:txBody>
      </p:sp>
      <p:sp>
        <p:nvSpPr>
          <p:cNvPr id="4" name="Slide Number Placeholder 3"/>
          <p:cNvSpPr>
            <a:spLocks noGrp="1"/>
          </p:cNvSpPr>
          <p:nvPr>
            <p:ph type="sldNum" sz="quarter" idx="5"/>
          </p:nvPr>
        </p:nvSpPr>
        <p:spPr/>
        <p:txBody>
          <a:bodyPr/>
          <a:lstStyle/>
          <a:p>
            <a:fld id="{75AB14E2-6B69-2645-BA91-02ADEA21C43A}" type="slidenum">
              <a:rPr lang="en-US" smtClean="0"/>
              <a:t>52</a:t>
            </a:fld>
            <a:endParaRPr lang="en-US"/>
          </a:p>
        </p:txBody>
      </p:sp>
    </p:spTree>
    <p:extLst>
      <p:ext uri="{BB962C8B-B14F-4D97-AF65-F5344CB8AC3E}">
        <p14:creationId xmlns:p14="http://schemas.microsoft.com/office/powerpoint/2010/main" val="296111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Pigs!</a:t>
            </a:r>
          </a:p>
        </p:txBody>
      </p:sp>
      <p:sp>
        <p:nvSpPr>
          <p:cNvPr id="4" name="Slide Number Placeholder 3"/>
          <p:cNvSpPr>
            <a:spLocks noGrp="1"/>
          </p:cNvSpPr>
          <p:nvPr>
            <p:ph type="sldNum" sz="quarter" idx="5"/>
          </p:nvPr>
        </p:nvSpPr>
        <p:spPr/>
        <p:txBody>
          <a:bodyPr/>
          <a:lstStyle/>
          <a:p>
            <a:fld id="{75AB14E2-6B69-2645-BA91-02ADEA21C43A}" type="slidenum">
              <a:rPr lang="en-US" smtClean="0"/>
              <a:t>4</a:t>
            </a:fld>
            <a:endParaRPr lang="en-US"/>
          </a:p>
        </p:txBody>
      </p:sp>
    </p:spTree>
    <p:extLst>
      <p:ext uri="{BB962C8B-B14F-4D97-AF65-F5344CB8AC3E}">
        <p14:creationId xmlns:p14="http://schemas.microsoft.com/office/powerpoint/2010/main" val="3483522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Yay! The machine is fixed! Thank you so much for helping me. Before I turn it off, we need to say goodbye to everyone in my dreams okay? Like this…</a:t>
            </a:r>
          </a:p>
        </p:txBody>
      </p:sp>
      <p:sp>
        <p:nvSpPr>
          <p:cNvPr id="4" name="Slide Number Placeholder 3"/>
          <p:cNvSpPr>
            <a:spLocks noGrp="1"/>
          </p:cNvSpPr>
          <p:nvPr>
            <p:ph type="sldNum" sz="quarter" idx="5"/>
          </p:nvPr>
        </p:nvSpPr>
        <p:spPr/>
        <p:txBody>
          <a:bodyPr/>
          <a:lstStyle/>
          <a:p>
            <a:fld id="{75AB14E2-6B69-2645-BA91-02ADEA21C43A}" type="slidenum">
              <a:rPr lang="en-US" smtClean="0"/>
              <a:t>53</a:t>
            </a:fld>
            <a:endParaRPr lang="en-US"/>
          </a:p>
        </p:txBody>
      </p:sp>
    </p:spTree>
    <p:extLst>
      <p:ext uri="{BB962C8B-B14F-4D97-AF65-F5344CB8AC3E}">
        <p14:creationId xmlns:p14="http://schemas.microsoft.com/office/powerpoint/2010/main" val="24782252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Bye bye forks! Okay now you go!</a:t>
            </a:r>
          </a:p>
        </p:txBody>
      </p:sp>
      <p:sp>
        <p:nvSpPr>
          <p:cNvPr id="4" name="Slide Number Placeholder 3"/>
          <p:cNvSpPr>
            <a:spLocks noGrp="1"/>
          </p:cNvSpPr>
          <p:nvPr>
            <p:ph type="sldNum" sz="quarter" idx="5"/>
          </p:nvPr>
        </p:nvSpPr>
        <p:spPr/>
        <p:txBody>
          <a:bodyPr/>
          <a:lstStyle/>
          <a:p>
            <a:fld id="{75AB14E2-6B69-2645-BA91-02ADEA21C43A}" type="slidenum">
              <a:rPr lang="en-US" smtClean="0"/>
              <a:t>56</a:t>
            </a:fld>
            <a:endParaRPr lang="en-US"/>
          </a:p>
        </p:txBody>
      </p:sp>
    </p:spTree>
    <p:extLst>
      <p:ext uri="{BB962C8B-B14F-4D97-AF65-F5344CB8AC3E}">
        <p14:creationId xmlns:p14="http://schemas.microsoft.com/office/powerpoint/2010/main" val="461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Frogs! Now you try!</a:t>
            </a:r>
          </a:p>
        </p:txBody>
      </p:sp>
      <p:sp>
        <p:nvSpPr>
          <p:cNvPr id="4" name="Slide Number Placeholder 3"/>
          <p:cNvSpPr>
            <a:spLocks noGrp="1"/>
          </p:cNvSpPr>
          <p:nvPr>
            <p:ph type="sldNum" sz="quarter" idx="5"/>
          </p:nvPr>
        </p:nvSpPr>
        <p:spPr/>
        <p:txBody>
          <a:bodyPr/>
          <a:lstStyle/>
          <a:p>
            <a:fld id="{75AB14E2-6B69-2645-BA91-02ADEA21C43A}" type="slidenum">
              <a:rPr lang="en-US" smtClean="0"/>
              <a:t>11</a:t>
            </a:fld>
            <a:endParaRPr lang="en-US"/>
          </a:p>
        </p:txBody>
      </p:sp>
    </p:spTree>
    <p:extLst>
      <p:ext uri="{BB962C8B-B14F-4D97-AF65-F5344CB8AC3E}">
        <p14:creationId xmlns:p14="http://schemas.microsoft.com/office/powerpoint/2010/main" val="202234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17</a:t>
            </a:fld>
            <a:endParaRPr lang="en-US"/>
          </a:p>
        </p:txBody>
      </p:sp>
    </p:spTree>
    <p:extLst>
      <p:ext uri="{BB962C8B-B14F-4D97-AF65-F5344CB8AC3E}">
        <p14:creationId xmlns:p14="http://schemas.microsoft.com/office/powerpoint/2010/main" val="411386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Great! The dream machine does show me pictures of my dreams. But here’s another problem, the dream machine gets confused about which dream is right.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20</a:t>
            </a:fld>
            <a:endParaRPr lang="en-US"/>
          </a:p>
        </p:txBody>
      </p:sp>
    </p:spTree>
    <p:extLst>
      <p:ext uri="{BB962C8B-B14F-4D97-AF65-F5344CB8AC3E}">
        <p14:creationId xmlns:p14="http://schemas.microsoft.com/office/powerpoint/2010/main" val="197793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 ask the dream machine to read my dream, it shows me not just one, but two possible dreams that might be true. It’s not sure which one is right. This is where you can help. First, I’ll say what I remember about my dream. “I remember a frog and some pigs.” Then you’ll hear this beep *beep* and see the right dream blink. That means the dream machine is ready for you to count. I need you to *look* for the trail of dream bubbles to the right dream cloud and count what was in my dream. So, if we follow the bubbles, we see one frog, and two pigs.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5AB14E2-6B69-2645-BA91-02ADEA21C43A}" type="slidenum">
              <a:rPr lang="en-US" smtClean="0"/>
              <a:t>21</a:t>
            </a:fld>
            <a:endParaRPr lang="en-US"/>
          </a:p>
        </p:txBody>
      </p:sp>
    </p:spTree>
    <p:extLst>
      <p:ext uri="{BB962C8B-B14F-4D97-AF65-F5344CB8AC3E}">
        <p14:creationId xmlns:p14="http://schemas.microsoft.com/office/powerpoint/2010/main" val="314968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me show you another one. Remember, I’ll say what I remember, then you would follow the bubbles and count what’s in that cloud. Let me show you.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remember a man and a turtle. You would say, “one man and one turtle.” Okay?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it’s your turn. Can you count what was in my dream? *response* “one man and one turtle”. Great!</a:t>
            </a:r>
          </a:p>
        </p:txBody>
      </p:sp>
      <p:sp>
        <p:nvSpPr>
          <p:cNvPr id="4" name="Slide Number Placeholder 3"/>
          <p:cNvSpPr>
            <a:spLocks noGrp="1"/>
          </p:cNvSpPr>
          <p:nvPr>
            <p:ph type="sldNum" sz="quarter" idx="5"/>
          </p:nvPr>
        </p:nvSpPr>
        <p:spPr/>
        <p:txBody>
          <a:bodyPr/>
          <a:lstStyle/>
          <a:p>
            <a:fld id="{2AA82E18-BDCE-1245-B8C9-B8BD80D8E29D}" type="slidenum">
              <a:rPr lang="en-US" smtClean="0"/>
              <a:t>22</a:t>
            </a:fld>
            <a:endParaRPr lang="en-US"/>
          </a:p>
        </p:txBody>
      </p:sp>
    </p:spTree>
    <p:extLst>
      <p:ext uri="{BB962C8B-B14F-4D97-AF65-F5344CB8AC3E}">
        <p14:creationId xmlns:p14="http://schemas.microsoft.com/office/powerpoint/2010/main" val="122683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227-5EBC-5445-8B94-585DCBCD1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E594B-3BEC-6342-8A28-FAF63EEBE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F70D4-52E8-4446-A04A-F2826E0A2F63}"/>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F8498EA3-9AE1-794F-82E2-EB7B05E71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23C35-E247-D941-985D-FDDBF72E839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0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148-E6E3-6340-B9E3-C8730A4E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294C1-D844-7A46-ADDA-2F94FFF7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BDAC-EF1F-F648-9F12-2D6463873462}"/>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AB48CF45-B1EA-6749-9E17-BADD8283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A4B1-890D-9347-AE08-69D9342E1636}"/>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362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43726-81A9-2A4A-AF8B-B8F006810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E392-5B1F-C349-A26E-304B804DE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67D0-ED2D-F947-81EF-7AE11605AA7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34F59EB5-081F-CB4D-97E0-D92BFDED7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58014-1515-C443-8864-CCF9FA31699E}"/>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637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FA1-5DE6-9943-8599-EFF71CD5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11D96-6337-BC49-8BF7-B04616ADF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538B-3F60-CE4F-A058-9B7ACEB0B074}"/>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CF7F54E1-B138-824D-8755-C58388A17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5F8C-D844-A04A-A3B9-261EFC615D3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73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E96-4279-694C-BDA9-80A1B6F5E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0D4C4-FEFD-774D-84D6-934CF1886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25E61-3DC2-0048-A59D-D63AF6CF206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BE7B8E4B-8C59-CF44-B2E0-A10E6DFF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6CF0E-3D9F-2442-91DF-36ADADFA431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45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DB1-9D4A-F74A-B7DF-691FE73E5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AB17-3FD6-244D-A489-FF5A1160D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189C0-5B54-D74F-B0F5-B52DDCFAC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B893F-F7B1-FC4A-8138-E27612B84A49}"/>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9C3AF7EB-2358-F34A-849F-74913BEC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C21B-D932-A24E-8EC2-AE8E80A7E94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14731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ADF2-663E-CA45-BD9F-1C63809C1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845F2-2AD1-2444-B5FF-2662605A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B6FE-733C-BF4B-BFFA-43E8DAAD7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5CB84-F4B1-C94B-B46F-FF3279E7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ACD87-F847-2C4D-9200-CF096C8B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F1A2-0BD2-1449-8E8B-D9B19B27AC2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8" name="Footer Placeholder 7">
            <a:extLst>
              <a:ext uri="{FF2B5EF4-FFF2-40B4-BE49-F238E27FC236}">
                <a16:creationId xmlns:a16="http://schemas.microsoft.com/office/drawing/2014/main" id="{89895646-6B83-0547-8F4E-A6F28ECC8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EB547-B580-5C45-8B5C-FBABE58DB76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51514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7FA1-4DE7-3649-87AA-4B1084E05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34A-1873-4C4B-BFF6-3C3313583D38}"/>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4" name="Footer Placeholder 3">
            <a:extLst>
              <a:ext uri="{FF2B5EF4-FFF2-40B4-BE49-F238E27FC236}">
                <a16:creationId xmlns:a16="http://schemas.microsoft.com/office/drawing/2014/main" id="{DB60DC3B-E1D1-F24B-9CBE-5F0D570C0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8AA81-F950-0347-A7EB-2882167C435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219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D417-3C91-FF4E-B4F9-054DBD303EE1}"/>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3" name="Footer Placeholder 2">
            <a:extLst>
              <a:ext uri="{FF2B5EF4-FFF2-40B4-BE49-F238E27FC236}">
                <a16:creationId xmlns:a16="http://schemas.microsoft.com/office/drawing/2014/main" id="{699BC339-506F-0647-8F4B-796F9BBBF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4F99-52E7-2F4C-B2C6-9A7E9AC9690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4405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15A-DA39-D04C-AC4B-DA620636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6FAF3-8F12-984C-85F0-AB0F3380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63DEC-D685-E34B-B2C7-30934CB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50573-15A2-3642-83F7-BF544C7D4C4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B9F750C5-9935-E64B-8F38-D199676C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C61-4C15-D14F-82E7-705C0AB17BD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4891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C02-63E2-424E-A121-AB453C4F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BC77F-43E3-9C4E-B4BA-EA7C03E1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9B487-5690-594C-9AE8-3019E88B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1115-5523-2A4F-A313-633FCEFF036D}"/>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A6EAB673-A666-BB4E-9DF9-EFF857D7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E35BF-2941-ED47-B4BC-03581422F3F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45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3F2C6-634C-E34E-AB9A-C602CAF2E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672F0-3256-AB4B-BF69-914463B1F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FB27-0084-3844-911D-548C89CC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9DFAA5DE-1D23-D74A-A2FB-06B99423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1547E-0E4B-A944-82F0-95082ED7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4D39-F52E-5B42-AADB-49D727D7161B}" type="slidenum">
              <a:rPr lang="en-US" smtClean="0"/>
              <a:t>‹#›</a:t>
            </a:fld>
            <a:endParaRPr lang="en-US"/>
          </a:p>
        </p:txBody>
      </p:sp>
    </p:spTree>
    <p:extLst>
      <p:ext uri="{BB962C8B-B14F-4D97-AF65-F5344CB8AC3E}">
        <p14:creationId xmlns:p14="http://schemas.microsoft.com/office/powerpoint/2010/main" val="19044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tif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jpe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jpe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3.jpg"/><Relationship Id="rId4"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g"/><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eg"/><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g"/><Relationship Id="rId5" Type="http://schemas.openxmlformats.org/officeDocument/2006/relationships/image" Target="../media/image7.jpeg"/><Relationship Id="rId4"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1.jpg"/><Relationship Id="rId4"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20.jpeg"/><Relationship Id="rId4"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png"/><Relationship Id="rId4"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jpe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9.jpg"/><Relationship Id="rId4"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5.jpg"/><Relationship Id="rId4"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8.jpg"/><Relationship Id="rId4"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9.jpeg"/><Relationship Id="rId4"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3.jpg"/><Relationship Id="rId5" Type="http://schemas.openxmlformats.org/officeDocument/2006/relationships/image" Target="../media/image1.png"/><Relationship Id="rId4"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g"/><Relationship Id="rId5" Type="http://schemas.openxmlformats.org/officeDocument/2006/relationships/image" Target="../media/image1.png"/><Relationship Id="rId4"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jpg"/><Relationship Id="rId5" Type="http://schemas.openxmlformats.org/officeDocument/2006/relationships/image" Target="../media/image18.jpeg"/><Relationship Id="rId4"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5.jpeg"/><Relationship Id="rId4"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3.jpg"/><Relationship Id="rId4"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Arrow 8">
            <a:extLst>
              <a:ext uri="{FF2B5EF4-FFF2-40B4-BE49-F238E27FC236}">
                <a16:creationId xmlns:a16="http://schemas.microsoft.com/office/drawing/2014/main" id="{B67B6E16-87F5-D14F-B468-7BC157A5861A}"/>
              </a:ext>
            </a:extLst>
          </p:cNvPr>
          <p:cNvSpPr/>
          <p:nvPr/>
        </p:nvSpPr>
        <p:spPr>
          <a:xfrm rot="18259188">
            <a:off x="5997393" y="2476387"/>
            <a:ext cx="4073137" cy="1088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A5E193-BA6C-4540-A115-648375C9B7C9}"/>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eep-09-soft.mp3" descr="beep-09-soft.mp3">
            <a:hlinkClick r:id="" action="ppaction://media"/>
            <a:extLst>
              <a:ext uri="{FF2B5EF4-FFF2-40B4-BE49-F238E27FC236}">
                <a16:creationId xmlns:a16="http://schemas.microsoft.com/office/drawing/2014/main" id="{27DB69FD-4E98-4F46-9A91-D5A3E4CC0A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pic>
        <p:nvPicPr>
          <p:cNvPr id="3" name="Picture 2" descr="A person taking a selfie&#10;&#10;Description automatically generated">
            <a:extLst>
              <a:ext uri="{FF2B5EF4-FFF2-40B4-BE49-F238E27FC236}">
                <a16:creationId xmlns:a16="http://schemas.microsoft.com/office/drawing/2014/main" id="{23554730-C357-F440-B39A-A5F9CDFD09CE}"/>
              </a:ext>
            </a:extLst>
          </p:cNvPr>
          <p:cNvPicPr>
            <a:picLocks noChangeAspect="1"/>
          </p:cNvPicPr>
          <p:nvPr/>
        </p:nvPicPr>
        <p:blipFill>
          <a:blip r:embed="rId6"/>
          <a:stretch>
            <a:fillRect/>
          </a:stretch>
        </p:blipFill>
        <p:spPr>
          <a:xfrm>
            <a:off x="1354015" y="909514"/>
            <a:ext cx="3386713" cy="2369305"/>
          </a:xfrm>
          <a:prstGeom prst="rect">
            <a:avLst/>
          </a:prstGeom>
        </p:spPr>
      </p:pic>
      <p:pic>
        <p:nvPicPr>
          <p:cNvPr id="5" name="Picture 4">
            <a:extLst>
              <a:ext uri="{FF2B5EF4-FFF2-40B4-BE49-F238E27FC236}">
                <a16:creationId xmlns:a16="http://schemas.microsoft.com/office/drawing/2014/main" id="{2915CFCB-8292-6842-9B48-D439B68D427F}"/>
              </a:ext>
            </a:extLst>
          </p:cNvPr>
          <p:cNvPicPr>
            <a:picLocks noChangeAspect="1"/>
          </p:cNvPicPr>
          <p:nvPr/>
        </p:nvPicPr>
        <p:blipFill>
          <a:blip r:embed="rId7"/>
          <a:stretch>
            <a:fillRect/>
          </a:stretch>
        </p:blipFill>
        <p:spPr>
          <a:xfrm>
            <a:off x="1354015" y="909514"/>
            <a:ext cx="3060700" cy="406400"/>
          </a:xfrm>
          <a:prstGeom prst="rect">
            <a:avLst/>
          </a:prstGeom>
        </p:spPr>
      </p:pic>
      <p:sp>
        <p:nvSpPr>
          <p:cNvPr id="10" name="Left Arrow 9">
            <a:extLst>
              <a:ext uri="{FF2B5EF4-FFF2-40B4-BE49-F238E27FC236}">
                <a16:creationId xmlns:a16="http://schemas.microsoft.com/office/drawing/2014/main" id="{0B9DF1CD-65AE-3A4C-A413-B315A1FF3CF2}"/>
              </a:ext>
            </a:extLst>
          </p:cNvPr>
          <p:cNvSpPr/>
          <p:nvPr/>
        </p:nvSpPr>
        <p:spPr>
          <a:xfrm rot="16200000">
            <a:off x="1609803" y="291290"/>
            <a:ext cx="716083" cy="594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99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D79615CC-7E21-E542-9550-B92111EB821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wooden&#10;&#10;Description automatically generated">
            <a:extLst>
              <a:ext uri="{FF2B5EF4-FFF2-40B4-BE49-F238E27FC236}">
                <a16:creationId xmlns:a16="http://schemas.microsoft.com/office/drawing/2014/main" id="{CC9DF395-CA04-AA4A-BF2E-FA05DF752753}"/>
              </a:ext>
            </a:extLst>
          </p:cNvPr>
          <p:cNvPicPr>
            <a:picLocks noChangeAspect="1"/>
          </p:cNvPicPr>
          <p:nvPr/>
        </p:nvPicPr>
        <p:blipFill rotWithShape="1">
          <a:blip r:embed="rId2"/>
          <a:srcRect l="40852" r="43121"/>
          <a:stretch/>
        </p:blipFill>
        <p:spPr>
          <a:xfrm>
            <a:off x="5261366" y="1320970"/>
            <a:ext cx="530014" cy="2307763"/>
          </a:xfrm>
          <a:prstGeom prst="rect">
            <a:avLst/>
          </a:prstGeom>
        </p:spPr>
      </p:pic>
      <p:pic>
        <p:nvPicPr>
          <p:cNvPr id="5" name="Picture 4" descr="A picture containing indoor, table, sitting, wooden&#10;&#10;Description automatically generated">
            <a:extLst>
              <a:ext uri="{FF2B5EF4-FFF2-40B4-BE49-F238E27FC236}">
                <a16:creationId xmlns:a16="http://schemas.microsoft.com/office/drawing/2014/main" id="{9B7C3BCE-0A12-7042-9409-5A0CABDF79F5}"/>
              </a:ext>
            </a:extLst>
          </p:cNvPr>
          <p:cNvPicPr>
            <a:picLocks noChangeAspect="1"/>
          </p:cNvPicPr>
          <p:nvPr/>
        </p:nvPicPr>
        <p:blipFill rotWithShape="1">
          <a:blip r:embed="rId2"/>
          <a:srcRect l="40852" r="43121"/>
          <a:stretch/>
        </p:blipFill>
        <p:spPr>
          <a:xfrm>
            <a:off x="6096000" y="1320969"/>
            <a:ext cx="530014" cy="2307763"/>
          </a:xfrm>
          <a:prstGeom prst="rect">
            <a:avLst/>
          </a:prstGeom>
        </p:spPr>
      </p:pic>
    </p:spTree>
    <p:extLst>
      <p:ext uri="{BB962C8B-B14F-4D97-AF65-F5344CB8AC3E}">
        <p14:creationId xmlns:p14="http://schemas.microsoft.com/office/powerpoint/2010/main" val="177523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E8AE5C23-2FD6-164B-8342-8C064E6022E1}"/>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1CC2C425-FE44-6242-91B9-00733BE2ECB2}"/>
              </a:ext>
            </a:extLst>
          </p:cNvPr>
          <p:cNvPicPr>
            <a:picLocks noChangeAspect="1"/>
          </p:cNvPicPr>
          <p:nvPr/>
        </p:nvPicPr>
        <p:blipFill rotWithShape="1">
          <a:blip r:embed="rId3"/>
          <a:srcRect l="22625" r="21941"/>
          <a:stretch/>
        </p:blipFill>
        <p:spPr>
          <a:xfrm>
            <a:off x="4790601" y="1461655"/>
            <a:ext cx="1411577" cy="1816527"/>
          </a:xfrm>
          <a:prstGeom prst="rect">
            <a:avLst/>
          </a:prstGeom>
        </p:spPr>
      </p:pic>
      <p:pic>
        <p:nvPicPr>
          <p:cNvPr id="5" name="Picture 4" descr="Icon&#10;&#10;Description automatically generated">
            <a:extLst>
              <a:ext uri="{FF2B5EF4-FFF2-40B4-BE49-F238E27FC236}">
                <a16:creationId xmlns:a16="http://schemas.microsoft.com/office/drawing/2014/main" id="{47F6F20A-1FDA-4040-A718-437548BE1DB6}"/>
              </a:ext>
            </a:extLst>
          </p:cNvPr>
          <p:cNvPicPr>
            <a:picLocks noChangeAspect="1"/>
          </p:cNvPicPr>
          <p:nvPr/>
        </p:nvPicPr>
        <p:blipFill rotWithShape="1">
          <a:blip r:embed="rId3"/>
          <a:srcRect l="22625" r="21941"/>
          <a:stretch/>
        </p:blipFill>
        <p:spPr>
          <a:xfrm>
            <a:off x="6096000" y="1461654"/>
            <a:ext cx="1411577" cy="1816527"/>
          </a:xfrm>
          <a:prstGeom prst="rect">
            <a:avLst/>
          </a:prstGeom>
        </p:spPr>
      </p:pic>
    </p:spTree>
    <p:extLst>
      <p:ext uri="{BB962C8B-B14F-4D97-AF65-F5344CB8AC3E}">
        <p14:creationId xmlns:p14="http://schemas.microsoft.com/office/powerpoint/2010/main" val="224873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E7DE30F-3575-B147-95F3-67AC01D06E5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1DB3B87-FE91-1345-83EC-E0584E7FB611}"/>
              </a:ext>
            </a:extLst>
          </p:cNvPr>
          <p:cNvPicPr>
            <a:picLocks noChangeAspect="1"/>
          </p:cNvPicPr>
          <p:nvPr/>
        </p:nvPicPr>
        <p:blipFill>
          <a:blip r:embed="rId2"/>
          <a:stretch>
            <a:fillRect/>
          </a:stretch>
        </p:blipFill>
        <p:spPr>
          <a:xfrm>
            <a:off x="4791704" y="1514006"/>
            <a:ext cx="1304296" cy="1794925"/>
          </a:xfrm>
          <a:prstGeom prst="rect">
            <a:avLst/>
          </a:prstGeom>
        </p:spPr>
      </p:pic>
      <p:pic>
        <p:nvPicPr>
          <p:cNvPr id="4" name="Picture 3" descr="Icon&#10;&#10;Description automatically generated">
            <a:extLst>
              <a:ext uri="{FF2B5EF4-FFF2-40B4-BE49-F238E27FC236}">
                <a16:creationId xmlns:a16="http://schemas.microsoft.com/office/drawing/2014/main" id="{123B2F0E-40AB-AD41-A00E-7FC60C60C82E}"/>
              </a:ext>
            </a:extLst>
          </p:cNvPr>
          <p:cNvPicPr>
            <a:picLocks noChangeAspect="1"/>
          </p:cNvPicPr>
          <p:nvPr/>
        </p:nvPicPr>
        <p:blipFill>
          <a:blip r:embed="rId2"/>
          <a:stretch>
            <a:fillRect/>
          </a:stretch>
        </p:blipFill>
        <p:spPr>
          <a:xfrm>
            <a:off x="6096000" y="1163018"/>
            <a:ext cx="1304296" cy="1794925"/>
          </a:xfrm>
          <a:prstGeom prst="rect">
            <a:avLst/>
          </a:prstGeom>
        </p:spPr>
      </p:pic>
    </p:spTree>
    <p:extLst>
      <p:ext uri="{BB962C8B-B14F-4D97-AF65-F5344CB8AC3E}">
        <p14:creationId xmlns:p14="http://schemas.microsoft.com/office/powerpoint/2010/main" val="211101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557B2A0F-A2AF-814C-A51C-696AFF4AF1A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6DBD53CE-5AA6-9B40-8C7A-3A673E055104}"/>
              </a:ext>
            </a:extLst>
          </p:cNvPr>
          <p:cNvPicPr>
            <a:picLocks noChangeAspect="1"/>
          </p:cNvPicPr>
          <p:nvPr/>
        </p:nvPicPr>
        <p:blipFill>
          <a:blip r:embed="rId2"/>
          <a:stretch>
            <a:fillRect/>
          </a:stretch>
        </p:blipFill>
        <p:spPr>
          <a:xfrm>
            <a:off x="5001331" y="1274164"/>
            <a:ext cx="1203401" cy="2308684"/>
          </a:xfrm>
          <a:prstGeom prst="rect">
            <a:avLst/>
          </a:prstGeom>
        </p:spPr>
      </p:pic>
      <p:pic>
        <p:nvPicPr>
          <p:cNvPr id="6" name="Picture 5" descr="Shape&#10;&#10;Description automatically generated">
            <a:extLst>
              <a:ext uri="{FF2B5EF4-FFF2-40B4-BE49-F238E27FC236}">
                <a16:creationId xmlns:a16="http://schemas.microsoft.com/office/drawing/2014/main" id="{F1BB4475-F645-8C40-A9E8-730A698DBDA6}"/>
              </a:ext>
            </a:extLst>
          </p:cNvPr>
          <p:cNvPicPr>
            <a:picLocks noChangeAspect="1"/>
          </p:cNvPicPr>
          <p:nvPr/>
        </p:nvPicPr>
        <p:blipFill>
          <a:blip r:embed="rId2"/>
          <a:stretch>
            <a:fillRect/>
          </a:stretch>
        </p:blipFill>
        <p:spPr>
          <a:xfrm>
            <a:off x="6098768" y="1120316"/>
            <a:ext cx="1203401" cy="2308684"/>
          </a:xfrm>
          <a:prstGeom prst="rect">
            <a:avLst/>
          </a:prstGeom>
        </p:spPr>
      </p:pic>
    </p:spTree>
    <p:extLst>
      <p:ext uri="{BB962C8B-B14F-4D97-AF65-F5344CB8AC3E}">
        <p14:creationId xmlns:p14="http://schemas.microsoft.com/office/powerpoint/2010/main" val="232781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1BAF1292-9DEC-AF47-89BF-D75DF475D409}"/>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ine, sitting, table, knife&#10;&#10;Description automatically generated">
            <a:extLst>
              <a:ext uri="{FF2B5EF4-FFF2-40B4-BE49-F238E27FC236}">
                <a16:creationId xmlns:a16="http://schemas.microsoft.com/office/drawing/2014/main" id="{6EEE4932-EC4A-1046-8289-BE301208C725}"/>
              </a:ext>
            </a:extLst>
          </p:cNvPr>
          <p:cNvPicPr>
            <a:picLocks noChangeAspect="1"/>
          </p:cNvPicPr>
          <p:nvPr/>
        </p:nvPicPr>
        <p:blipFill rotWithShape="1">
          <a:blip r:embed="rId2"/>
          <a:srcRect l="30457" r="30393"/>
          <a:stretch/>
        </p:blipFill>
        <p:spPr>
          <a:xfrm>
            <a:off x="5071324" y="1289154"/>
            <a:ext cx="908518" cy="2375282"/>
          </a:xfrm>
          <a:prstGeom prst="rect">
            <a:avLst/>
          </a:prstGeom>
        </p:spPr>
      </p:pic>
      <p:pic>
        <p:nvPicPr>
          <p:cNvPr id="6" name="Picture 5" descr="A picture containing wine, sitting, table, knife&#10;&#10;Description automatically generated">
            <a:extLst>
              <a:ext uri="{FF2B5EF4-FFF2-40B4-BE49-F238E27FC236}">
                <a16:creationId xmlns:a16="http://schemas.microsoft.com/office/drawing/2014/main" id="{7B1BCC76-DB5C-FA41-B3DA-40EDFFD2EA2F}"/>
              </a:ext>
            </a:extLst>
          </p:cNvPr>
          <p:cNvPicPr>
            <a:picLocks noChangeAspect="1"/>
          </p:cNvPicPr>
          <p:nvPr/>
        </p:nvPicPr>
        <p:blipFill rotWithShape="1">
          <a:blip r:embed="rId2"/>
          <a:srcRect l="30457" r="30393"/>
          <a:stretch/>
        </p:blipFill>
        <p:spPr>
          <a:xfrm>
            <a:off x="5979842" y="1207678"/>
            <a:ext cx="908518" cy="2375282"/>
          </a:xfrm>
          <a:prstGeom prst="rect">
            <a:avLst/>
          </a:prstGeom>
        </p:spPr>
      </p:pic>
    </p:spTree>
    <p:extLst>
      <p:ext uri="{BB962C8B-B14F-4D97-AF65-F5344CB8AC3E}">
        <p14:creationId xmlns:p14="http://schemas.microsoft.com/office/powerpoint/2010/main" val="163903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D2D243E-EF37-224C-92D4-4CBAB4B0D1C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8044290-7498-A445-9929-79A3CF10B60A}"/>
              </a:ext>
            </a:extLst>
          </p:cNvPr>
          <p:cNvPicPr>
            <a:picLocks noChangeAspect="1"/>
          </p:cNvPicPr>
          <p:nvPr/>
        </p:nvPicPr>
        <p:blipFill>
          <a:blip r:embed="rId2"/>
          <a:stretch>
            <a:fillRect/>
          </a:stretch>
        </p:blipFill>
        <p:spPr>
          <a:xfrm>
            <a:off x="5216404" y="1317489"/>
            <a:ext cx="879596" cy="2314726"/>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96FE5B97-C36C-9247-8E42-4EC3E3E0EE78}"/>
              </a:ext>
            </a:extLst>
          </p:cNvPr>
          <p:cNvPicPr>
            <a:picLocks noChangeAspect="1"/>
          </p:cNvPicPr>
          <p:nvPr/>
        </p:nvPicPr>
        <p:blipFill>
          <a:blip r:embed="rId2"/>
          <a:stretch>
            <a:fillRect/>
          </a:stretch>
        </p:blipFill>
        <p:spPr>
          <a:xfrm>
            <a:off x="6175861" y="1317489"/>
            <a:ext cx="879596" cy="2314726"/>
          </a:xfrm>
          <a:prstGeom prst="rect">
            <a:avLst/>
          </a:prstGeom>
        </p:spPr>
      </p:pic>
    </p:spTree>
    <p:extLst>
      <p:ext uri="{BB962C8B-B14F-4D97-AF65-F5344CB8AC3E}">
        <p14:creationId xmlns:p14="http://schemas.microsoft.com/office/powerpoint/2010/main" val="327467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CAD353EA-60D2-F745-8A47-E5D665B6FEA4}"/>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7902F6D-7C61-644E-B0AB-CB4E53267C17}"/>
              </a:ext>
            </a:extLst>
          </p:cNvPr>
          <p:cNvPicPr>
            <a:picLocks noChangeAspect="1"/>
          </p:cNvPicPr>
          <p:nvPr/>
        </p:nvPicPr>
        <p:blipFill rotWithShape="1">
          <a:blip r:embed="rId2"/>
          <a:srcRect b="7421"/>
          <a:stretch/>
        </p:blipFill>
        <p:spPr>
          <a:xfrm>
            <a:off x="4770522" y="1721571"/>
            <a:ext cx="1325478" cy="150656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4D444315-1E45-4D48-B79F-1BDCCB2198DB}"/>
              </a:ext>
            </a:extLst>
          </p:cNvPr>
          <p:cNvPicPr>
            <a:picLocks noChangeAspect="1"/>
          </p:cNvPicPr>
          <p:nvPr/>
        </p:nvPicPr>
        <p:blipFill rotWithShape="1">
          <a:blip r:embed="rId2"/>
          <a:srcRect b="7421"/>
          <a:stretch/>
        </p:blipFill>
        <p:spPr>
          <a:xfrm>
            <a:off x="6096000" y="1259375"/>
            <a:ext cx="1325478" cy="1506561"/>
          </a:xfrm>
          <a:prstGeom prst="rect">
            <a:avLst/>
          </a:prstGeom>
        </p:spPr>
      </p:pic>
    </p:spTree>
    <p:extLst>
      <p:ext uri="{BB962C8B-B14F-4D97-AF65-F5344CB8AC3E}">
        <p14:creationId xmlns:p14="http://schemas.microsoft.com/office/powerpoint/2010/main" val="133576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A18DD38E-DA3D-BC40-8902-72C7CD56C52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FCC45FD9-F178-4240-BFE1-0206EE3DB342}"/>
              </a:ext>
            </a:extLst>
          </p:cNvPr>
          <p:cNvPicPr>
            <a:picLocks noChangeAspect="1"/>
          </p:cNvPicPr>
          <p:nvPr/>
        </p:nvPicPr>
        <p:blipFill rotWithShape="1">
          <a:blip r:embed="rId3"/>
          <a:srcRect b="6797"/>
          <a:stretch/>
        </p:blipFill>
        <p:spPr>
          <a:xfrm>
            <a:off x="4707571" y="1828800"/>
            <a:ext cx="1540998" cy="1503339"/>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C099F9FF-F2AF-7A44-87D2-3E3F2549A89F}"/>
              </a:ext>
            </a:extLst>
          </p:cNvPr>
          <p:cNvPicPr>
            <a:picLocks noChangeAspect="1"/>
          </p:cNvPicPr>
          <p:nvPr/>
        </p:nvPicPr>
        <p:blipFill rotWithShape="1">
          <a:blip r:embed="rId3"/>
          <a:srcRect b="6797"/>
          <a:stretch/>
        </p:blipFill>
        <p:spPr>
          <a:xfrm>
            <a:off x="6096000" y="1201712"/>
            <a:ext cx="1540998" cy="1503339"/>
          </a:xfrm>
          <a:prstGeom prst="rect">
            <a:avLst/>
          </a:prstGeom>
        </p:spPr>
      </p:pic>
    </p:spTree>
    <p:extLst>
      <p:ext uri="{BB962C8B-B14F-4D97-AF65-F5344CB8AC3E}">
        <p14:creationId xmlns:p14="http://schemas.microsoft.com/office/powerpoint/2010/main" val="283183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C964FD2-1D9F-544D-B95D-089CA1E1053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C7503AA-C08F-9346-8E40-5668BE57D555}"/>
              </a:ext>
            </a:extLst>
          </p:cNvPr>
          <p:cNvPicPr>
            <a:picLocks noChangeAspect="1"/>
          </p:cNvPicPr>
          <p:nvPr/>
        </p:nvPicPr>
        <p:blipFill rotWithShape="1">
          <a:blip r:embed="rId2"/>
          <a:srcRect b="11283"/>
          <a:stretch/>
        </p:blipFill>
        <p:spPr>
          <a:xfrm>
            <a:off x="4822659" y="1619077"/>
            <a:ext cx="1273341" cy="1449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0A9F5269-72A7-CF42-9480-9DEE7AA5C762}"/>
              </a:ext>
            </a:extLst>
          </p:cNvPr>
          <p:cNvPicPr>
            <a:picLocks noChangeAspect="1"/>
          </p:cNvPicPr>
          <p:nvPr/>
        </p:nvPicPr>
        <p:blipFill rotWithShape="1">
          <a:blip r:embed="rId2"/>
          <a:srcRect b="11283"/>
          <a:stretch/>
        </p:blipFill>
        <p:spPr>
          <a:xfrm>
            <a:off x="6096000" y="1396723"/>
            <a:ext cx="1273341" cy="1449173"/>
          </a:xfrm>
          <a:prstGeom prst="rect">
            <a:avLst/>
          </a:prstGeom>
        </p:spPr>
      </p:pic>
    </p:spTree>
    <p:extLst>
      <p:ext uri="{BB962C8B-B14F-4D97-AF65-F5344CB8AC3E}">
        <p14:creationId xmlns:p14="http://schemas.microsoft.com/office/powerpoint/2010/main" val="358185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F3B8B219-9D77-6E4A-9272-486C75879832}"/>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cartoon character&#10;&#10;Description automatically generated">
            <a:extLst>
              <a:ext uri="{FF2B5EF4-FFF2-40B4-BE49-F238E27FC236}">
                <a16:creationId xmlns:a16="http://schemas.microsoft.com/office/drawing/2014/main" id="{8E967F9F-ECC2-9C48-B1B8-24A5D7ED77CB}"/>
              </a:ext>
            </a:extLst>
          </p:cNvPr>
          <p:cNvPicPr>
            <a:picLocks noChangeAspect="1"/>
          </p:cNvPicPr>
          <p:nvPr/>
        </p:nvPicPr>
        <p:blipFill rotWithShape="1">
          <a:blip r:embed="rId2"/>
          <a:srcRect r="13940" b="9248"/>
          <a:stretch/>
        </p:blipFill>
        <p:spPr>
          <a:xfrm rot="21388990">
            <a:off x="5830211" y="1132399"/>
            <a:ext cx="1543970" cy="1789970"/>
          </a:xfrm>
          <a:prstGeom prst="rect">
            <a:avLst/>
          </a:prstGeom>
        </p:spPr>
      </p:pic>
      <p:pic>
        <p:nvPicPr>
          <p:cNvPr id="4" name="Picture 3" descr="A drawing of a cartoon character&#10;&#10;Description automatically generated">
            <a:extLst>
              <a:ext uri="{FF2B5EF4-FFF2-40B4-BE49-F238E27FC236}">
                <a16:creationId xmlns:a16="http://schemas.microsoft.com/office/drawing/2014/main" id="{CFB9587A-4EB1-674E-8298-D38C05A3877E}"/>
              </a:ext>
            </a:extLst>
          </p:cNvPr>
          <p:cNvPicPr>
            <a:picLocks noChangeAspect="1"/>
          </p:cNvPicPr>
          <p:nvPr/>
        </p:nvPicPr>
        <p:blipFill rotWithShape="1">
          <a:blip r:embed="rId2"/>
          <a:srcRect r="13940" b="9248"/>
          <a:stretch/>
        </p:blipFill>
        <p:spPr>
          <a:xfrm rot="21388990">
            <a:off x="4553548" y="1579866"/>
            <a:ext cx="1543970" cy="1789970"/>
          </a:xfrm>
          <a:prstGeom prst="rect">
            <a:avLst/>
          </a:prstGeom>
        </p:spPr>
      </p:pic>
    </p:spTree>
    <p:extLst>
      <p:ext uri="{BB962C8B-B14F-4D97-AF65-F5344CB8AC3E}">
        <p14:creationId xmlns:p14="http://schemas.microsoft.com/office/powerpoint/2010/main" val="61186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2DBEE-6E1C-AA4D-82CE-C0F77161D365}"/>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03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679CAD-9FC0-1044-8191-5BC2FFD1EABD}"/>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48DEEA1-E257-3E48-9D0C-B5A26769530C}"/>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47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452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30F6331-330E-F449-A276-F30D768A679F}"/>
              </a:ext>
            </a:extLst>
          </p:cNvPr>
          <p:cNvGrpSpPr/>
          <p:nvPr/>
        </p:nvGrpSpPr>
        <p:grpSpPr>
          <a:xfrm rot="3254377" flipH="1">
            <a:off x="6789408" y="3312865"/>
            <a:ext cx="505007" cy="1455096"/>
            <a:chOff x="5734050" y="3300585"/>
            <a:chExt cx="514350" cy="1455096"/>
          </a:xfrm>
          <a:solidFill>
            <a:schemeClr val="bg1"/>
          </a:solidFill>
        </p:grpSpPr>
        <p:sp>
          <p:nvSpPr>
            <p:cNvPr id="16" name="Oval 15">
              <a:extLst>
                <a:ext uri="{FF2B5EF4-FFF2-40B4-BE49-F238E27FC236}">
                  <a16:creationId xmlns:a16="http://schemas.microsoft.com/office/drawing/2014/main" id="{9647F398-C2FA-144D-BBC6-9CCE5B242AA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F86824-41B4-9346-9C88-7521E64F672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628EA7-1A2A-0642-ACA3-1AFF97C070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beep-09-soft.mp3" descr="beep-09-soft.mp3">
            <a:hlinkClick r:id="" action="ppaction://media"/>
            <a:extLst>
              <a:ext uri="{FF2B5EF4-FFF2-40B4-BE49-F238E27FC236}">
                <a16:creationId xmlns:a16="http://schemas.microsoft.com/office/drawing/2014/main" id="{4B6AF45B-3B64-884C-AEBD-B85F62BA25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AF4F4AB2-2FE2-C149-A597-9B4C173C1407}"/>
              </a:ext>
            </a:extLst>
          </p:cNvPr>
          <p:cNvGrpSpPr/>
          <p:nvPr/>
        </p:nvGrpSpPr>
        <p:grpSpPr>
          <a:xfrm>
            <a:off x="7789754" y="1485666"/>
            <a:ext cx="3780375" cy="3130239"/>
            <a:chOff x="4313290" y="520700"/>
            <a:chExt cx="3076472" cy="2501900"/>
          </a:xfrm>
        </p:grpSpPr>
        <p:sp>
          <p:nvSpPr>
            <p:cNvPr id="13" name="Cloud 12">
              <a:extLst>
                <a:ext uri="{FF2B5EF4-FFF2-40B4-BE49-F238E27FC236}">
                  <a16:creationId xmlns:a16="http://schemas.microsoft.com/office/drawing/2014/main" id="{D2104CC3-8B38-CF42-B68F-50D9307F6FBD}"/>
                </a:ext>
              </a:extLst>
            </p:cNvPr>
            <p:cNvSpPr/>
            <p:nvPr/>
          </p:nvSpPr>
          <p:spPr>
            <a:xfrm>
              <a:off x="4313290" y="520700"/>
              <a:ext cx="3076472" cy="250190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E87EEC-DDB6-E54B-ABF1-9AF1E6DBF1C6}"/>
                </a:ext>
              </a:extLst>
            </p:cNvPr>
            <p:cNvGrpSpPr/>
            <p:nvPr/>
          </p:nvGrpSpPr>
          <p:grpSpPr>
            <a:xfrm>
              <a:off x="4956322" y="780137"/>
              <a:ext cx="1704682" cy="1740336"/>
              <a:chOff x="4956322" y="780137"/>
              <a:chExt cx="1704682" cy="1740336"/>
            </a:xfrm>
          </p:grpSpPr>
          <p:pic>
            <p:nvPicPr>
              <p:cNvPr id="47" name="Picture 46" descr="Icon&#10;&#10;Description automatically generated">
                <a:extLst>
                  <a:ext uri="{FF2B5EF4-FFF2-40B4-BE49-F238E27FC236}">
                    <a16:creationId xmlns:a16="http://schemas.microsoft.com/office/drawing/2014/main" id="{2BED2FD3-F23F-564E-AAA5-1D1F66F703EC}"/>
                  </a:ext>
                </a:extLst>
              </p:cNvPr>
              <p:cNvPicPr>
                <a:picLocks noChangeAspect="1"/>
              </p:cNvPicPr>
              <p:nvPr/>
            </p:nvPicPr>
            <p:blipFill rotWithShape="1">
              <a:blip r:embed="rId6"/>
              <a:srcRect l="22625" r="21941"/>
              <a:stretch/>
            </p:blipFill>
            <p:spPr>
              <a:xfrm>
                <a:off x="4956322" y="1478774"/>
                <a:ext cx="809478" cy="1041699"/>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F57ABBB8-5D77-724B-ADF7-31EBA6D49BAD}"/>
                  </a:ext>
                </a:extLst>
              </p:cNvPr>
              <p:cNvPicPr>
                <a:picLocks noChangeAspect="1"/>
              </p:cNvPicPr>
              <p:nvPr/>
            </p:nvPicPr>
            <p:blipFill>
              <a:blip r:embed="rId7"/>
              <a:stretch>
                <a:fillRect/>
              </a:stretch>
            </p:blipFill>
            <p:spPr>
              <a:xfrm>
                <a:off x="5570611" y="780137"/>
                <a:ext cx="809478" cy="836258"/>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0C2B20C1-ECD4-5C4C-B50F-713F1E5F741E}"/>
                  </a:ext>
                </a:extLst>
              </p:cNvPr>
              <p:cNvPicPr>
                <a:picLocks noChangeAspect="1"/>
              </p:cNvPicPr>
              <p:nvPr/>
            </p:nvPicPr>
            <p:blipFill>
              <a:blip r:embed="rId7"/>
              <a:stretch>
                <a:fillRect/>
              </a:stretch>
            </p:blipFill>
            <p:spPr>
              <a:xfrm>
                <a:off x="5851526" y="1656142"/>
                <a:ext cx="809478" cy="836258"/>
              </a:xfrm>
              <a:prstGeom prst="rect">
                <a:avLst/>
              </a:prstGeom>
            </p:spPr>
          </p:pic>
        </p:grpSp>
      </p:grpSp>
      <p:grpSp>
        <p:nvGrpSpPr>
          <p:cNvPr id="5" name="Group 4">
            <a:extLst>
              <a:ext uri="{FF2B5EF4-FFF2-40B4-BE49-F238E27FC236}">
                <a16:creationId xmlns:a16="http://schemas.microsoft.com/office/drawing/2014/main" id="{E929DF11-5847-AC4E-B126-B98BE8083945}"/>
              </a:ext>
            </a:extLst>
          </p:cNvPr>
          <p:cNvGrpSpPr/>
          <p:nvPr/>
        </p:nvGrpSpPr>
        <p:grpSpPr>
          <a:xfrm>
            <a:off x="1109581" y="1810148"/>
            <a:ext cx="3911896" cy="3130239"/>
            <a:chOff x="996402" y="3240904"/>
            <a:chExt cx="3316887" cy="2680877"/>
          </a:xfrm>
        </p:grpSpPr>
        <p:grpSp>
          <p:nvGrpSpPr>
            <p:cNvPr id="2" name="Group 1">
              <a:extLst>
                <a:ext uri="{FF2B5EF4-FFF2-40B4-BE49-F238E27FC236}">
                  <a16:creationId xmlns:a16="http://schemas.microsoft.com/office/drawing/2014/main" id="{5E7B7E69-C75A-2847-B3D5-C388E0198CDD}"/>
                </a:ext>
              </a:extLst>
            </p:cNvPr>
            <p:cNvGrpSpPr/>
            <p:nvPr/>
          </p:nvGrpSpPr>
          <p:grpSpPr>
            <a:xfrm>
              <a:off x="996402" y="3240904"/>
              <a:ext cx="3316887" cy="2680877"/>
              <a:chOff x="996402" y="3240904"/>
              <a:chExt cx="3316887" cy="2680877"/>
            </a:xfrm>
          </p:grpSpPr>
          <p:sp>
            <p:nvSpPr>
              <p:cNvPr id="14" name="Cloud 13">
                <a:extLst>
                  <a:ext uri="{FF2B5EF4-FFF2-40B4-BE49-F238E27FC236}">
                    <a16:creationId xmlns:a16="http://schemas.microsoft.com/office/drawing/2014/main" id="{FCB4DA32-8DA5-4F43-AE4E-6E67C1FE0E55}"/>
                  </a:ext>
                </a:extLst>
              </p:cNvPr>
              <p:cNvSpPr/>
              <p:nvPr/>
            </p:nvSpPr>
            <p:spPr>
              <a:xfrm>
                <a:off x="996402"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drawing&#10;&#10;Description automatically generated">
                <a:extLst>
                  <a:ext uri="{FF2B5EF4-FFF2-40B4-BE49-F238E27FC236}">
                    <a16:creationId xmlns:a16="http://schemas.microsoft.com/office/drawing/2014/main" id="{DE1ABC15-99D7-9141-AE2C-BF7799CFAE96}"/>
                  </a:ext>
                </a:extLst>
              </p:cNvPr>
              <p:cNvPicPr>
                <a:picLocks noChangeAspect="1"/>
              </p:cNvPicPr>
              <p:nvPr/>
            </p:nvPicPr>
            <p:blipFill>
              <a:blip r:embed="rId7"/>
              <a:stretch>
                <a:fillRect/>
              </a:stretch>
            </p:blipFill>
            <p:spPr>
              <a:xfrm>
                <a:off x="1869702" y="3683240"/>
                <a:ext cx="809478" cy="836258"/>
              </a:xfrm>
              <a:prstGeom prst="rect">
                <a:avLst/>
              </a:prstGeom>
            </p:spPr>
          </p:pic>
          <p:pic>
            <p:nvPicPr>
              <p:cNvPr id="44" name="Picture 43" descr="Icon&#10;&#10;Description automatically generated">
                <a:extLst>
                  <a:ext uri="{FF2B5EF4-FFF2-40B4-BE49-F238E27FC236}">
                    <a16:creationId xmlns:a16="http://schemas.microsoft.com/office/drawing/2014/main" id="{4BEB4965-70FE-5643-8002-E398E37B187B}"/>
                  </a:ext>
                </a:extLst>
              </p:cNvPr>
              <p:cNvPicPr>
                <a:picLocks noChangeAspect="1"/>
              </p:cNvPicPr>
              <p:nvPr/>
            </p:nvPicPr>
            <p:blipFill rotWithShape="1">
              <a:blip r:embed="rId6"/>
              <a:srcRect l="22625" r="21941"/>
              <a:stretch/>
            </p:blipFill>
            <p:spPr>
              <a:xfrm>
                <a:off x="2895489" y="3429000"/>
                <a:ext cx="809478" cy="1041699"/>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7B304E6C-4250-0E40-9854-6D0BAFFDCCEA}"/>
                  </a:ext>
                </a:extLst>
              </p:cNvPr>
              <p:cNvPicPr>
                <a:picLocks noChangeAspect="1"/>
              </p:cNvPicPr>
              <p:nvPr/>
            </p:nvPicPr>
            <p:blipFill>
              <a:blip r:embed="rId7"/>
              <a:stretch>
                <a:fillRect/>
              </a:stretch>
            </p:blipFill>
            <p:spPr>
              <a:xfrm>
                <a:off x="1451537" y="4519498"/>
                <a:ext cx="910045" cy="940152"/>
              </a:xfrm>
              <a:prstGeom prst="rect">
                <a:avLst/>
              </a:prstGeom>
            </p:spPr>
          </p:pic>
        </p:grpSp>
        <p:pic>
          <p:nvPicPr>
            <p:cNvPr id="24" name="Picture 23" descr="A picture containing drawing&#10;&#10;Description automatically generated">
              <a:extLst>
                <a:ext uri="{FF2B5EF4-FFF2-40B4-BE49-F238E27FC236}">
                  <a16:creationId xmlns:a16="http://schemas.microsoft.com/office/drawing/2014/main" id="{3DD54D8C-4170-234F-A2F4-286808AEE8F0}"/>
                </a:ext>
              </a:extLst>
            </p:cNvPr>
            <p:cNvPicPr>
              <a:picLocks noChangeAspect="1"/>
            </p:cNvPicPr>
            <p:nvPr/>
          </p:nvPicPr>
          <p:blipFill>
            <a:blip r:embed="rId7"/>
            <a:stretch>
              <a:fillRect/>
            </a:stretch>
          </p:blipFill>
          <p:spPr>
            <a:xfrm>
              <a:off x="2490750" y="4519498"/>
              <a:ext cx="809478" cy="836258"/>
            </a:xfrm>
            <a:prstGeom prst="rect">
              <a:avLst/>
            </a:prstGeom>
          </p:spPr>
        </p:pic>
      </p:grpSp>
    </p:spTree>
    <p:extLst>
      <p:ext uri="{BB962C8B-B14F-4D97-AF65-F5344CB8AC3E}">
        <p14:creationId xmlns:p14="http://schemas.microsoft.com/office/powerpoint/2010/main" val="268421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339" fill="hold"/>
                                        <p:tgtEl>
                                          <p:spTgt spid="25"/>
                                        </p:tgtEl>
                                      </p:cBhvr>
                                    </p:cmd>
                                  </p:childTnLst>
                                </p:cTn>
                              </p:par>
                            </p:childTnLst>
                          </p:cTn>
                        </p:par>
                      </p:childTnLst>
                    </p:cTn>
                  </p:par>
                  <p:par>
                    <p:cTn id="17" fill="hold">
                      <p:stCondLst>
                        <p:cond delay="indefinite"/>
                      </p:stCondLst>
                      <p:childTnLst>
                        <p:par>
                          <p:cTn id="18" fill="hold">
                            <p:stCondLst>
                              <p:cond delay="0"/>
                            </p:stCondLst>
                            <p:childTnLst>
                              <p:par>
                                <p:cTn id="19" presetID="35" presetClass="emph" presetSubtype="0" fill="hold" nodeType="clickEffect">
                                  <p:stCondLst>
                                    <p:cond delay="0"/>
                                  </p:stCondLst>
                                  <p:childTnLst>
                                    <p:anim calcmode="discrete" valueType="str">
                                      <p:cBhvr>
                                        <p:cTn id="20" dur="500" fill="hold"/>
                                        <p:tgtEl>
                                          <p:spTgt spid="3"/>
                                        </p:tgtEl>
                                        <p:attrNameLst>
                                          <p:attrName>style.visibility</p:attrName>
                                        </p:attrNameLst>
                                      </p:cBhvr>
                                      <p:tavLst>
                                        <p:tav tm="0">
                                          <p:val>
                                            <p:strVal val="hidden"/>
                                          </p:val>
                                        </p:tav>
                                        <p:tav tm="50000">
                                          <p:val>
                                            <p:strVal val="visible"/>
                                          </p:val>
                                        </p:tav>
                                      </p:tavLst>
                                    </p:anim>
                                  </p:childTnLst>
                                </p:cTn>
                              </p:par>
                              <p:par>
                                <p:cTn id="21" presetID="35" presetClass="emph" presetSubtype="0" fill="hold" nodeType="withEffect">
                                  <p:stCondLst>
                                    <p:cond delay="0"/>
                                  </p:stCondLst>
                                  <p:childTnLst>
                                    <p:anim calcmode="discrete" valueType="str">
                                      <p:cBhvr>
                                        <p:cTn id="22"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23"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0EA255EE-EF83-A442-BDE6-123CFD3A0B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50C18F78-893D-9240-B2C9-E04E4F444A89}"/>
              </a:ext>
            </a:extLst>
          </p:cNvPr>
          <p:cNvGrpSpPr/>
          <p:nvPr/>
        </p:nvGrpSpPr>
        <p:grpSpPr>
          <a:xfrm>
            <a:off x="755992" y="1453649"/>
            <a:ext cx="4750825" cy="3381822"/>
            <a:chOff x="296614" y="2711930"/>
            <a:chExt cx="4750825" cy="3381822"/>
          </a:xfrm>
        </p:grpSpPr>
        <p:sp>
          <p:nvSpPr>
            <p:cNvPr id="33" name="Cloud 32">
              <a:extLst>
                <a:ext uri="{FF2B5EF4-FFF2-40B4-BE49-F238E27FC236}">
                  <a16:creationId xmlns:a16="http://schemas.microsoft.com/office/drawing/2014/main" id="{8EFF7C5C-DEA2-A747-AE00-9D2C5B52E3F4}"/>
                </a:ext>
              </a:extLst>
            </p:cNvPr>
            <p:cNvSpPr/>
            <p:nvPr/>
          </p:nvSpPr>
          <p:spPr>
            <a:xfrm>
              <a:off x="296614" y="2711930"/>
              <a:ext cx="3536226" cy="3117756"/>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6F3D4FE-760A-4F4A-9949-C50D3407626A}"/>
                </a:ext>
              </a:extLst>
            </p:cNvPr>
            <p:cNvGrpSpPr/>
            <p:nvPr/>
          </p:nvGrpSpPr>
          <p:grpSpPr>
            <a:xfrm>
              <a:off x="1131454" y="3324536"/>
              <a:ext cx="3915985" cy="2769216"/>
              <a:chOff x="1228204" y="3285309"/>
              <a:chExt cx="3915985" cy="2769216"/>
            </a:xfrm>
          </p:grpSpPr>
          <p:grpSp>
            <p:nvGrpSpPr>
              <p:cNvPr id="2" name="Group 1">
                <a:extLst>
                  <a:ext uri="{FF2B5EF4-FFF2-40B4-BE49-F238E27FC236}">
                    <a16:creationId xmlns:a16="http://schemas.microsoft.com/office/drawing/2014/main" id="{8D771FD7-B671-F344-8C56-F18A91ADBD79}"/>
                  </a:ext>
                </a:extLst>
              </p:cNvPr>
              <p:cNvGrpSpPr/>
              <p:nvPr/>
            </p:nvGrpSpPr>
            <p:grpSpPr>
              <a:xfrm>
                <a:off x="3733678" y="5123047"/>
                <a:ext cx="1410511" cy="931478"/>
                <a:chOff x="3728129" y="5112415"/>
                <a:chExt cx="1410511" cy="931478"/>
              </a:xfrm>
              <a:solidFill>
                <a:schemeClr val="bg1"/>
              </a:solidFill>
            </p:grpSpPr>
            <p:sp>
              <p:nvSpPr>
                <p:cNvPr id="22" name="Oval 21">
                  <a:extLst>
                    <a:ext uri="{FF2B5EF4-FFF2-40B4-BE49-F238E27FC236}">
                      <a16:creationId xmlns:a16="http://schemas.microsoft.com/office/drawing/2014/main" id="{74C86F4F-27E6-B743-8E3C-D198A22011F5}"/>
                    </a:ext>
                  </a:extLst>
                </p:cNvPr>
                <p:cNvSpPr/>
                <p:nvPr/>
              </p:nvSpPr>
              <p:spPr>
                <a:xfrm>
                  <a:off x="3728129" y="5112415"/>
                  <a:ext cx="510334" cy="48092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91312F-6E85-8C45-BB88-850CF4768444}"/>
                    </a:ext>
                  </a:extLst>
                </p:cNvPr>
                <p:cNvSpPr/>
                <p:nvPr/>
              </p:nvSpPr>
              <p:spPr>
                <a:xfrm>
                  <a:off x="4431777" y="5352875"/>
                  <a:ext cx="394881" cy="37376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5BBC9A-128A-9049-83F2-0C1422E79FD5}"/>
                    </a:ext>
                  </a:extLst>
                </p:cNvPr>
                <p:cNvSpPr/>
                <p:nvPr/>
              </p:nvSpPr>
              <p:spPr>
                <a:xfrm>
                  <a:off x="4885625" y="5779827"/>
                  <a:ext cx="253015" cy="26406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CC3BAD-E958-7041-936B-B1F077D26AA7}"/>
                  </a:ext>
                </a:extLst>
              </p:cNvPr>
              <p:cNvGrpSpPr/>
              <p:nvPr/>
            </p:nvGrpSpPr>
            <p:grpSpPr>
              <a:xfrm>
                <a:off x="1228204" y="3285309"/>
                <a:ext cx="1807596" cy="1837738"/>
                <a:chOff x="1228204" y="3285309"/>
                <a:chExt cx="1807596" cy="1837738"/>
              </a:xfrm>
            </p:grpSpPr>
            <p:pic>
              <p:nvPicPr>
                <p:cNvPr id="30" name="Picture 29" descr="A picture containing icon&#10;&#10;Description automatically generated">
                  <a:extLst>
                    <a:ext uri="{FF2B5EF4-FFF2-40B4-BE49-F238E27FC236}">
                      <a16:creationId xmlns:a16="http://schemas.microsoft.com/office/drawing/2014/main" id="{4FC717E9-FF0D-B742-BBB5-2ECD550503D5}"/>
                    </a:ext>
                  </a:extLst>
                </p:cNvPr>
                <p:cNvPicPr>
                  <a:picLocks noChangeAspect="1"/>
                </p:cNvPicPr>
                <p:nvPr/>
              </p:nvPicPr>
              <p:blipFill>
                <a:blip r:embed="rId6"/>
                <a:stretch>
                  <a:fillRect/>
                </a:stretch>
              </p:blipFill>
              <p:spPr>
                <a:xfrm>
                  <a:off x="1228204" y="3285309"/>
                  <a:ext cx="698340" cy="183773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C5C04E39-EC81-474F-88E2-B10AB08F00BF}"/>
                    </a:ext>
                  </a:extLst>
                </p:cNvPr>
                <p:cNvPicPr>
                  <a:picLocks noChangeAspect="1"/>
                </p:cNvPicPr>
                <p:nvPr/>
              </p:nvPicPr>
              <p:blipFill rotWithShape="1">
                <a:blip r:embed="rId7"/>
                <a:srcRect b="7421"/>
                <a:stretch/>
              </p:blipFill>
              <p:spPr>
                <a:xfrm>
                  <a:off x="2030241" y="3449680"/>
                  <a:ext cx="1005559" cy="1142937"/>
                </a:xfrm>
                <a:prstGeom prst="rect">
                  <a:avLst/>
                </a:prstGeom>
              </p:spPr>
            </p:pic>
          </p:grpSp>
        </p:grpSp>
      </p:grpSp>
      <p:grpSp>
        <p:nvGrpSpPr>
          <p:cNvPr id="6" name="Group 5">
            <a:extLst>
              <a:ext uri="{FF2B5EF4-FFF2-40B4-BE49-F238E27FC236}">
                <a16:creationId xmlns:a16="http://schemas.microsoft.com/office/drawing/2014/main" id="{9FD4E636-F472-2F42-8155-8FA8DC899B32}"/>
              </a:ext>
            </a:extLst>
          </p:cNvPr>
          <p:cNvGrpSpPr/>
          <p:nvPr/>
        </p:nvGrpSpPr>
        <p:grpSpPr>
          <a:xfrm>
            <a:off x="7335604" y="1370617"/>
            <a:ext cx="3836435" cy="3229013"/>
            <a:chOff x="7822435" y="2589671"/>
            <a:chExt cx="3836435" cy="3229013"/>
          </a:xfrm>
        </p:grpSpPr>
        <p:grpSp>
          <p:nvGrpSpPr>
            <p:cNvPr id="43" name="Group 42">
              <a:extLst>
                <a:ext uri="{FF2B5EF4-FFF2-40B4-BE49-F238E27FC236}">
                  <a16:creationId xmlns:a16="http://schemas.microsoft.com/office/drawing/2014/main" id="{EBB810C8-FD7D-EA4F-8743-9280E6DC61C5}"/>
                </a:ext>
              </a:extLst>
            </p:cNvPr>
            <p:cNvGrpSpPr/>
            <p:nvPr/>
          </p:nvGrpSpPr>
          <p:grpSpPr>
            <a:xfrm>
              <a:off x="7822435" y="2589671"/>
              <a:ext cx="3836435" cy="3229013"/>
              <a:chOff x="7860265" y="2626462"/>
              <a:chExt cx="3836435" cy="3229013"/>
            </a:xfrm>
          </p:grpSpPr>
          <p:sp>
            <p:nvSpPr>
              <p:cNvPr id="44" name="Cloud 43">
                <a:extLst>
                  <a:ext uri="{FF2B5EF4-FFF2-40B4-BE49-F238E27FC236}">
                    <a16:creationId xmlns:a16="http://schemas.microsoft.com/office/drawing/2014/main" id="{04466F8D-976F-704B-9AEF-56B80B74FB39}"/>
                  </a:ext>
                </a:extLst>
              </p:cNvPr>
              <p:cNvSpPr/>
              <p:nvPr/>
            </p:nvSpPr>
            <p:spPr>
              <a:xfrm>
                <a:off x="7860265" y="2626462"/>
                <a:ext cx="3836435" cy="32290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picture containing icon&#10;&#10;Description automatically generated">
                <a:extLst>
                  <a:ext uri="{FF2B5EF4-FFF2-40B4-BE49-F238E27FC236}">
                    <a16:creationId xmlns:a16="http://schemas.microsoft.com/office/drawing/2014/main" id="{EC91D479-6FDC-7F4D-8A44-52A43308C2F5}"/>
                  </a:ext>
                </a:extLst>
              </p:cNvPr>
              <p:cNvPicPr>
                <a:picLocks noChangeAspect="1"/>
              </p:cNvPicPr>
              <p:nvPr/>
            </p:nvPicPr>
            <p:blipFill>
              <a:blip r:embed="rId6"/>
              <a:stretch>
                <a:fillRect/>
              </a:stretch>
            </p:blipFill>
            <p:spPr>
              <a:xfrm>
                <a:off x="8540789" y="3454789"/>
                <a:ext cx="698340" cy="1837738"/>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02196F14-4C09-C54C-B59A-B962617C1471}"/>
                  </a:ext>
                </a:extLst>
              </p:cNvPr>
              <p:cNvPicPr>
                <a:picLocks noChangeAspect="1"/>
              </p:cNvPicPr>
              <p:nvPr/>
            </p:nvPicPr>
            <p:blipFill rotWithShape="1">
              <a:blip r:embed="rId7"/>
              <a:srcRect b="7421"/>
              <a:stretch/>
            </p:blipFill>
            <p:spPr>
              <a:xfrm>
                <a:off x="10077959" y="3947947"/>
                <a:ext cx="912294" cy="1036929"/>
              </a:xfrm>
              <a:prstGeom prst="rect">
                <a:avLst/>
              </a:prstGeom>
            </p:spPr>
          </p:pic>
        </p:grpSp>
        <p:pic>
          <p:nvPicPr>
            <p:cNvPr id="25" name="Picture 24" descr="A picture containing icon&#10;&#10;Description automatically generated">
              <a:extLst>
                <a:ext uri="{FF2B5EF4-FFF2-40B4-BE49-F238E27FC236}">
                  <a16:creationId xmlns:a16="http://schemas.microsoft.com/office/drawing/2014/main" id="{8D220469-D467-6846-9A55-6D79549D2A4C}"/>
                </a:ext>
              </a:extLst>
            </p:cNvPr>
            <p:cNvPicPr>
              <a:picLocks noChangeAspect="1"/>
            </p:cNvPicPr>
            <p:nvPr/>
          </p:nvPicPr>
          <p:blipFill>
            <a:blip r:embed="rId6"/>
            <a:stretch>
              <a:fillRect/>
            </a:stretch>
          </p:blipFill>
          <p:spPr>
            <a:xfrm>
              <a:off x="9281946" y="2992287"/>
              <a:ext cx="698340" cy="1837738"/>
            </a:xfrm>
            <a:prstGeom prst="rect">
              <a:avLst/>
            </a:prstGeom>
          </p:spPr>
        </p:pic>
      </p:grpSp>
    </p:spTree>
    <p:extLst>
      <p:ext uri="{BB962C8B-B14F-4D97-AF65-F5344CB8AC3E}">
        <p14:creationId xmlns:p14="http://schemas.microsoft.com/office/powerpoint/2010/main" val="322823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9"/>
                                        </p:tgtEl>
                                      </p:cBhvr>
                                    </p:cmd>
                                  </p:childTnLst>
                                </p:cTn>
                              </p:par>
                              <p:par>
                                <p:cTn id="13" presetID="35" presetClass="emph" presetSubtype="0" fill="remove"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ep-09-soft.mp3" descr="beep-09-soft.mp3">
            <a:hlinkClick r:id="" action="ppaction://media"/>
            <a:extLst>
              <a:ext uri="{FF2B5EF4-FFF2-40B4-BE49-F238E27FC236}">
                <a16:creationId xmlns:a16="http://schemas.microsoft.com/office/drawing/2014/main" id="{7B45C411-A094-6A4C-BA17-8D05A370A1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6" name="Group 5">
            <a:extLst>
              <a:ext uri="{FF2B5EF4-FFF2-40B4-BE49-F238E27FC236}">
                <a16:creationId xmlns:a16="http://schemas.microsoft.com/office/drawing/2014/main" id="{3C9887EE-2343-A246-9ECE-DD93B6E5EA58}"/>
              </a:ext>
            </a:extLst>
          </p:cNvPr>
          <p:cNvGrpSpPr/>
          <p:nvPr/>
        </p:nvGrpSpPr>
        <p:grpSpPr>
          <a:xfrm>
            <a:off x="6159552" y="1412823"/>
            <a:ext cx="5825287" cy="4032354"/>
            <a:chOff x="6569956" y="2623279"/>
            <a:chExt cx="5825287" cy="4032354"/>
          </a:xfrm>
        </p:grpSpPr>
        <p:grpSp>
          <p:nvGrpSpPr>
            <p:cNvPr id="5" name="Group 4">
              <a:extLst>
                <a:ext uri="{FF2B5EF4-FFF2-40B4-BE49-F238E27FC236}">
                  <a16:creationId xmlns:a16="http://schemas.microsoft.com/office/drawing/2014/main" id="{08AFC444-49FD-0B4A-ABBA-D7DC0DB75F3A}"/>
                </a:ext>
              </a:extLst>
            </p:cNvPr>
            <p:cNvGrpSpPr/>
            <p:nvPr/>
          </p:nvGrpSpPr>
          <p:grpSpPr>
            <a:xfrm>
              <a:off x="6569956" y="2623279"/>
              <a:ext cx="5825287" cy="4032354"/>
              <a:chOff x="6569956" y="2623279"/>
              <a:chExt cx="5825287" cy="4032354"/>
            </a:xfrm>
          </p:grpSpPr>
          <p:sp>
            <p:nvSpPr>
              <p:cNvPr id="44" name="Cloud 43">
                <a:extLst>
                  <a:ext uri="{FF2B5EF4-FFF2-40B4-BE49-F238E27FC236}">
                    <a16:creationId xmlns:a16="http://schemas.microsoft.com/office/drawing/2014/main" id="{9D2B9BDD-7143-744F-916E-D5BC657674C4}"/>
                  </a:ext>
                </a:extLst>
              </p:cNvPr>
              <p:cNvSpPr/>
              <p:nvPr/>
            </p:nvSpPr>
            <p:spPr>
              <a:xfrm>
                <a:off x="8209567" y="2623279"/>
                <a:ext cx="4185676" cy="4032354"/>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50986C6-DD56-104D-8D13-FB602A42C5CC}"/>
                  </a:ext>
                </a:extLst>
              </p:cNvPr>
              <p:cNvGrpSpPr/>
              <p:nvPr/>
            </p:nvGrpSpPr>
            <p:grpSpPr>
              <a:xfrm>
                <a:off x="6569956" y="3370012"/>
                <a:ext cx="5242032" cy="2648435"/>
                <a:chOff x="6607912" y="3369136"/>
                <a:chExt cx="5242032" cy="2648435"/>
              </a:xfrm>
              <a:solidFill>
                <a:schemeClr val="bg1"/>
              </a:solidFill>
            </p:grpSpPr>
            <p:pic>
              <p:nvPicPr>
                <p:cNvPr id="29" name="Picture 28" descr="A picture containing drawing&#10;&#10;Description automatically generated">
                  <a:extLst>
                    <a:ext uri="{FF2B5EF4-FFF2-40B4-BE49-F238E27FC236}">
                      <a16:creationId xmlns:a16="http://schemas.microsoft.com/office/drawing/2014/main" id="{11A01B1B-B349-7447-963C-BF5173DA7277}"/>
                    </a:ext>
                  </a:extLst>
                </p:cNvPr>
                <p:cNvPicPr>
                  <a:picLocks noChangeAspect="1"/>
                </p:cNvPicPr>
                <p:nvPr/>
              </p:nvPicPr>
              <p:blipFill>
                <a:blip r:embed="rId6"/>
                <a:stretch>
                  <a:fillRect/>
                </a:stretch>
              </p:blipFill>
              <p:spPr>
                <a:xfrm>
                  <a:off x="9135793" y="4712333"/>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B2B7239A-BB00-CC4A-971D-F8E18C08EF15}"/>
                    </a:ext>
                  </a:extLst>
                </p:cNvPr>
                <p:cNvPicPr>
                  <a:picLocks noChangeAspect="1"/>
                </p:cNvPicPr>
                <p:nvPr/>
              </p:nvPicPr>
              <p:blipFill>
                <a:blip r:embed="rId6"/>
                <a:stretch>
                  <a:fillRect/>
                </a:stretch>
              </p:blipFill>
              <p:spPr>
                <a:xfrm>
                  <a:off x="9803870" y="3369136"/>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282E4964-4E16-D040-A5FA-51EA3634F5FB}"/>
                    </a:ext>
                  </a:extLst>
                </p:cNvPr>
                <p:cNvPicPr>
                  <a:picLocks noChangeAspect="1"/>
                </p:cNvPicPr>
                <p:nvPr/>
              </p:nvPicPr>
              <p:blipFill rotWithShape="1">
                <a:blip r:embed="rId7"/>
                <a:srcRect b="11283"/>
                <a:stretch/>
              </p:blipFill>
              <p:spPr>
                <a:xfrm>
                  <a:off x="10296731" y="4877505"/>
                  <a:ext cx="1001739" cy="1140066"/>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F0F30C8B-A905-9545-A570-DF490A68CD56}"/>
                    </a:ext>
                  </a:extLst>
                </p:cNvPr>
                <p:cNvPicPr>
                  <a:picLocks noChangeAspect="1"/>
                </p:cNvPicPr>
                <p:nvPr/>
              </p:nvPicPr>
              <p:blipFill rotWithShape="1">
                <a:blip r:embed="rId7"/>
                <a:srcRect b="11283"/>
                <a:stretch/>
              </p:blipFill>
              <p:spPr>
                <a:xfrm>
                  <a:off x="10848205" y="3510279"/>
                  <a:ext cx="1001739" cy="1140066"/>
                </a:xfrm>
                <a:prstGeom prst="rect">
                  <a:avLst/>
                </a:prstGeom>
                <a:grpFill/>
              </p:spPr>
            </p:pic>
            <p:grpSp>
              <p:nvGrpSpPr>
                <p:cNvPr id="33" name="Group 32">
                  <a:extLst>
                    <a:ext uri="{FF2B5EF4-FFF2-40B4-BE49-F238E27FC236}">
                      <a16:creationId xmlns:a16="http://schemas.microsoft.com/office/drawing/2014/main" id="{B8697CB5-0963-7843-A5CC-5E7A16AA905E}"/>
                    </a:ext>
                  </a:extLst>
                </p:cNvPr>
                <p:cNvGrpSpPr/>
                <p:nvPr/>
              </p:nvGrpSpPr>
              <p:grpSpPr>
                <a:xfrm rot="4140765" flipH="1">
                  <a:off x="7069801" y="4358375"/>
                  <a:ext cx="674118" cy="1597896"/>
                  <a:chOff x="5171476" y="3396061"/>
                  <a:chExt cx="674135" cy="1401090"/>
                </a:xfrm>
                <a:grpFill/>
              </p:grpSpPr>
              <p:sp>
                <p:nvSpPr>
                  <p:cNvPr id="34" name="Oval 33">
                    <a:extLst>
                      <a:ext uri="{FF2B5EF4-FFF2-40B4-BE49-F238E27FC236}">
                        <a16:creationId xmlns:a16="http://schemas.microsoft.com/office/drawing/2014/main" id="{1786D705-9446-8145-A1EC-33E999F52B68}"/>
                      </a:ext>
                    </a:extLst>
                  </p:cNvPr>
                  <p:cNvSpPr/>
                  <p:nvPr/>
                </p:nvSpPr>
                <p:spPr>
                  <a:xfrm>
                    <a:off x="5363011" y="339606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7D6DB8-1235-9543-881F-5DFF59E5FD99}"/>
                      </a:ext>
                    </a:extLst>
                  </p:cNvPr>
                  <p:cNvSpPr/>
                  <p:nvPr/>
                </p:nvSpPr>
                <p:spPr>
                  <a:xfrm>
                    <a:off x="5432347" y="404330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BD4C206-265C-3C4A-8F02-2C6F09DC2C46}"/>
                      </a:ext>
                    </a:extLst>
                  </p:cNvPr>
                  <p:cNvSpPr/>
                  <p:nvPr/>
                </p:nvSpPr>
                <p:spPr>
                  <a:xfrm>
                    <a:off x="5171476" y="456666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46" name="Picture 45" descr="A picture containing drawing&#10;&#10;Description automatically generated">
              <a:extLst>
                <a:ext uri="{FF2B5EF4-FFF2-40B4-BE49-F238E27FC236}">
                  <a16:creationId xmlns:a16="http://schemas.microsoft.com/office/drawing/2014/main" id="{668A6DD8-4B54-2E41-B69A-A8EC0C0B8A4E}"/>
                </a:ext>
              </a:extLst>
            </p:cNvPr>
            <p:cNvPicPr>
              <a:picLocks noChangeAspect="1"/>
            </p:cNvPicPr>
            <p:nvPr/>
          </p:nvPicPr>
          <p:blipFill>
            <a:blip r:embed="rId6"/>
            <a:stretch>
              <a:fillRect/>
            </a:stretch>
          </p:blipFill>
          <p:spPr>
            <a:xfrm>
              <a:off x="8790907" y="3340224"/>
              <a:ext cx="1001739" cy="1244879"/>
            </a:xfrm>
            <a:prstGeom prst="rect">
              <a:avLst/>
            </a:prstGeom>
            <a:solidFill>
              <a:schemeClr val="bg1"/>
            </a:solidFill>
          </p:spPr>
        </p:pic>
      </p:grpSp>
      <p:grpSp>
        <p:nvGrpSpPr>
          <p:cNvPr id="9" name="Group 8">
            <a:extLst>
              <a:ext uri="{FF2B5EF4-FFF2-40B4-BE49-F238E27FC236}">
                <a16:creationId xmlns:a16="http://schemas.microsoft.com/office/drawing/2014/main" id="{D4310A4C-E438-F647-87AE-AD018B169EA8}"/>
              </a:ext>
            </a:extLst>
          </p:cNvPr>
          <p:cNvGrpSpPr/>
          <p:nvPr/>
        </p:nvGrpSpPr>
        <p:grpSpPr>
          <a:xfrm>
            <a:off x="752304" y="1585403"/>
            <a:ext cx="4519542" cy="3859773"/>
            <a:chOff x="752304" y="1585403"/>
            <a:chExt cx="4519542" cy="3859773"/>
          </a:xfrm>
        </p:grpSpPr>
        <p:grpSp>
          <p:nvGrpSpPr>
            <p:cNvPr id="7" name="Group 6">
              <a:extLst>
                <a:ext uri="{FF2B5EF4-FFF2-40B4-BE49-F238E27FC236}">
                  <a16:creationId xmlns:a16="http://schemas.microsoft.com/office/drawing/2014/main" id="{BF542752-94D9-9945-921B-2AEE7D2F3C13}"/>
                </a:ext>
              </a:extLst>
            </p:cNvPr>
            <p:cNvGrpSpPr/>
            <p:nvPr/>
          </p:nvGrpSpPr>
          <p:grpSpPr>
            <a:xfrm>
              <a:off x="752304" y="1585403"/>
              <a:ext cx="4519542" cy="3859773"/>
              <a:chOff x="42360" y="3012065"/>
              <a:chExt cx="4519542" cy="3859773"/>
            </a:xfrm>
          </p:grpSpPr>
          <p:grpSp>
            <p:nvGrpSpPr>
              <p:cNvPr id="4" name="Group 3">
                <a:extLst>
                  <a:ext uri="{FF2B5EF4-FFF2-40B4-BE49-F238E27FC236}">
                    <a16:creationId xmlns:a16="http://schemas.microsoft.com/office/drawing/2014/main" id="{5C608E49-2317-964B-9994-59B61CBFED0A}"/>
                  </a:ext>
                </a:extLst>
              </p:cNvPr>
              <p:cNvGrpSpPr/>
              <p:nvPr/>
            </p:nvGrpSpPr>
            <p:grpSpPr>
              <a:xfrm>
                <a:off x="42360" y="3012065"/>
                <a:ext cx="4519542" cy="3859773"/>
                <a:chOff x="42360" y="3012065"/>
                <a:chExt cx="4519542" cy="3859773"/>
              </a:xfrm>
            </p:grpSpPr>
            <p:sp>
              <p:nvSpPr>
                <p:cNvPr id="43" name="Cloud 42">
                  <a:extLst>
                    <a:ext uri="{FF2B5EF4-FFF2-40B4-BE49-F238E27FC236}">
                      <a16:creationId xmlns:a16="http://schemas.microsoft.com/office/drawing/2014/main" id="{C8BC81D0-C2E7-D54E-8529-70A2CD41E0EA}"/>
                    </a:ext>
                  </a:extLst>
                </p:cNvPr>
                <p:cNvSpPr/>
                <p:nvPr/>
              </p:nvSpPr>
              <p:spPr>
                <a:xfrm>
                  <a:off x="42360" y="3012065"/>
                  <a:ext cx="4519542" cy="3859773"/>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945F8498-BC59-C545-9881-7C81B1155046}"/>
                    </a:ext>
                  </a:extLst>
                </p:cNvPr>
                <p:cNvGrpSpPr/>
                <p:nvPr/>
              </p:nvGrpSpPr>
              <p:grpSpPr>
                <a:xfrm>
                  <a:off x="545557" y="3445955"/>
                  <a:ext cx="3255841" cy="2464976"/>
                  <a:chOff x="622535" y="3467847"/>
                  <a:chExt cx="3255841" cy="2464976"/>
                </a:xfrm>
                <a:solidFill>
                  <a:schemeClr val="bg1"/>
                </a:solidFill>
              </p:grpSpPr>
              <p:pic>
                <p:nvPicPr>
                  <p:cNvPr id="39" name="Picture 38" descr="A picture containing drawing&#10;&#10;Description automatically generated">
                    <a:extLst>
                      <a:ext uri="{FF2B5EF4-FFF2-40B4-BE49-F238E27FC236}">
                        <a16:creationId xmlns:a16="http://schemas.microsoft.com/office/drawing/2014/main" id="{4EFD9F62-9C57-4F4B-B029-C55561EC778B}"/>
                      </a:ext>
                    </a:extLst>
                  </p:cNvPr>
                  <p:cNvPicPr>
                    <a:picLocks noChangeAspect="1"/>
                  </p:cNvPicPr>
                  <p:nvPr/>
                </p:nvPicPr>
                <p:blipFill>
                  <a:blip r:embed="rId6"/>
                  <a:stretch>
                    <a:fillRect/>
                  </a:stretch>
                </p:blipFill>
                <p:spPr>
                  <a:xfrm>
                    <a:off x="1551495" y="3467847"/>
                    <a:ext cx="1001739" cy="1244879"/>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B637E08B-2525-C24A-B845-5DAF23C4A142}"/>
                      </a:ext>
                    </a:extLst>
                  </p:cNvPr>
                  <p:cNvPicPr>
                    <a:picLocks noChangeAspect="1"/>
                  </p:cNvPicPr>
                  <p:nvPr/>
                </p:nvPicPr>
                <p:blipFill rotWithShape="1">
                  <a:blip r:embed="rId7"/>
                  <a:srcRect b="11283"/>
                  <a:stretch/>
                </p:blipFill>
                <p:spPr>
                  <a:xfrm>
                    <a:off x="622535" y="4142693"/>
                    <a:ext cx="1001739" cy="114006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03C75877-38AB-EA47-AFB1-46B1410138EA}"/>
                      </a:ext>
                    </a:extLst>
                  </p:cNvPr>
                  <p:cNvPicPr>
                    <a:picLocks noChangeAspect="1"/>
                  </p:cNvPicPr>
                  <p:nvPr/>
                </p:nvPicPr>
                <p:blipFill rotWithShape="1">
                  <a:blip r:embed="rId7"/>
                  <a:srcRect b="11283"/>
                  <a:stretch/>
                </p:blipFill>
                <p:spPr>
                  <a:xfrm>
                    <a:off x="2876637" y="4792757"/>
                    <a:ext cx="1001739" cy="1140066"/>
                  </a:xfrm>
                  <a:prstGeom prst="rect">
                    <a:avLst/>
                  </a:prstGeom>
                  <a:grpFill/>
                </p:spPr>
              </p:pic>
            </p:grpSp>
          </p:grpSp>
          <p:pic>
            <p:nvPicPr>
              <p:cNvPr id="38" name="Picture 37" descr="A picture containing drawing&#10;&#10;Description automatically generated">
                <a:extLst>
                  <a:ext uri="{FF2B5EF4-FFF2-40B4-BE49-F238E27FC236}">
                    <a16:creationId xmlns:a16="http://schemas.microsoft.com/office/drawing/2014/main" id="{4387113D-BCDA-4541-979F-62BAA78198FC}"/>
                  </a:ext>
                </a:extLst>
              </p:cNvPr>
              <p:cNvPicPr>
                <a:picLocks noChangeAspect="1"/>
              </p:cNvPicPr>
              <p:nvPr/>
            </p:nvPicPr>
            <p:blipFill>
              <a:blip r:embed="rId6"/>
              <a:stretch>
                <a:fillRect/>
              </a:stretch>
            </p:blipFill>
            <p:spPr>
              <a:xfrm>
                <a:off x="2522303" y="3340224"/>
                <a:ext cx="1001739" cy="1244879"/>
              </a:xfrm>
              <a:prstGeom prst="rect">
                <a:avLst/>
              </a:prstGeom>
              <a:solidFill>
                <a:schemeClr val="bg1"/>
              </a:solidFill>
            </p:spPr>
          </p:pic>
        </p:grpSp>
        <p:pic>
          <p:nvPicPr>
            <p:cNvPr id="45" name="Picture 44" descr="A picture containing drawing&#10;&#10;Description automatically generated">
              <a:extLst>
                <a:ext uri="{FF2B5EF4-FFF2-40B4-BE49-F238E27FC236}">
                  <a16:creationId xmlns:a16="http://schemas.microsoft.com/office/drawing/2014/main" id="{40DE60DA-F6CA-154B-A646-DAB7A3E17938}"/>
                </a:ext>
              </a:extLst>
            </p:cNvPr>
            <p:cNvPicPr>
              <a:picLocks noChangeAspect="1"/>
            </p:cNvPicPr>
            <p:nvPr/>
          </p:nvPicPr>
          <p:blipFill rotWithShape="1">
            <a:blip r:embed="rId7"/>
            <a:srcRect b="11283"/>
            <a:stretch/>
          </p:blipFill>
          <p:spPr>
            <a:xfrm>
              <a:off x="2369008" y="3577211"/>
              <a:ext cx="1001739" cy="1140066"/>
            </a:xfrm>
            <a:prstGeom prst="rect">
              <a:avLst/>
            </a:prstGeom>
            <a:solidFill>
              <a:schemeClr val="bg1"/>
            </a:solidFill>
          </p:spPr>
        </p:pic>
      </p:grpSp>
    </p:spTree>
    <p:extLst>
      <p:ext uri="{BB962C8B-B14F-4D97-AF65-F5344CB8AC3E}">
        <p14:creationId xmlns:p14="http://schemas.microsoft.com/office/powerpoint/2010/main" val="2192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
                                        </p:tgtEl>
                                      </p:cBhvr>
                                    </p:cmd>
                                  </p:childTnLst>
                                </p:cTn>
                              </p:par>
                              <p:par>
                                <p:cTn id="13" presetID="35" presetClass="emph" presetSubtype="0" fill="hold" nodeType="withEffect">
                                  <p:stCondLst>
                                    <p:cond delay="0"/>
                                  </p:stCondLst>
                                  <p:childTnLst>
                                    <p:anim calcmode="discrete" valueType="str">
                                      <p:cBhvr>
                                        <p:cTn id="14"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0FFF8B41-104F-BE44-942D-BE417E4905B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7E2A03E0-F219-DE4F-8FE0-7B560D0ACFD6}"/>
              </a:ext>
            </a:extLst>
          </p:cNvPr>
          <p:cNvGrpSpPr/>
          <p:nvPr/>
        </p:nvGrpSpPr>
        <p:grpSpPr>
          <a:xfrm>
            <a:off x="1166679" y="1828009"/>
            <a:ext cx="4497439" cy="2736011"/>
            <a:chOff x="4621483" y="388180"/>
            <a:chExt cx="4497439" cy="2736011"/>
          </a:xfrm>
        </p:grpSpPr>
        <p:grpSp>
          <p:nvGrpSpPr>
            <p:cNvPr id="24" name="Group 23">
              <a:extLst>
                <a:ext uri="{FF2B5EF4-FFF2-40B4-BE49-F238E27FC236}">
                  <a16:creationId xmlns:a16="http://schemas.microsoft.com/office/drawing/2014/main" id="{C2D65F96-14F2-5C4A-A257-DC6145EC9627}"/>
                </a:ext>
              </a:extLst>
            </p:cNvPr>
            <p:cNvGrpSpPr/>
            <p:nvPr/>
          </p:nvGrpSpPr>
          <p:grpSpPr>
            <a:xfrm>
              <a:off x="4621483" y="388180"/>
              <a:ext cx="4497439" cy="2736011"/>
              <a:chOff x="4621483" y="388180"/>
              <a:chExt cx="4497439" cy="2736011"/>
            </a:xfrm>
          </p:grpSpPr>
          <p:sp>
            <p:nvSpPr>
              <p:cNvPr id="8" name="Cloud 7">
                <a:extLst>
                  <a:ext uri="{FF2B5EF4-FFF2-40B4-BE49-F238E27FC236}">
                    <a16:creationId xmlns:a16="http://schemas.microsoft.com/office/drawing/2014/main" id="{C7AAC8D0-4840-0E4F-8EA2-A3BDD509F29A}"/>
                  </a:ext>
                </a:extLst>
              </p:cNvPr>
              <p:cNvSpPr/>
              <p:nvPr/>
            </p:nvSpPr>
            <p:spPr>
              <a:xfrm>
                <a:off x="4621483" y="388180"/>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icon&#10;&#10;Description automatically generated">
                <a:extLst>
                  <a:ext uri="{FF2B5EF4-FFF2-40B4-BE49-F238E27FC236}">
                    <a16:creationId xmlns:a16="http://schemas.microsoft.com/office/drawing/2014/main" id="{32E75C2C-E93A-5C46-AFC8-05ADCA02587F}"/>
                  </a:ext>
                </a:extLst>
              </p:cNvPr>
              <p:cNvPicPr>
                <a:picLocks noChangeAspect="1"/>
              </p:cNvPicPr>
              <p:nvPr/>
            </p:nvPicPr>
            <p:blipFill rotWithShape="1">
              <a:blip r:embed="rId6"/>
              <a:srcRect b="6797"/>
              <a:stretch/>
            </p:blipFill>
            <p:spPr>
              <a:xfrm>
                <a:off x="4925258" y="1309775"/>
                <a:ext cx="1090786" cy="1064129"/>
              </a:xfrm>
              <a:prstGeom prst="rect">
                <a:avLst/>
              </a:prstGeom>
              <a:solidFill>
                <a:schemeClr val="bg1"/>
              </a:solidFill>
            </p:spPr>
          </p:pic>
          <p:pic>
            <p:nvPicPr>
              <p:cNvPr id="14" name="Picture 13" descr="A picture containing indoor, table, sitting, wooden&#10;&#10;Description automatically generated">
                <a:extLst>
                  <a:ext uri="{FF2B5EF4-FFF2-40B4-BE49-F238E27FC236}">
                    <a16:creationId xmlns:a16="http://schemas.microsoft.com/office/drawing/2014/main" id="{A4DC4707-5CBA-DD41-9284-DA7483859292}"/>
                  </a:ext>
                </a:extLst>
              </p:cNvPr>
              <p:cNvPicPr>
                <a:picLocks noChangeAspect="1"/>
              </p:cNvPicPr>
              <p:nvPr/>
            </p:nvPicPr>
            <p:blipFill rotWithShape="1">
              <a:blip r:embed="rId7"/>
              <a:srcRect l="40852" r="43121"/>
              <a:stretch/>
            </p:blipFill>
            <p:spPr>
              <a:xfrm>
                <a:off x="6146354" y="1024712"/>
                <a:ext cx="323327" cy="1407815"/>
              </a:xfrm>
              <a:prstGeom prst="rect">
                <a:avLst/>
              </a:prstGeom>
            </p:spPr>
          </p:pic>
          <p:pic>
            <p:nvPicPr>
              <p:cNvPr id="18" name="Picture 17" descr="A picture containing indoor, table, sitting, wooden&#10;&#10;Description automatically generated">
                <a:extLst>
                  <a:ext uri="{FF2B5EF4-FFF2-40B4-BE49-F238E27FC236}">
                    <a16:creationId xmlns:a16="http://schemas.microsoft.com/office/drawing/2014/main" id="{74B93589-0A6F-664A-8B2D-74942A637023}"/>
                  </a:ext>
                </a:extLst>
              </p:cNvPr>
              <p:cNvPicPr>
                <a:picLocks noChangeAspect="1"/>
              </p:cNvPicPr>
              <p:nvPr/>
            </p:nvPicPr>
            <p:blipFill rotWithShape="1">
              <a:blip r:embed="rId7"/>
              <a:srcRect l="40852" r="43121"/>
              <a:stretch/>
            </p:blipFill>
            <p:spPr>
              <a:xfrm>
                <a:off x="6585558" y="974966"/>
                <a:ext cx="323327" cy="1407815"/>
              </a:xfrm>
              <a:prstGeom prst="rect">
                <a:avLst/>
              </a:prstGeom>
            </p:spPr>
          </p:pic>
          <p:grpSp>
            <p:nvGrpSpPr>
              <p:cNvPr id="19" name="Group 18">
                <a:extLst>
                  <a:ext uri="{FF2B5EF4-FFF2-40B4-BE49-F238E27FC236}">
                    <a16:creationId xmlns:a16="http://schemas.microsoft.com/office/drawing/2014/main" id="{16A74C2B-63CA-5048-90B4-C6DD82A8E61C}"/>
                  </a:ext>
                </a:extLst>
              </p:cNvPr>
              <p:cNvGrpSpPr/>
              <p:nvPr/>
            </p:nvGrpSpPr>
            <p:grpSpPr>
              <a:xfrm>
                <a:off x="7732021" y="2273568"/>
                <a:ext cx="1386901" cy="850623"/>
                <a:chOff x="6974162" y="2487587"/>
                <a:chExt cx="1386901" cy="850623"/>
              </a:xfrm>
              <a:solidFill>
                <a:schemeClr val="bg1"/>
              </a:solidFill>
            </p:grpSpPr>
            <p:sp>
              <p:nvSpPr>
                <p:cNvPr id="20" name="Oval 19">
                  <a:extLst>
                    <a:ext uri="{FF2B5EF4-FFF2-40B4-BE49-F238E27FC236}">
                      <a16:creationId xmlns:a16="http://schemas.microsoft.com/office/drawing/2014/main" id="{A87CC69C-EE9C-884B-A70B-00D11285D93B}"/>
                    </a:ext>
                  </a:extLst>
                </p:cNvPr>
                <p:cNvSpPr/>
                <p:nvPr/>
              </p:nvSpPr>
              <p:spPr>
                <a:xfrm>
                  <a:off x="6974162" y="248758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5701A3-6064-A049-8904-BA41FF99B797}"/>
                    </a:ext>
                  </a:extLst>
                </p:cNvPr>
                <p:cNvSpPr/>
                <p:nvPr/>
              </p:nvSpPr>
              <p:spPr>
                <a:xfrm>
                  <a:off x="7656647" y="270571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C7ED7B-198C-4E48-B3A1-6BC76786F817}"/>
                    </a:ext>
                  </a:extLst>
                </p:cNvPr>
                <p:cNvSpPr/>
                <p:nvPr/>
              </p:nvSpPr>
              <p:spPr>
                <a:xfrm>
                  <a:off x="8119763" y="310772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7" name="Picture 26" descr="A picture containing indoor, table, sitting, wooden&#10;&#10;Description automatically generated">
              <a:extLst>
                <a:ext uri="{FF2B5EF4-FFF2-40B4-BE49-F238E27FC236}">
                  <a16:creationId xmlns:a16="http://schemas.microsoft.com/office/drawing/2014/main" id="{92406FDA-1033-7C40-B536-A7DB5BCE0F62}"/>
                </a:ext>
              </a:extLst>
            </p:cNvPr>
            <p:cNvPicPr>
              <a:picLocks noChangeAspect="1"/>
            </p:cNvPicPr>
            <p:nvPr/>
          </p:nvPicPr>
          <p:blipFill rotWithShape="1">
            <a:blip r:embed="rId7"/>
            <a:srcRect l="40852" r="43121"/>
            <a:stretch/>
          </p:blipFill>
          <p:spPr>
            <a:xfrm>
              <a:off x="6972493" y="926204"/>
              <a:ext cx="323327" cy="1407815"/>
            </a:xfrm>
            <a:prstGeom prst="rect">
              <a:avLst/>
            </a:prstGeom>
          </p:spPr>
        </p:pic>
      </p:grpSp>
      <p:grpSp>
        <p:nvGrpSpPr>
          <p:cNvPr id="25" name="Group 24">
            <a:extLst>
              <a:ext uri="{FF2B5EF4-FFF2-40B4-BE49-F238E27FC236}">
                <a16:creationId xmlns:a16="http://schemas.microsoft.com/office/drawing/2014/main" id="{1E2956D1-6F2D-2A44-8476-15C0EAB3FBB9}"/>
              </a:ext>
            </a:extLst>
          </p:cNvPr>
          <p:cNvGrpSpPr/>
          <p:nvPr/>
        </p:nvGrpSpPr>
        <p:grpSpPr>
          <a:xfrm>
            <a:off x="7736865" y="1767901"/>
            <a:ext cx="3316887" cy="2680877"/>
            <a:chOff x="8127250" y="3240904"/>
            <a:chExt cx="3316887" cy="2680877"/>
          </a:xfrm>
        </p:grpSpPr>
        <p:sp>
          <p:nvSpPr>
            <p:cNvPr id="9" name="Cloud 8">
              <a:extLst>
                <a:ext uri="{FF2B5EF4-FFF2-40B4-BE49-F238E27FC236}">
                  <a16:creationId xmlns:a16="http://schemas.microsoft.com/office/drawing/2014/main" id="{759E605F-685A-234F-94FB-4C642D659DAE}"/>
                </a:ext>
              </a:extLst>
            </p:cNvPr>
            <p:cNvSpPr/>
            <p:nvPr/>
          </p:nvSpPr>
          <p:spPr>
            <a:xfrm>
              <a:off x="8127250"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icon&#10;&#10;Description automatically generated">
              <a:extLst>
                <a:ext uri="{FF2B5EF4-FFF2-40B4-BE49-F238E27FC236}">
                  <a16:creationId xmlns:a16="http://schemas.microsoft.com/office/drawing/2014/main" id="{63B45B5B-7178-BB4F-A407-D8586DD866F3}"/>
                </a:ext>
              </a:extLst>
            </p:cNvPr>
            <p:cNvPicPr>
              <a:picLocks noChangeAspect="1"/>
            </p:cNvPicPr>
            <p:nvPr/>
          </p:nvPicPr>
          <p:blipFill rotWithShape="1">
            <a:blip r:embed="rId6"/>
            <a:srcRect b="6797"/>
            <a:stretch/>
          </p:blipFill>
          <p:spPr>
            <a:xfrm>
              <a:off x="8596687" y="4480000"/>
              <a:ext cx="883026" cy="861446"/>
            </a:xfrm>
            <a:prstGeom prst="rect">
              <a:avLst/>
            </a:prstGeom>
            <a:solidFill>
              <a:schemeClr val="bg1"/>
            </a:solidFill>
          </p:spPr>
        </p:pic>
        <p:pic>
          <p:nvPicPr>
            <p:cNvPr id="13" name="Picture 12" descr="A picture containing icon&#10;&#10;Description automatically generated">
              <a:extLst>
                <a:ext uri="{FF2B5EF4-FFF2-40B4-BE49-F238E27FC236}">
                  <a16:creationId xmlns:a16="http://schemas.microsoft.com/office/drawing/2014/main" id="{76F72F21-0E1A-EE40-99F3-4167FB0DE635}"/>
                </a:ext>
              </a:extLst>
            </p:cNvPr>
            <p:cNvPicPr>
              <a:picLocks noChangeAspect="1"/>
            </p:cNvPicPr>
            <p:nvPr/>
          </p:nvPicPr>
          <p:blipFill rotWithShape="1">
            <a:blip r:embed="rId6"/>
            <a:srcRect b="6797"/>
            <a:stretch/>
          </p:blipFill>
          <p:spPr>
            <a:xfrm>
              <a:off x="9109147" y="3618554"/>
              <a:ext cx="883026" cy="861446"/>
            </a:xfrm>
            <a:prstGeom prst="rect">
              <a:avLst/>
            </a:prstGeom>
            <a:solidFill>
              <a:schemeClr val="bg1"/>
            </a:solidFill>
          </p:spPr>
        </p:pic>
        <p:pic>
          <p:nvPicPr>
            <p:cNvPr id="16" name="Picture 15" descr="A picture containing indoor, table, sitting, wooden&#10;&#10;Description automatically generated">
              <a:extLst>
                <a:ext uri="{FF2B5EF4-FFF2-40B4-BE49-F238E27FC236}">
                  <a16:creationId xmlns:a16="http://schemas.microsoft.com/office/drawing/2014/main" id="{35F0996F-D4A2-1246-A642-F9EE5B6DBDC2}"/>
                </a:ext>
              </a:extLst>
            </p:cNvPr>
            <p:cNvPicPr>
              <a:picLocks noChangeAspect="1"/>
            </p:cNvPicPr>
            <p:nvPr/>
          </p:nvPicPr>
          <p:blipFill rotWithShape="1">
            <a:blip r:embed="rId7"/>
            <a:srcRect l="40852" r="43121"/>
            <a:stretch/>
          </p:blipFill>
          <p:spPr>
            <a:xfrm flipH="1">
              <a:off x="10043898" y="3926959"/>
              <a:ext cx="303134" cy="1319892"/>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EFC201D5-E4B3-F649-922C-51E9628B0FA4}"/>
                </a:ext>
              </a:extLst>
            </p:cNvPr>
            <p:cNvPicPr>
              <a:picLocks noChangeAspect="1"/>
            </p:cNvPicPr>
            <p:nvPr/>
          </p:nvPicPr>
          <p:blipFill rotWithShape="1">
            <a:blip r:embed="rId7"/>
            <a:srcRect l="40852" r="43121"/>
            <a:stretch/>
          </p:blipFill>
          <p:spPr>
            <a:xfrm>
              <a:off x="10400270" y="3731574"/>
              <a:ext cx="287315" cy="1251012"/>
            </a:xfrm>
            <a:prstGeom prst="rect">
              <a:avLst/>
            </a:prstGeom>
          </p:spPr>
        </p:pic>
      </p:grpSp>
    </p:spTree>
    <p:extLst>
      <p:ext uri="{BB962C8B-B14F-4D97-AF65-F5344CB8AC3E}">
        <p14:creationId xmlns:p14="http://schemas.microsoft.com/office/powerpoint/2010/main" val="209951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6"/>
                                        </p:tgtEl>
                                      </p:cBhvr>
                                    </p:cmd>
                                  </p:childTnLst>
                                </p:cTn>
                              </p:par>
                              <p:par>
                                <p:cTn id="13" presetID="35" presetClass="emph" presetSubtype="0" fill="hold"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graphical user interface&#10;&#10;Description automatically generated">
            <a:extLst>
              <a:ext uri="{FF2B5EF4-FFF2-40B4-BE49-F238E27FC236}">
                <a16:creationId xmlns:a16="http://schemas.microsoft.com/office/drawing/2014/main" id="{67EECC54-9A96-7946-8AF8-0CDCD5932A8B}"/>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647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eep-09-soft.mp3" descr="beep-09-soft.mp3">
            <a:hlinkClick r:id="" action="ppaction://media"/>
            <a:extLst>
              <a:ext uri="{FF2B5EF4-FFF2-40B4-BE49-F238E27FC236}">
                <a16:creationId xmlns:a16="http://schemas.microsoft.com/office/drawing/2014/main" id="{EFE14052-917A-C840-8E27-0731778BABE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8" name="Group 7">
            <a:extLst>
              <a:ext uri="{FF2B5EF4-FFF2-40B4-BE49-F238E27FC236}">
                <a16:creationId xmlns:a16="http://schemas.microsoft.com/office/drawing/2014/main" id="{E3C7E480-687C-CB48-BCB5-CA434738DE56}"/>
              </a:ext>
            </a:extLst>
          </p:cNvPr>
          <p:cNvGrpSpPr/>
          <p:nvPr/>
        </p:nvGrpSpPr>
        <p:grpSpPr>
          <a:xfrm>
            <a:off x="7422329" y="965357"/>
            <a:ext cx="3911600" cy="3119413"/>
            <a:chOff x="7422329" y="965357"/>
            <a:chExt cx="3911600" cy="3119413"/>
          </a:xfrm>
        </p:grpSpPr>
        <p:sp>
          <p:nvSpPr>
            <p:cNvPr id="21" name="Cloud 20">
              <a:extLst>
                <a:ext uri="{FF2B5EF4-FFF2-40B4-BE49-F238E27FC236}">
                  <a16:creationId xmlns:a16="http://schemas.microsoft.com/office/drawing/2014/main" id="{DE6603A0-9CC9-AF40-B31D-56712959E4FE}"/>
                </a:ext>
              </a:extLst>
            </p:cNvPr>
            <p:cNvSpPr/>
            <p:nvPr/>
          </p:nvSpPr>
          <p:spPr>
            <a:xfrm>
              <a:off x="7422329" y="965357"/>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icon&#10;&#10;Description automatically generated">
              <a:extLst>
                <a:ext uri="{FF2B5EF4-FFF2-40B4-BE49-F238E27FC236}">
                  <a16:creationId xmlns:a16="http://schemas.microsoft.com/office/drawing/2014/main" id="{5CE3BE26-720C-BA47-BFCD-0841743BB4AD}"/>
                </a:ext>
              </a:extLst>
            </p:cNvPr>
            <p:cNvPicPr>
              <a:picLocks noChangeAspect="1"/>
            </p:cNvPicPr>
            <p:nvPr/>
          </p:nvPicPr>
          <p:blipFill rotWithShape="1">
            <a:blip r:embed="rId6"/>
            <a:srcRect b="6797"/>
            <a:stretch/>
          </p:blipFill>
          <p:spPr>
            <a:xfrm>
              <a:off x="8090580" y="2012936"/>
              <a:ext cx="1132273" cy="1104602"/>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A6631E21-E0EA-0948-A58D-FA5188BFB469}"/>
                </a:ext>
              </a:extLst>
            </p:cNvPr>
            <p:cNvPicPr>
              <a:picLocks noChangeAspect="1"/>
            </p:cNvPicPr>
            <p:nvPr/>
          </p:nvPicPr>
          <p:blipFill rotWithShape="1">
            <a:blip r:embed="rId7"/>
            <a:srcRect b="11283"/>
            <a:stretch/>
          </p:blipFill>
          <p:spPr>
            <a:xfrm>
              <a:off x="9570079" y="1785568"/>
              <a:ext cx="1001739" cy="1140066"/>
            </a:xfrm>
            <a:prstGeom prst="rect">
              <a:avLst/>
            </a:prstGeom>
          </p:spPr>
        </p:pic>
      </p:grpSp>
      <p:grpSp>
        <p:nvGrpSpPr>
          <p:cNvPr id="2" name="Group 1">
            <a:extLst>
              <a:ext uri="{FF2B5EF4-FFF2-40B4-BE49-F238E27FC236}">
                <a16:creationId xmlns:a16="http://schemas.microsoft.com/office/drawing/2014/main" id="{54150A77-AA68-C74D-A491-6EEC1238D894}"/>
              </a:ext>
            </a:extLst>
          </p:cNvPr>
          <p:cNvGrpSpPr/>
          <p:nvPr/>
        </p:nvGrpSpPr>
        <p:grpSpPr>
          <a:xfrm>
            <a:off x="431321" y="1077197"/>
            <a:ext cx="5016971" cy="3758237"/>
            <a:chOff x="431321" y="1077197"/>
            <a:chExt cx="5016971" cy="3758237"/>
          </a:xfrm>
        </p:grpSpPr>
        <p:grpSp>
          <p:nvGrpSpPr>
            <p:cNvPr id="6" name="Group 5">
              <a:extLst>
                <a:ext uri="{FF2B5EF4-FFF2-40B4-BE49-F238E27FC236}">
                  <a16:creationId xmlns:a16="http://schemas.microsoft.com/office/drawing/2014/main" id="{A4F1E371-8BF8-B749-A405-29ADB44AE2DD}"/>
                </a:ext>
              </a:extLst>
            </p:cNvPr>
            <p:cNvGrpSpPr/>
            <p:nvPr/>
          </p:nvGrpSpPr>
          <p:grpSpPr>
            <a:xfrm>
              <a:off x="431321" y="1077197"/>
              <a:ext cx="5016971" cy="3758237"/>
              <a:chOff x="448574" y="2060145"/>
              <a:chExt cx="5016971" cy="3758237"/>
            </a:xfrm>
          </p:grpSpPr>
          <p:sp>
            <p:nvSpPr>
              <p:cNvPr id="4" name="Cloud 3">
                <a:extLst>
                  <a:ext uri="{FF2B5EF4-FFF2-40B4-BE49-F238E27FC236}">
                    <a16:creationId xmlns:a16="http://schemas.microsoft.com/office/drawing/2014/main" id="{C32777EA-1424-7948-8E6A-FD629F615C18}"/>
                  </a:ext>
                </a:extLst>
              </p:cNvPr>
              <p:cNvSpPr/>
              <p:nvPr/>
            </p:nvSpPr>
            <p:spPr>
              <a:xfrm>
                <a:off x="448574" y="2060145"/>
                <a:ext cx="4336627" cy="3313785"/>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4447FF6-34B5-074C-A804-B28EFF3C7BDB}"/>
                  </a:ext>
                </a:extLst>
              </p:cNvPr>
              <p:cNvGrpSpPr/>
              <p:nvPr/>
            </p:nvGrpSpPr>
            <p:grpSpPr>
              <a:xfrm>
                <a:off x="4418053" y="4588700"/>
                <a:ext cx="1047492" cy="1229682"/>
                <a:chOff x="4063807" y="4297311"/>
                <a:chExt cx="1047492" cy="1229682"/>
              </a:xfrm>
            </p:grpSpPr>
            <p:sp>
              <p:nvSpPr>
                <p:cNvPr id="16" name="Oval 15">
                  <a:extLst>
                    <a:ext uri="{FF2B5EF4-FFF2-40B4-BE49-F238E27FC236}">
                      <a16:creationId xmlns:a16="http://schemas.microsoft.com/office/drawing/2014/main" id="{6E03587E-59AC-294F-8EBE-BDB780C47BD9}"/>
                    </a:ext>
                  </a:extLst>
                </p:cNvPr>
                <p:cNvSpPr/>
                <p:nvPr/>
              </p:nvSpPr>
              <p:spPr>
                <a:xfrm>
                  <a:off x="4063807" y="4297311"/>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8FEC4B4-141D-6749-BAAF-A82B67B4F19E}"/>
                    </a:ext>
                  </a:extLst>
                </p:cNvPr>
                <p:cNvSpPr/>
                <p:nvPr/>
              </p:nvSpPr>
              <p:spPr>
                <a:xfrm>
                  <a:off x="4635049" y="4687152"/>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F947499-3DE6-CD40-9478-447015C916C5}"/>
                    </a:ext>
                  </a:extLst>
                </p:cNvPr>
                <p:cNvSpPr/>
                <p:nvPr/>
              </p:nvSpPr>
              <p:spPr>
                <a:xfrm>
                  <a:off x="4869999" y="5296509"/>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A picture containing icon&#10;&#10;Description automatically generated">
              <a:extLst>
                <a:ext uri="{FF2B5EF4-FFF2-40B4-BE49-F238E27FC236}">
                  <a16:creationId xmlns:a16="http://schemas.microsoft.com/office/drawing/2014/main" id="{785F9197-A8A9-CC4D-80A3-0096E171114C}"/>
                </a:ext>
              </a:extLst>
            </p:cNvPr>
            <p:cNvPicPr>
              <a:picLocks noChangeAspect="1"/>
            </p:cNvPicPr>
            <p:nvPr/>
          </p:nvPicPr>
          <p:blipFill rotWithShape="1">
            <a:blip r:embed="rId6"/>
            <a:srcRect b="6797"/>
            <a:stretch/>
          </p:blipFill>
          <p:spPr>
            <a:xfrm>
              <a:off x="1042057" y="1775608"/>
              <a:ext cx="1132273" cy="1104602"/>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635708DC-E57C-1E48-BAE2-58041AE986A7}"/>
                </a:ext>
              </a:extLst>
            </p:cNvPr>
            <p:cNvPicPr>
              <a:picLocks noChangeAspect="1"/>
            </p:cNvPicPr>
            <p:nvPr/>
          </p:nvPicPr>
          <p:blipFill rotWithShape="1">
            <a:blip r:embed="rId7"/>
            <a:srcRect b="11283"/>
            <a:stretch/>
          </p:blipFill>
          <p:spPr>
            <a:xfrm>
              <a:off x="2523413" y="1411710"/>
              <a:ext cx="884583" cy="1006732"/>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BC06DBDC-8FDC-5644-BE88-B5310BB2657F}"/>
                </a:ext>
              </a:extLst>
            </p:cNvPr>
            <p:cNvPicPr>
              <a:picLocks noChangeAspect="1"/>
            </p:cNvPicPr>
            <p:nvPr/>
          </p:nvPicPr>
          <p:blipFill rotWithShape="1">
            <a:blip r:embed="rId7"/>
            <a:srcRect b="11283"/>
            <a:stretch/>
          </p:blipFill>
          <p:spPr>
            <a:xfrm>
              <a:off x="2064760" y="2734089"/>
              <a:ext cx="884583" cy="1006732"/>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4171C029-11D8-7549-AAAD-30AD73DE7E32}"/>
                </a:ext>
              </a:extLst>
            </p:cNvPr>
            <p:cNvPicPr>
              <a:picLocks noChangeAspect="1"/>
            </p:cNvPicPr>
            <p:nvPr/>
          </p:nvPicPr>
          <p:blipFill rotWithShape="1">
            <a:blip r:embed="rId7"/>
            <a:srcRect b="11283"/>
            <a:stretch/>
          </p:blipFill>
          <p:spPr>
            <a:xfrm>
              <a:off x="3135242" y="2565237"/>
              <a:ext cx="884583" cy="1006732"/>
            </a:xfrm>
            <a:prstGeom prst="rect">
              <a:avLst/>
            </a:prstGeom>
          </p:spPr>
        </p:pic>
      </p:grpSp>
    </p:spTree>
    <p:extLst>
      <p:ext uri="{BB962C8B-B14F-4D97-AF65-F5344CB8AC3E}">
        <p14:creationId xmlns:p14="http://schemas.microsoft.com/office/powerpoint/2010/main" val="18130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69C3DD-492D-0444-9D5F-805F0A6592B6}"/>
              </a:ext>
            </a:extLst>
          </p:cNvPr>
          <p:cNvGrpSpPr/>
          <p:nvPr/>
        </p:nvGrpSpPr>
        <p:grpSpPr>
          <a:xfrm>
            <a:off x="985601" y="1263267"/>
            <a:ext cx="4570227" cy="3599619"/>
            <a:chOff x="985601" y="1263267"/>
            <a:chExt cx="4570227" cy="3599619"/>
          </a:xfrm>
        </p:grpSpPr>
        <p:sp>
          <p:nvSpPr>
            <p:cNvPr id="5" name="Cloud 4">
              <a:extLst>
                <a:ext uri="{FF2B5EF4-FFF2-40B4-BE49-F238E27FC236}">
                  <a16:creationId xmlns:a16="http://schemas.microsoft.com/office/drawing/2014/main" id="{6BAF6A37-871C-DC49-B739-844095318F69}"/>
                </a:ext>
              </a:extLst>
            </p:cNvPr>
            <p:cNvSpPr/>
            <p:nvPr/>
          </p:nvSpPr>
          <p:spPr>
            <a:xfrm>
              <a:off x="985601" y="1263267"/>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B2C754F-3439-234E-80B3-CBB7E8D6845D}"/>
                </a:ext>
              </a:extLst>
            </p:cNvPr>
            <p:cNvSpPr/>
            <p:nvPr/>
          </p:nvSpPr>
          <p:spPr>
            <a:xfrm rot="16800918" flipH="1">
              <a:off x="4367307" y="3877853"/>
              <a:ext cx="444176" cy="4245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B36F696-BBD0-0046-BE9C-CF52E14FAF39}"/>
                </a:ext>
              </a:extLst>
            </p:cNvPr>
            <p:cNvSpPr/>
            <p:nvPr/>
          </p:nvSpPr>
          <p:spPr>
            <a:xfrm rot="16800918" flipH="1">
              <a:off x="4963568" y="4115077"/>
              <a:ext cx="327287" cy="3297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566ECC6-FACA-A240-B62F-9BEA97477097}"/>
                </a:ext>
              </a:extLst>
            </p:cNvPr>
            <p:cNvSpPr/>
            <p:nvPr/>
          </p:nvSpPr>
          <p:spPr>
            <a:xfrm rot="16800918" flipH="1">
              <a:off x="5334710" y="4641767"/>
              <a:ext cx="222088" cy="2201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Icon&#10;&#10;Description automatically generated">
              <a:extLst>
                <a:ext uri="{FF2B5EF4-FFF2-40B4-BE49-F238E27FC236}">
                  <a16:creationId xmlns:a16="http://schemas.microsoft.com/office/drawing/2014/main" id="{A816F81D-6C47-114A-B35A-B8C069B3A917}"/>
                </a:ext>
              </a:extLst>
            </p:cNvPr>
            <p:cNvPicPr>
              <a:picLocks noChangeAspect="1"/>
            </p:cNvPicPr>
            <p:nvPr/>
          </p:nvPicPr>
          <p:blipFill>
            <a:blip r:embed="rId5"/>
            <a:stretch>
              <a:fillRect/>
            </a:stretch>
          </p:blipFill>
          <p:spPr>
            <a:xfrm>
              <a:off x="2330801" y="1668018"/>
              <a:ext cx="1002859" cy="1380099"/>
            </a:xfrm>
            <a:prstGeom prst="rect">
              <a:avLst/>
            </a:prstGeom>
          </p:spPr>
        </p:pic>
        <p:pic>
          <p:nvPicPr>
            <p:cNvPr id="19" name="Picture 18" descr="Icon&#10;&#10;Description automatically generated">
              <a:extLst>
                <a:ext uri="{FF2B5EF4-FFF2-40B4-BE49-F238E27FC236}">
                  <a16:creationId xmlns:a16="http://schemas.microsoft.com/office/drawing/2014/main" id="{D1AA94FB-2291-A745-847A-F2C006134324}"/>
                </a:ext>
              </a:extLst>
            </p:cNvPr>
            <p:cNvPicPr>
              <a:picLocks noChangeAspect="1"/>
            </p:cNvPicPr>
            <p:nvPr/>
          </p:nvPicPr>
          <p:blipFill>
            <a:blip r:embed="rId5"/>
            <a:stretch>
              <a:fillRect/>
            </a:stretch>
          </p:blipFill>
          <p:spPr>
            <a:xfrm>
              <a:off x="3324827" y="2257702"/>
              <a:ext cx="1002859" cy="1380099"/>
            </a:xfrm>
            <a:prstGeom prst="rect">
              <a:avLst/>
            </a:prstGeom>
          </p:spPr>
        </p:pic>
        <p:pic>
          <p:nvPicPr>
            <p:cNvPr id="30" name="Picture 29" descr="A picture containing light, table, sitting, holding&#10;&#10;Description automatically generated">
              <a:extLst>
                <a:ext uri="{FF2B5EF4-FFF2-40B4-BE49-F238E27FC236}">
                  <a16:creationId xmlns:a16="http://schemas.microsoft.com/office/drawing/2014/main" id="{9FEAE1E2-C7E4-5A4B-87DA-F8D03BF152C1}"/>
                </a:ext>
              </a:extLst>
            </p:cNvPr>
            <p:cNvPicPr>
              <a:picLocks noChangeAspect="1"/>
            </p:cNvPicPr>
            <p:nvPr/>
          </p:nvPicPr>
          <p:blipFill>
            <a:blip r:embed="rId6"/>
            <a:stretch>
              <a:fillRect/>
            </a:stretch>
          </p:blipFill>
          <p:spPr>
            <a:xfrm>
              <a:off x="1453049" y="2794176"/>
              <a:ext cx="1034361" cy="900217"/>
            </a:xfrm>
            <a:prstGeom prst="rect">
              <a:avLst/>
            </a:prstGeom>
          </p:spPr>
        </p:pic>
      </p:grpSp>
      <p:pic>
        <p:nvPicPr>
          <p:cNvPr id="34" name="beep-09-soft.mp3" descr="beep-09-soft.mp3">
            <a:hlinkClick r:id="" action="ppaction://media"/>
            <a:extLst>
              <a:ext uri="{FF2B5EF4-FFF2-40B4-BE49-F238E27FC236}">
                <a16:creationId xmlns:a16="http://schemas.microsoft.com/office/drawing/2014/main" id="{18CBF4E8-A773-DA45-A70F-3F3ECD8A57E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E62A8333-04B5-A145-92D5-A0FAD0D95655}"/>
              </a:ext>
            </a:extLst>
          </p:cNvPr>
          <p:cNvGrpSpPr/>
          <p:nvPr/>
        </p:nvGrpSpPr>
        <p:grpSpPr>
          <a:xfrm>
            <a:off x="7158877" y="1208587"/>
            <a:ext cx="3911600" cy="3119413"/>
            <a:chOff x="7158877" y="1208587"/>
            <a:chExt cx="3911600" cy="3119413"/>
          </a:xfrm>
        </p:grpSpPr>
        <p:sp>
          <p:nvSpPr>
            <p:cNvPr id="3" name="Cloud 2">
              <a:extLst>
                <a:ext uri="{FF2B5EF4-FFF2-40B4-BE49-F238E27FC236}">
                  <a16:creationId xmlns:a16="http://schemas.microsoft.com/office/drawing/2014/main" id="{7E8F1225-BD24-C04A-8F60-C9E35773305F}"/>
                </a:ext>
              </a:extLst>
            </p:cNvPr>
            <p:cNvSpPr/>
            <p:nvPr/>
          </p:nvSpPr>
          <p:spPr>
            <a:xfrm>
              <a:off x="7158877" y="1208587"/>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light, table, sitting, holding&#10;&#10;Description automatically generated">
              <a:extLst>
                <a:ext uri="{FF2B5EF4-FFF2-40B4-BE49-F238E27FC236}">
                  <a16:creationId xmlns:a16="http://schemas.microsoft.com/office/drawing/2014/main" id="{21AB2358-AAB5-C84E-8FBE-9879B3DEED3A}"/>
                </a:ext>
              </a:extLst>
            </p:cNvPr>
            <p:cNvPicPr>
              <a:picLocks noChangeAspect="1"/>
            </p:cNvPicPr>
            <p:nvPr/>
          </p:nvPicPr>
          <p:blipFill>
            <a:blip r:embed="rId6"/>
            <a:stretch>
              <a:fillRect/>
            </a:stretch>
          </p:blipFill>
          <p:spPr>
            <a:xfrm>
              <a:off x="7574145" y="2637159"/>
              <a:ext cx="1027021" cy="893829"/>
            </a:xfrm>
            <a:prstGeom prst="rect">
              <a:avLst/>
            </a:prstGeom>
          </p:spPr>
        </p:pic>
        <p:pic>
          <p:nvPicPr>
            <p:cNvPr id="21" name="Picture 20" descr="Icon&#10;&#10;Description automatically generated">
              <a:extLst>
                <a:ext uri="{FF2B5EF4-FFF2-40B4-BE49-F238E27FC236}">
                  <a16:creationId xmlns:a16="http://schemas.microsoft.com/office/drawing/2014/main" id="{C12A6D07-D6D6-F447-816D-958CA1C896C1}"/>
                </a:ext>
              </a:extLst>
            </p:cNvPr>
            <p:cNvPicPr>
              <a:picLocks noChangeAspect="1"/>
            </p:cNvPicPr>
            <p:nvPr/>
          </p:nvPicPr>
          <p:blipFill>
            <a:blip r:embed="rId5"/>
            <a:stretch>
              <a:fillRect/>
            </a:stretch>
          </p:blipFill>
          <p:spPr>
            <a:xfrm>
              <a:off x="9322310" y="2257702"/>
              <a:ext cx="1027022" cy="1413351"/>
            </a:xfrm>
            <a:prstGeom prst="rect">
              <a:avLst/>
            </a:prstGeom>
          </p:spPr>
        </p:pic>
        <p:pic>
          <p:nvPicPr>
            <p:cNvPr id="24" name="Picture 23" descr="A picture containing light, table, sitting, holding&#10;&#10;Description automatically generated">
              <a:extLst>
                <a:ext uri="{FF2B5EF4-FFF2-40B4-BE49-F238E27FC236}">
                  <a16:creationId xmlns:a16="http://schemas.microsoft.com/office/drawing/2014/main" id="{D83921A6-7D88-E04D-8759-F1445ECB57AE}"/>
                </a:ext>
              </a:extLst>
            </p:cNvPr>
            <p:cNvPicPr>
              <a:picLocks noChangeAspect="1"/>
            </p:cNvPicPr>
            <p:nvPr/>
          </p:nvPicPr>
          <p:blipFill>
            <a:blip r:embed="rId6"/>
            <a:stretch>
              <a:fillRect/>
            </a:stretch>
          </p:blipFill>
          <p:spPr>
            <a:xfrm>
              <a:off x="8601166" y="1515307"/>
              <a:ext cx="1027021" cy="893829"/>
            </a:xfrm>
            <a:prstGeom prst="rect">
              <a:avLst/>
            </a:prstGeom>
          </p:spPr>
        </p:pic>
      </p:grpSp>
    </p:spTree>
    <p:extLst>
      <p:ext uri="{BB962C8B-B14F-4D97-AF65-F5344CB8AC3E}">
        <p14:creationId xmlns:p14="http://schemas.microsoft.com/office/powerpoint/2010/main" val="2048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4"/>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4"/>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D42ACB-9227-F746-8720-7E7657552C4C}"/>
              </a:ext>
            </a:extLst>
          </p:cNvPr>
          <p:cNvGrpSpPr/>
          <p:nvPr/>
        </p:nvGrpSpPr>
        <p:grpSpPr>
          <a:xfrm>
            <a:off x="6948196" y="1826701"/>
            <a:ext cx="4725185" cy="3207856"/>
            <a:chOff x="6948196" y="1826701"/>
            <a:chExt cx="4725185" cy="3207856"/>
          </a:xfrm>
        </p:grpSpPr>
        <p:sp>
          <p:nvSpPr>
            <p:cNvPr id="4" name="Cloud 3">
              <a:extLst>
                <a:ext uri="{FF2B5EF4-FFF2-40B4-BE49-F238E27FC236}">
                  <a16:creationId xmlns:a16="http://schemas.microsoft.com/office/drawing/2014/main" id="{B93F4FD5-C0D5-2E47-A2B7-6F3F9C352FEF}"/>
                </a:ext>
              </a:extLst>
            </p:cNvPr>
            <p:cNvSpPr/>
            <p:nvPr/>
          </p:nvSpPr>
          <p:spPr>
            <a:xfrm>
              <a:off x="7803958" y="1826701"/>
              <a:ext cx="3869423"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76BB6B19-8EEF-C944-A244-D818EE992E8A}"/>
                </a:ext>
              </a:extLst>
            </p:cNvPr>
            <p:cNvGrpSpPr/>
            <p:nvPr/>
          </p:nvGrpSpPr>
          <p:grpSpPr>
            <a:xfrm rot="17798811">
              <a:off x="6505919" y="3985304"/>
              <a:ext cx="1491530" cy="606976"/>
              <a:chOff x="4716518" y="3138109"/>
              <a:chExt cx="1531882" cy="606976"/>
            </a:xfrm>
            <a:solidFill>
              <a:schemeClr val="bg1"/>
            </a:solidFill>
          </p:grpSpPr>
          <p:sp>
            <p:nvSpPr>
              <p:cNvPr id="26" name="Oval 25">
                <a:extLst>
                  <a:ext uri="{FF2B5EF4-FFF2-40B4-BE49-F238E27FC236}">
                    <a16:creationId xmlns:a16="http://schemas.microsoft.com/office/drawing/2014/main" id="{64C60EBF-BC5B-754D-AD07-5532166D2BD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B4551D8-47BF-5E4E-B121-38593B576EC5}"/>
                  </a:ext>
                </a:extLst>
              </p:cNvPr>
              <p:cNvSpPr/>
              <p:nvPr/>
            </p:nvSpPr>
            <p:spPr>
              <a:xfrm>
                <a:off x="5171665" y="313810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08A4442-B6F5-F949-A608-DE58CCF62FE4}"/>
                  </a:ext>
                </a:extLst>
              </p:cNvPr>
              <p:cNvSpPr/>
              <p:nvPr/>
            </p:nvSpPr>
            <p:spPr>
              <a:xfrm>
                <a:off x="4716518" y="327159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descr="A picture containing drawing&#10;&#10;Description automatically generated">
              <a:extLst>
                <a:ext uri="{FF2B5EF4-FFF2-40B4-BE49-F238E27FC236}">
                  <a16:creationId xmlns:a16="http://schemas.microsoft.com/office/drawing/2014/main" id="{15D29395-7EAA-8449-BDC9-0672DFC1B0D9}"/>
                </a:ext>
              </a:extLst>
            </p:cNvPr>
            <p:cNvPicPr>
              <a:picLocks noChangeAspect="1"/>
            </p:cNvPicPr>
            <p:nvPr/>
          </p:nvPicPr>
          <p:blipFill>
            <a:blip r:embed="rId5"/>
            <a:stretch>
              <a:fillRect/>
            </a:stretch>
          </p:blipFill>
          <p:spPr>
            <a:xfrm>
              <a:off x="8672072" y="2958756"/>
              <a:ext cx="809478" cy="836258"/>
            </a:xfrm>
            <a:prstGeom prst="rect">
              <a:avLst/>
            </a:prstGeom>
          </p:spPr>
        </p:pic>
        <p:pic>
          <p:nvPicPr>
            <p:cNvPr id="33" name="Picture 32" descr="A picture containing icon&#10;&#10;Description automatically generated">
              <a:extLst>
                <a:ext uri="{FF2B5EF4-FFF2-40B4-BE49-F238E27FC236}">
                  <a16:creationId xmlns:a16="http://schemas.microsoft.com/office/drawing/2014/main" id="{2DB85C80-6F72-4E45-A430-0BC99D600B68}"/>
                </a:ext>
              </a:extLst>
            </p:cNvPr>
            <p:cNvPicPr>
              <a:picLocks noChangeAspect="1"/>
            </p:cNvPicPr>
            <p:nvPr/>
          </p:nvPicPr>
          <p:blipFill>
            <a:blip r:embed="rId6"/>
            <a:stretch>
              <a:fillRect/>
            </a:stretch>
          </p:blipFill>
          <p:spPr>
            <a:xfrm>
              <a:off x="9821489" y="2399607"/>
              <a:ext cx="649661" cy="1709634"/>
            </a:xfrm>
            <a:prstGeom prst="rect">
              <a:avLst/>
            </a:prstGeom>
          </p:spPr>
        </p:pic>
      </p:grpSp>
      <p:pic>
        <p:nvPicPr>
          <p:cNvPr id="19" name="beep-09-soft.mp3" descr="beep-09-soft.mp3">
            <a:hlinkClick r:id="" action="ppaction://media"/>
            <a:extLst>
              <a:ext uri="{FF2B5EF4-FFF2-40B4-BE49-F238E27FC236}">
                <a16:creationId xmlns:a16="http://schemas.microsoft.com/office/drawing/2014/main" id="{66D1CAB8-9FC5-084E-BA58-6443E2A5E25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DDC8AB02-DA89-4F4A-8C96-A583A1C76155}"/>
              </a:ext>
            </a:extLst>
          </p:cNvPr>
          <p:cNvGrpSpPr/>
          <p:nvPr/>
        </p:nvGrpSpPr>
        <p:grpSpPr>
          <a:xfrm>
            <a:off x="1107633" y="1972972"/>
            <a:ext cx="3869424" cy="2912056"/>
            <a:chOff x="1107633" y="1972972"/>
            <a:chExt cx="3869424" cy="2912056"/>
          </a:xfrm>
        </p:grpSpPr>
        <p:sp>
          <p:nvSpPr>
            <p:cNvPr id="3" name="Cloud 2">
              <a:extLst>
                <a:ext uri="{FF2B5EF4-FFF2-40B4-BE49-F238E27FC236}">
                  <a16:creationId xmlns:a16="http://schemas.microsoft.com/office/drawing/2014/main" id="{0BEB477E-354B-4140-9433-342078FF35FF}"/>
                </a:ext>
              </a:extLst>
            </p:cNvPr>
            <p:cNvSpPr/>
            <p:nvPr/>
          </p:nvSpPr>
          <p:spPr>
            <a:xfrm>
              <a:off x="1107633" y="197297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3C489DBC-36E7-6648-BC4C-643730044261}"/>
                </a:ext>
              </a:extLst>
            </p:cNvPr>
            <p:cNvPicPr>
              <a:picLocks noChangeAspect="1"/>
            </p:cNvPicPr>
            <p:nvPr/>
          </p:nvPicPr>
          <p:blipFill>
            <a:blip r:embed="rId5"/>
            <a:stretch>
              <a:fillRect/>
            </a:stretch>
          </p:blipFill>
          <p:spPr>
            <a:xfrm>
              <a:off x="1727516" y="2746557"/>
              <a:ext cx="809478" cy="836258"/>
            </a:xfrm>
            <a:prstGeom prst="rect">
              <a:avLst/>
            </a:prstGeom>
          </p:spPr>
        </p:pic>
        <p:pic>
          <p:nvPicPr>
            <p:cNvPr id="34" name="Picture 33" descr="A picture containing icon&#10;&#10;Description automatically generated">
              <a:extLst>
                <a:ext uri="{FF2B5EF4-FFF2-40B4-BE49-F238E27FC236}">
                  <a16:creationId xmlns:a16="http://schemas.microsoft.com/office/drawing/2014/main" id="{73388CEB-9E72-EA4E-A067-D2A910AF1AC7}"/>
                </a:ext>
              </a:extLst>
            </p:cNvPr>
            <p:cNvPicPr>
              <a:picLocks noChangeAspect="1"/>
            </p:cNvPicPr>
            <p:nvPr/>
          </p:nvPicPr>
          <p:blipFill>
            <a:blip r:embed="rId6"/>
            <a:stretch>
              <a:fillRect/>
            </a:stretch>
          </p:blipFill>
          <p:spPr>
            <a:xfrm>
              <a:off x="3661290" y="2543770"/>
              <a:ext cx="596569" cy="1569918"/>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49CC14C-A596-8E44-B891-258F4330137B}"/>
                </a:ext>
              </a:extLst>
            </p:cNvPr>
            <p:cNvPicPr>
              <a:picLocks noChangeAspect="1"/>
            </p:cNvPicPr>
            <p:nvPr/>
          </p:nvPicPr>
          <p:blipFill>
            <a:blip r:embed="rId5"/>
            <a:stretch>
              <a:fillRect/>
            </a:stretch>
          </p:blipFill>
          <p:spPr>
            <a:xfrm>
              <a:off x="2273617" y="3600567"/>
              <a:ext cx="809478" cy="836258"/>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EF82DABC-1470-9D48-8C63-1606B6C578F4}"/>
                </a:ext>
              </a:extLst>
            </p:cNvPr>
            <p:cNvPicPr>
              <a:picLocks noChangeAspect="1"/>
            </p:cNvPicPr>
            <p:nvPr/>
          </p:nvPicPr>
          <p:blipFill>
            <a:blip r:embed="rId5"/>
            <a:stretch>
              <a:fillRect/>
            </a:stretch>
          </p:blipFill>
          <p:spPr>
            <a:xfrm>
              <a:off x="2710450" y="2580154"/>
              <a:ext cx="809478" cy="836258"/>
            </a:xfrm>
            <a:prstGeom prst="rect">
              <a:avLst/>
            </a:prstGeom>
          </p:spPr>
        </p:pic>
      </p:grpSp>
    </p:spTree>
    <p:extLst>
      <p:ext uri="{BB962C8B-B14F-4D97-AF65-F5344CB8AC3E}">
        <p14:creationId xmlns:p14="http://schemas.microsoft.com/office/powerpoint/2010/main" val="18454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19"/>
                                        </p:tgtEl>
                                      </p:cBhvr>
                                    </p:cmd>
                                  </p:childTnLst>
                                </p:cTn>
                              </p:par>
                              <p:par>
                                <p:cTn id="13" presetID="35" presetClass="emph" presetSubtype="0" fill="hold" nodeType="withEffect">
                                  <p:stCondLst>
                                    <p:cond delay="0"/>
                                  </p:stCondLst>
                                  <p:childTnLst>
                                    <p:anim calcmode="discrete" valueType="str">
                                      <p:cBhvr>
                                        <p:cTn id="1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9"/>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BF363723-D6F3-A946-81B8-453BC7AB2A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D89CF8B8-4233-EB4F-AC7C-5A2B3AB6990C}"/>
              </a:ext>
            </a:extLst>
          </p:cNvPr>
          <p:cNvGrpSpPr/>
          <p:nvPr/>
        </p:nvGrpSpPr>
        <p:grpSpPr>
          <a:xfrm>
            <a:off x="808545" y="1711517"/>
            <a:ext cx="4694936" cy="2990451"/>
            <a:chOff x="808545" y="1711517"/>
            <a:chExt cx="4694936" cy="2990451"/>
          </a:xfrm>
        </p:grpSpPr>
        <p:grpSp>
          <p:nvGrpSpPr>
            <p:cNvPr id="20" name="Group 19">
              <a:extLst>
                <a:ext uri="{FF2B5EF4-FFF2-40B4-BE49-F238E27FC236}">
                  <a16:creationId xmlns:a16="http://schemas.microsoft.com/office/drawing/2014/main" id="{498BEC21-3FF5-E34D-85D6-B7E4347156A4}"/>
                </a:ext>
              </a:extLst>
            </p:cNvPr>
            <p:cNvGrpSpPr/>
            <p:nvPr/>
          </p:nvGrpSpPr>
          <p:grpSpPr>
            <a:xfrm>
              <a:off x="808545" y="1711517"/>
              <a:ext cx="4694936" cy="2990451"/>
              <a:chOff x="192592" y="2848447"/>
              <a:chExt cx="4694936" cy="2990451"/>
            </a:xfrm>
            <a:solidFill>
              <a:schemeClr val="bg1"/>
            </a:solidFill>
          </p:grpSpPr>
          <p:sp>
            <p:nvSpPr>
              <p:cNvPr id="3" name="Cloud 2">
                <a:extLst>
                  <a:ext uri="{FF2B5EF4-FFF2-40B4-BE49-F238E27FC236}">
                    <a16:creationId xmlns:a16="http://schemas.microsoft.com/office/drawing/2014/main" id="{7F0987CC-058E-0845-A8B9-EA91BC938B40}"/>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F0129FB3-EF36-4C42-B12E-6EA96A36AC45}"/>
                  </a:ext>
                </a:extLst>
              </p:cNvPr>
              <p:cNvGrpSpPr/>
              <p:nvPr/>
            </p:nvGrpSpPr>
            <p:grpSpPr>
              <a:xfrm rot="17653701" flipH="1">
                <a:off x="3936075" y="4887446"/>
                <a:ext cx="605877" cy="1297028"/>
                <a:chOff x="5382571" y="3458653"/>
                <a:chExt cx="592779" cy="1297028"/>
              </a:xfrm>
              <a:grpFill/>
            </p:grpSpPr>
            <p:sp>
              <p:nvSpPr>
                <p:cNvPr id="17" name="Oval 16">
                  <a:extLst>
                    <a:ext uri="{FF2B5EF4-FFF2-40B4-BE49-F238E27FC236}">
                      <a16:creationId xmlns:a16="http://schemas.microsoft.com/office/drawing/2014/main" id="{1D632392-92C0-EA49-A0FE-308A41D5D07B}"/>
                    </a:ext>
                  </a:extLst>
                </p:cNvPr>
                <p:cNvSpPr/>
                <p:nvPr/>
              </p:nvSpPr>
              <p:spPr>
                <a:xfrm>
                  <a:off x="5382571" y="3458653"/>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3CFFE74-3020-AE4D-A2E4-7605DEB2491D}"/>
                    </a:ext>
                  </a:extLst>
                </p:cNvPr>
                <p:cNvSpPr/>
                <p:nvPr/>
              </p:nvSpPr>
              <p:spPr>
                <a:xfrm>
                  <a:off x="5403567" y="411961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97B6C5-7687-8546-8CA8-7D957F6790D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descr="A picture containing drawing&#10;&#10;Description automatically generated">
              <a:extLst>
                <a:ext uri="{FF2B5EF4-FFF2-40B4-BE49-F238E27FC236}">
                  <a16:creationId xmlns:a16="http://schemas.microsoft.com/office/drawing/2014/main" id="{299ED08F-BFA1-8C4D-8443-66CD9B45D4C2}"/>
                </a:ext>
              </a:extLst>
            </p:cNvPr>
            <p:cNvPicPr>
              <a:picLocks noChangeAspect="1"/>
            </p:cNvPicPr>
            <p:nvPr/>
          </p:nvPicPr>
          <p:blipFill>
            <a:blip r:embed="rId6"/>
            <a:stretch>
              <a:fillRect/>
            </a:stretch>
          </p:blipFill>
          <p:spPr>
            <a:xfrm>
              <a:off x="1244778" y="2759114"/>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C5EB4B47-5C5C-204D-B092-3FA3C541B2FB}"/>
                </a:ext>
              </a:extLst>
            </p:cNvPr>
            <p:cNvPicPr>
              <a:picLocks noChangeAspect="1"/>
            </p:cNvPicPr>
            <p:nvPr/>
          </p:nvPicPr>
          <p:blipFill>
            <a:blip r:embed="rId7"/>
            <a:stretch>
              <a:fillRect/>
            </a:stretch>
          </p:blipFill>
          <p:spPr>
            <a:xfrm>
              <a:off x="2185358" y="2257441"/>
              <a:ext cx="809478" cy="836258"/>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5129BB64-C2CC-0647-B51C-EAE5144C8BE7}"/>
                </a:ext>
              </a:extLst>
            </p:cNvPr>
            <p:cNvPicPr>
              <a:picLocks noChangeAspect="1"/>
            </p:cNvPicPr>
            <p:nvPr/>
          </p:nvPicPr>
          <p:blipFill>
            <a:blip r:embed="rId7"/>
            <a:stretch>
              <a:fillRect/>
            </a:stretch>
          </p:blipFill>
          <p:spPr>
            <a:xfrm>
              <a:off x="2443019" y="3200785"/>
              <a:ext cx="809478" cy="836258"/>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7D74DE05-FCC9-EC48-AC74-43DD12CAF4C7}"/>
                </a:ext>
              </a:extLst>
            </p:cNvPr>
            <p:cNvPicPr>
              <a:picLocks noChangeAspect="1"/>
            </p:cNvPicPr>
            <p:nvPr/>
          </p:nvPicPr>
          <p:blipFill>
            <a:blip r:embed="rId7"/>
            <a:stretch>
              <a:fillRect/>
            </a:stretch>
          </p:blipFill>
          <p:spPr>
            <a:xfrm>
              <a:off x="3181331" y="2364527"/>
              <a:ext cx="809478" cy="836258"/>
            </a:xfrm>
            <a:prstGeom prst="rect">
              <a:avLst/>
            </a:prstGeom>
          </p:spPr>
        </p:pic>
      </p:grpSp>
      <p:grpSp>
        <p:nvGrpSpPr>
          <p:cNvPr id="7" name="Group 6">
            <a:extLst>
              <a:ext uri="{FF2B5EF4-FFF2-40B4-BE49-F238E27FC236}">
                <a16:creationId xmlns:a16="http://schemas.microsoft.com/office/drawing/2014/main" id="{090DF902-7D22-754F-8F59-88E42469E8E1}"/>
              </a:ext>
            </a:extLst>
          </p:cNvPr>
          <p:cNvGrpSpPr/>
          <p:nvPr/>
        </p:nvGrpSpPr>
        <p:grpSpPr>
          <a:xfrm>
            <a:off x="7392727" y="1377921"/>
            <a:ext cx="4222551" cy="3110948"/>
            <a:chOff x="7392727" y="1377921"/>
            <a:chExt cx="4222551" cy="3110948"/>
          </a:xfrm>
        </p:grpSpPr>
        <p:sp>
          <p:nvSpPr>
            <p:cNvPr id="5" name="Cloud 4">
              <a:extLst>
                <a:ext uri="{FF2B5EF4-FFF2-40B4-BE49-F238E27FC236}">
                  <a16:creationId xmlns:a16="http://schemas.microsoft.com/office/drawing/2014/main" id="{FBD661B7-10A9-4444-98E3-055C6DACC66E}"/>
                </a:ext>
              </a:extLst>
            </p:cNvPr>
            <p:cNvSpPr/>
            <p:nvPr/>
          </p:nvSpPr>
          <p:spPr>
            <a:xfrm>
              <a:off x="7392727" y="1377921"/>
              <a:ext cx="4222551" cy="311094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AD3D293A-A8DA-BA40-9AF5-950BB2873DF2}"/>
                </a:ext>
              </a:extLst>
            </p:cNvPr>
            <p:cNvPicPr>
              <a:picLocks noChangeAspect="1"/>
            </p:cNvPicPr>
            <p:nvPr/>
          </p:nvPicPr>
          <p:blipFill>
            <a:blip r:embed="rId7"/>
            <a:stretch>
              <a:fillRect/>
            </a:stretch>
          </p:blipFill>
          <p:spPr>
            <a:xfrm>
              <a:off x="10006642" y="2199922"/>
              <a:ext cx="936636" cy="967623"/>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D35A3CBD-A226-DB4C-B3DF-755060BE5B56}"/>
                </a:ext>
              </a:extLst>
            </p:cNvPr>
            <p:cNvPicPr>
              <a:picLocks noChangeAspect="1"/>
            </p:cNvPicPr>
            <p:nvPr/>
          </p:nvPicPr>
          <p:blipFill>
            <a:blip r:embed="rId6"/>
            <a:stretch>
              <a:fillRect/>
            </a:stretch>
          </p:blipFill>
          <p:spPr>
            <a:xfrm>
              <a:off x="8001395" y="2471259"/>
              <a:ext cx="1001739" cy="124487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D9B3479-36F9-564B-9457-D969E625B5D6}"/>
                </a:ext>
              </a:extLst>
            </p:cNvPr>
            <p:cNvPicPr>
              <a:picLocks noChangeAspect="1"/>
            </p:cNvPicPr>
            <p:nvPr/>
          </p:nvPicPr>
          <p:blipFill>
            <a:blip r:embed="rId7"/>
            <a:stretch>
              <a:fillRect/>
            </a:stretch>
          </p:blipFill>
          <p:spPr>
            <a:xfrm>
              <a:off x="8920028" y="1815033"/>
              <a:ext cx="936636" cy="967623"/>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9A5DC6B2-1DFA-C547-8AC1-40566F1AC175}"/>
                </a:ext>
              </a:extLst>
            </p:cNvPr>
            <p:cNvPicPr>
              <a:picLocks noChangeAspect="1"/>
            </p:cNvPicPr>
            <p:nvPr/>
          </p:nvPicPr>
          <p:blipFill>
            <a:blip r:embed="rId6"/>
            <a:stretch>
              <a:fillRect/>
            </a:stretch>
          </p:blipFill>
          <p:spPr>
            <a:xfrm>
              <a:off x="9003134" y="2856213"/>
              <a:ext cx="1001739" cy="1244879"/>
            </a:xfrm>
            <a:prstGeom prst="rect">
              <a:avLst/>
            </a:prstGeom>
          </p:spPr>
        </p:pic>
      </p:grpSp>
    </p:spTree>
    <p:extLst>
      <p:ext uri="{BB962C8B-B14F-4D97-AF65-F5344CB8AC3E}">
        <p14:creationId xmlns:p14="http://schemas.microsoft.com/office/powerpoint/2010/main" val="27827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AF0ADA-DC90-3640-A418-CF20953AFA0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graphical user interface&#10;&#10;Description automatically generated">
            <a:extLst>
              <a:ext uri="{FF2B5EF4-FFF2-40B4-BE49-F238E27FC236}">
                <a16:creationId xmlns:a16="http://schemas.microsoft.com/office/drawing/2014/main" id="{26C423F7-0F11-4440-A178-6C86C76A3B4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399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654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beep-09-soft.mp3" descr="beep-09-soft.mp3">
            <a:hlinkClick r:id="" action="ppaction://media"/>
            <a:extLst>
              <a:ext uri="{FF2B5EF4-FFF2-40B4-BE49-F238E27FC236}">
                <a16:creationId xmlns:a16="http://schemas.microsoft.com/office/drawing/2014/main" id="{1B99E35D-0B32-6A46-8FF8-862B1826A6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D0CE6E1A-3A12-C943-87E4-87498ADE5EBF}"/>
              </a:ext>
            </a:extLst>
          </p:cNvPr>
          <p:cNvGrpSpPr/>
          <p:nvPr/>
        </p:nvGrpSpPr>
        <p:grpSpPr>
          <a:xfrm>
            <a:off x="7291756" y="1289538"/>
            <a:ext cx="3869424" cy="2912056"/>
            <a:chOff x="7572237" y="1775416"/>
            <a:chExt cx="3869424" cy="2912056"/>
          </a:xfrm>
        </p:grpSpPr>
        <p:sp>
          <p:nvSpPr>
            <p:cNvPr id="3" name="Cloud 2">
              <a:extLst>
                <a:ext uri="{FF2B5EF4-FFF2-40B4-BE49-F238E27FC236}">
                  <a16:creationId xmlns:a16="http://schemas.microsoft.com/office/drawing/2014/main" id="{30173A59-5EC1-9B46-B7BA-D067152FE002}"/>
                </a:ext>
              </a:extLst>
            </p:cNvPr>
            <p:cNvSpPr/>
            <p:nvPr/>
          </p:nvSpPr>
          <p:spPr>
            <a:xfrm>
              <a:off x="7572237" y="177541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Shape&#10;&#10;Description automatically generated">
              <a:extLst>
                <a:ext uri="{FF2B5EF4-FFF2-40B4-BE49-F238E27FC236}">
                  <a16:creationId xmlns:a16="http://schemas.microsoft.com/office/drawing/2014/main" id="{6AED27E5-C1A7-C847-B0E3-362C565FC99A}"/>
                </a:ext>
              </a:extLst>
            </p:cNvPr>
            <p:cNvPicPr>
              <a:picLocks noChangeAspect="1"/>
            </p:cNvPicPr>
            <p:nvPr/>
          </p:nvPicPr>
          <p:blipFill>
            <a:blip r:embed="rId6"/>
            <a:stretch>
              <a:fillRect/>
            </a:stretch>
          </p:blipFill>
          <p:spPr>
            <a:xfrm>
              <a:off x="9010042" y="2331485"/>
              <a:ext cx="993815" cy="1906600"/>
            </a:xfrm>
            <a:prstGeom prst="rect">
              <a:avLst/>
            </a:prstGeom>
          </p:spPr>
        </p:pic>
        <p:pic>
          <p:nvPicPr>
            <p:cNvPr id="21" name="Picture 20" descr="Icon&#10;&#10;Description automatically generated">
              <a:extLst>
                <a:ext uri="{FF2B5EF4-FFF2-40B4-BE49-F238E27FC236}">
                  <a16:creationId xmlns:a16="http://schemas.microsoft.com/office/drawing/2014/main" id="{B4B099E9-DDD1-6E48-A63A-C701E615E08B}"/>
                </a:ext>
              </a:extLst>
            </p:cNvPr>
            <p:cNvPicPr>
              <a:picLocks noChangeAspect="1"/>
            </p:cNvPicPr>
            <p:nvPr/>
          </p:nvPicPr>
          <p:blipFill>
            <a:blip r:embed="rId7"/>
            <a:stretch>
              <a:fillRect/>
            </a:stretch>
          </p:blipFill>
          <p:spPr>
            <a:xfrm>
              <a:off x="8041990" y="2767753"/>
              <a:ext cx="801152" cy="1102516"/>
            </a:xfrm>
            <a:prstGeom prst="rect">
              <a:avLst/>
            </a:prstGeom>
          </p:spPr>
        </p:pic>
        <p:pic>
          <p:nvPicPr>
            <p:cNvPr id="22" name="Picture 21" descr="Shape&#10;&#10;Description automatically generated">
              <a:extLst>
                <a:ext uri="{FF2B5EF4-FFF2-40B4-BE49-F238E27FC236}">
                  <a16:creationId xmlns:a16="http://schemas.microsoft.com/office/drawing/2014/main" id="{05522F60-E5F4-A74E-A1B6-AB5C67EA9CD4}"/>
                </a:ext>
              </a:extLst>
            </p:cNvPr>
            <p:cNvPicPr>
              <a:picLocks noChangeAspect="1"/>
            </p:cNvPicPr>
            <p:nvPr/>
          </p:nvPicPr>
          <p:blipFill>
            <a:blip r:embed="rId6"/>
            <a:stretch>
              <a:fillRect/>
            </a:stretch>
          </p:blipFill>
          <p:spPr>
            <a:xfrm>
              <a:off x="9945376" y="2052266"/>
              <a:ext cx="993815" cy="1906600"/>
            </a:xfrm>
            <a:prstGeom prst="rect">
              <a:avLst/>
            </a:prstGeom>
          </p:spPr>
        </p:pic>
      </p:grpSp>
      <p:grpSp>
        <p:nvGrpSpPr>
          <p:cNvPr id="2" name="Group 1">
            <a:extLst>
              <a:ext uri="{FF2B5EF4-FFF2-40B4-BE49-F238E27FC236}">
                <a16:creationId xmlns:a16="http://schemas.microsoft.com/office/drawing/2014/main" id="{C6955FFD-29BA-A246-ADFA-5E723226F9E6}"/>
              </a:ext>
            </a:extLst>
          </p:cNvPr>
          <p:cNvGrpSpPr/>
          <p:nvPr/>
        </p:nvGrpSpPr>
        <p:grpSpPr>
          <a:xfrm>
            <a:off x="718090" y="1289538"/>
            <a:ext cx="4626546" cy="3745479"/>
            <a:chOff x="718090" y="1289538"/>
            <a:chExt cx="4626546" cy="3745479"/>
          </a:xfrm>
        </p:grpSpPr>
        <p:sp>
          <p:nvSpPr>
            <p:cNvPr id="5" name="Cloud 4">
              <a:extLst>
                <a:ext uri="{FF2B5EF4-FFF2-40B4-BE49-F238E27FC236}">
                  <a16:creationId xmlns:a16="http://schemas.microsoft.com/office/drawing/2014/main" id="{0F650F36-A5FD-DF43-853B-69D4DCB1290E}"/>
                </a:ext>
              </a:extLst>
            </p:cNvPr>
            <p:cNvSpPr/>
            <p:nvPr/>
          </p:nvSpPr>
          <p:spPr>
            <a:xfrm>
              <a:off x="718090" y="1289538"/>
              <a:ext cx="4182156" cy="3383962"/>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D89730-1FE3-9346-9299-23DB43FBD45A}"/>
                </a:ext>
              </a:extLst>
            </p:cNvPr>
            <p:cNvSpPr/>
            <p:nvPr/>
          </p:nvSpPr>
          <p:spPr>
            <a:xfrm>
              <a:off x="4145536" y="4015835"/>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2D3A56E-3B2F-D544-8C69-32A4FA263AC6}"/>
                </a:ext>
              </a:extLst>
            </p:cNvPr>
            <p:cNvSpPr/>
            <p:nvPr/>
          </p:nvSpPr>
          <p:spPr>
            <a:xfrm>
              <a:off x="4711586" y="4342219"/>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619EA9D-F403-004B-BDCD-60E76E3692ED}"/>
                </a:ext>
              </a:extLst>
            </p:cNvPr>
            <p:cNvSpPr/>
            <p:nvPr/>
          </p:nvSpPr>
          <p:spPr>
            <a:xfrm>
              <a:off x="5103336" y="4804533"/>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a:extLst>
                <a:ext uri="{FF2B5EF4-FFF2-40B4-BE49-F238E27FC236}">
                  <a16:creationId xmlns:a16="http://schemas.microsoft.com/office/drawing/2014/main" id="{4FB57801-4C07-E54E-B629-9E365313CC00}"/>
                </a:ext>
              </a:extLst>
            </p:cNvPr>
            <p:cNvPicPr>
              <a:picLocks noChangeAspect="1"/>
            </p:cNvPicPr>
            <p:nvPr/>
          </p:nvPicPr>
          <p:blipFill>
            <a:blip r:embed="rId6"/>
            <a:stretch>
              <a:fillRect/>
            </a:stretch>
          </p:blipFill>
          <p:spPr>
            <a:xfrm>
              <a:off x="1965968" y="1865744"/>
              <a:ext cx="940344" cy="1804018"/>
            </a:xfrm>
            <a:prstGeom prst="rect">
              <a:avLst/>
            </a:prstGeom>
          </p:spPr>
        </p:pic>
        <p:pic>
          <p:nvPicPr>
            <p:cNvPr id="31" name="Picture 30" descr="Shape&#10;&#10;Description automatically generated">
              <a:extLst>
                <a:ext uri="{FF2B5EF4-FFF2-40B4-BE49-F238E27FC236}">
                  <a16:creationId xmlns:a16="http://schemas.microsoft.com/office/drawing/2014/main" id="{A2E15778-51FD-764E-8F85-AF3E46B5AAAA}"/>
                </a:ext>
              </a:extLst>
            </p:cNvPr>
            <p:cNvPicPr>
              <a:picLocks noChangeAspect="1"/>
            </p:cNvPicPr>
            <p:nvPr/>
          </p:nvPicPr>
          <p:blipFill>
            <a:blip r:embed="rId6"/>
            <a:stretch>
              <a:fillRect/>
            </a:stretch>
          </p:blipFill>
          <p:spPr>
            <a:xfrm>
              <a:off x="2579399" y="2392951"/>
              <a:ext cx="965417" cy="1852120"/>
            </a:xfrm>
            <a:prstGeom prst="rect">
              <a:avLst/>
            </a:prstGeom>
          </p:spPr>
        </p:pic>
        <p:pic>
          <p:nvPicPr>
            <p:cNvPr id="18" name="Picture 17" descr="Icon&#10;&#10;Description automatically generated">
              <a:extLst>
                <a:ext uri="{FF2B5EF4-FFF2-40B4-BE49-F238E27FC236}">
                  <a16:creationId xmlns:a16="http://schemas.microsoft.com/office/drawing/2014/main" id="{BAA09E24-969F-5A47-90AE-2449FC80966D}"/>
                </a:ext>
              </a:extLst>
            </p:cNvPr>
            <p:cNvPicPr>
              <a:picLocks noChangeAspect="1"/>
            </p:cNvPicPr>
            <p:nvPr/>
          </p:nvPicPr>
          <p:blipFill>
            <a:blip r:embed="rId7"/>
            <a:stretch>
              <a:fillRect/>
            </a:stretch>
          </p:blipFill>
          <p:spPr>
            <a:xfrm>
              <a:off x="1128819" y="2454308"/>
              <a:ext cx="801152" cy="1102516"/>
            </a:xfrm>
            <a:prstGeom prst="rect">
              <a:avLst/>
            </a:prstGeom>
          </p:spPr>
        </p:pic>
        <p:pic>
          <p:nvPicPr>
            <p:cNvPr id="26" name="Picture 25" descr="Shape&#10;&#10;Description automatically generated">
              <a:extLst>
                <a:ext uri="{FF2B5EF4-FFF2-40B4-BE49-F238E27FC236}">
                  <a16:creationId xmlns:a16="http://schemas.microsoft.com/office/drawing/2014/main" id="{8E500971-D3F5-1347-923F-B45783E28911}"/>
                </a:ext>
              </a:extLst>
            </p:cNvPr>
            <p:cNvPicPr>
              <a:picLocks noChangeAspect="1"/>
            </p:cNvPicPr>
            <p:nvPr/>
          </p:nvPicPr>
          <p:blipFill>
            <a:blip r:embed="rId6"/>
            <a:stretch>
              <a:fillRect/>
            </a:stretch>
          </p:blipFill>
          <p:spPr>
            <a:xfrm>
              <a:off x="3366794" y="1704704"/>
              <a:ext cx="965417" cy="1852120"/>
            </a:xfrm>
            <a:prstGeom prst="rect">
              <a:avLst/>
            </a:prstGeom>
          </p:spPr>
        </p:pic>
      </p:grpSp>
    </p:spTree>
    <p:extLst>
      <p:ext uri="{BB962C8B-B14F-4D97-AF65-F5344CB8AC3E}">
        <p14:creationId xmlns:p14="http://schemas.microsoft.com/office/powerpoint/2010/main" val="26187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5"/>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5"/>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53496B-7331-F145-9E3F-258B81C4C637}"/>
              </a:ext>
            </a:extLst>
          </p:cNvPr>
          <p:cNvGrpSpPr/>
          <p:nvPr/>
        </p:nvGrpSpPr>
        <p:grpSpPr>
          <a:xfrm>
            <a:off x="940312" y="1794927"/>
            <a:ext cx="3668208" cy="2715976"/>
            <a:chOff x="940312" y="1794927"/>
            <a:chExt cx="3668208" cy="2715976"/>
          </a:xfrm>
        </p:grpSpPr>
        <p:sp>
          <p:nvSpPr>
            <p:cNvPr id="3" name="Cloud 2">
              <a:extLst>
                <a:ext uri="{FF2B5EF4-FFF2-40B4-BE49-F238E27FC236}">
                  <a16:creationId xmlns:a16="http://schemas.microsoft.com/office/drawing/2014/main" id="{1811E38E-23B2-9446-AA6E-C7A76A908CE5}"/>
                </a:ext>
              </a:extLst>
            </p:cNvPr>
            <p:cNvSpPr/>
            <p:nvPr/>
          </p:nvSpPr>
          <p:spPr>
            <a:xfrm>
              <a:off x="940312" y="1794927"/>
              <a:ext cx="3668208" cy="271597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Icon&#10;&#10;Description automatically generated">
              <a:extLst>
                <a:ext uri="{FF2B5EF4-FFF2-40B4-BE49-F238E27FC236}">
                  <a16:creationId xmlns:a16="http://schemas.microsoft.com/office/drawing/2014/main" id="{BE5D5FA1-1A83-A347-94AD-4B64F5A8F762}"/>
                </a:ext>
              </a:extLst>
            </p:cNvPr>
            <p:cNvPicPr>
              <a:picLocks noChangeAspect="1"/>
            </p:cNvPicPr>
            <p:nvPr/>
          </p:nvPicPr>
          <p:blipFill rotWithShape="1">
            <a:blip r:embed="rId5"/>
            <a:srcRect l="22625" r="21941"/>
            <a:stretch/>
          </p:blipFill>
          <p:spPr>
            <a:xfrm>
              <a:off x="1572701" y="2938843"/>
              <a:ext cx="809478" cy="1041699"/>
            </a:xfrm>
            <a:prstGeom prst="rect">
              <a:avLst/>
            </a:prstGeom>
          </p:spPr>
        </p:pic>
        <p:pic>
          <p:nvPicPr>
            <p:cNvPr id="25" name="Picture 24" descr="Icon&#10;&#10;Description automatically generated">
              <a:extLst>
                <a:ext uri="{FF2B5EF4-FFF2-40B4-BE49-F238E27FC236}">
                  <a16:creationId xmlns:a16="http://schemas.microsoft.com/office/drawing/2014/main" id="{F6A5F508-0031-144E-8E20-57118F34DD9F}"/>
                </a:ext>
              </a:extLst>
            </p:cNvPr>
            <p:cNvPicPr>
              <a:picLocks noChangeAspect="1"/>
            </p:cNvPicPr>
            <p:nvPr/>
          </p:nvPicPr>
          <p:blipFill rotWithShape="1">
            <a:blip r:embed="rId5"/>
            <a:srcRect l="22625" r="21941"/>
            <a:stretch/>
          </p:blipFill>
          <p:spPr>
            <a:xfrm>
              <a:off x="2280641" y="2142493"/>
              <a:ext cx="809478" cy="104169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A9846B8C-C064-BE4A-9B57-950ADCC5F033}"/>
                </a:ext>
              </a:extLst>
            </p:cNvPr>
            <p:cNvPicPr>
              <a:picLocks noChangeAspect="1"/>
            </p:cNvPicPr>
            <p:nvPr/>
          </p:nvPicPr>
          <p:blipFill rotWithShape="1">
            <a:blip r:embed="rId6"/>
            <a:srcRect l="8440" t="8158" r="64632" b="53717"/>
            <a:stretch/>
          </p:blipFill>
          <p:spPr>
            <a:xfrm>
              <a:off x="3294112" y="2557523"/>
              <a:ext cx="566618" cy="1256117"/>
            </a:xfrm>
            <a:prstGeom prst="rect">
              <a:avLst/>
            </a:prstGeom>
          </p:spPr>
        </p:pic>
      </p:grpSp>
      <p:grpSp>
        <p:nvGrpSpPr>
          <p:cNvPr id="8" name="Group 7">
            <a:extLst>
              <a:ext uri="{FF2B5EF4-FFF2-40B4-BE49-F238E27FC236}">
                <a16:creationId xmlns:a16="http://schemas.microsoft.com/office/drawing/2014/main" id="{52DC391D-41D8-1341-9CCB-AA1E37823C23}"/>
              </a:ext>
            </a:extLst>
          </p:cNvPr>
          <p:cNvGrpSpPr/>
          <p:nvPr/>
        </p:nvGrpSpPr>
        <p:grpSpPr>
          <a:xfrm>
            <a:off x="6246488" y="1728164"/>
            <a:ext cx="5624173" cy="2912056"/>
            <a:chOff x="6246488" y="1728164"/>
            <a:chExt cx="5624173" cy="2912056"/>
          </a:xfrm>
        </p:grpSpPr>
        <p:grpSp>
          <p:nvGrpSpPr>
            <p:cNvPr id="21" name="Group 20">
              <a:extLst>
                <a:ext uri="{FF2B5EF4-FFF2-40B4-BE49-F238E27FC236}">
                  <a16:creationId xmlns:a16="http://schemas.microsoft.com/office/drawing/2014/main" id="{4A904FD7-B762-294F-9929-5407A610A2C5}"/>
                </a:ext>
              </a:extLst>
            </p:cNvPr>
            <p:cNvGrpSpPr/>
            <p:nvPr/>
          </p:nvGrpSpPr>
          <p:grpSpPr>
            <a:xfrm>
              <a:off x="6246488" y="1728164"/>
              <a:ext cx="5624173" cy="2912056"/>
              <a:chOff x="6095943" y="2848447"/>
              <a:chExt cx="5624173" cy="2912056"/>
            </a:xfrm>
            <a:solidFill>
              <a:schemeClr val="bg1"/>
            </a:solidFill>
          </p:grpSpPr>
          <p:sp>
            <p:nvSpPr>
              <p:cNvPr id="5" name="Cloud 4">
                <a:extLst>
                  <a:ext uri="{FF2B5EF4-FFF2-40B4-BE49-F238E27FC236}">
                    <a16:creationId xmlns:a16="http://schemas.microsoft.com/office/drawing/2014/main" id="{AEC76A91-1988-A348-A857-79677089C4F0}"/>
                  </a:ext>
                </a:extLst>
              </p:cNvPr>
              <p:cNvSpPr/>
              <p:nvPr/>
            </p:nvSpPr>
            <p:spPr>
              <a:xfrm>
                <a:off x="7850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0DF2BFFB-C08D-B84E-BDBE-13DF05A2FAD4}"/>
                  </a:ext>
                </a:extLst>
              </p:cNvPr>
              <p:cNvGrpSpPr/>
              <p:nvPr/>
            </p:nvGrpSpPr>
            <p:grpSpPr>
              <a:xfrm rot="4140765" flipH="1">
                <a:off x="6668518" y="3794702"/>
                <a:ext cx="514337" cy="1659488"/>
                <a:chOff x="5734050" y="3300585"/>
                <a:chExt cx="514350" cy="1455096"/>
              </a:xfrm>
              <a:grpFill/>
            </p:grpSpPr>
            <p:sp>
              <p:nvSpPr>
                <p:cNvPr id="16" name="Oval 15">
                  <a:extLst>
                    <a:ext uri="{FF2B5EF4-FFF2-40B4-BE49-F238E27FC236}">
                      <a16:creationId xmlns:a16="http://schemas.microsoft.com/office/drawing/2014/main" id="{D9E3FB83-E1B2-FB46-93F2-D700CED9E7FD}"/>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297CC3-48E5-0A4A-ABBB-5D4CD1FEF993}"/>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D2B9B1-8463-9B41-9D4D-819D584ED1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E38BBF68-B408-7D45-8D96-4FBA046012F7}"/>
                </a:ext>
              </a:extLst>
            </p:cNvPr>
            <p:cNvGrpSpPr/>
            <p:nvPr/>
          </p:nvGrpSpPr>
          <p:grpSpPr>
            <a:xfrm>
              <a:off x="8983702" y="2192449"/>
              <a:ext cx="1738047" cy="1529571"/>
              <a:chOff x="8983702" y="2192449"/>
              <a:chExt cx="1738047" cy="1529571"/>
            </a:xfrm>
          </p:grpSpPr>
          <p:pic>
            <p:nvPicPr>
              <p:cNvPr id="22" name="Picture 21" descr="Icon&#10;&#10;Description automatically generated">
                <a:extLst>
                  <a:ext uri="{FF2B5EF4-FFF2-40B4-BE49-F238E27FC236}">
                    <a16:creationId xmlns:a16="http://schemas.microsoft.com/office/drawing/2014/main" id="{2D943A9E-A2E6-B14F-9E0A-10919FC92389}"/>
                  </a:ext>
                </a:extLst>
              </p:cNvPr>
              <p:cNvPicPr>
                <a:picLocks noChangeAspect="1"/>
              </p:cNvPicPr>
              <p:nvPr/>
            </p:nvPicPr>
            <p:blipFill rotWithShape="1">
              <a:blip r:embed="rId5"/>
              <a:srcRect l="22625" r="21941"/>
              <a:stretch/>
            </p:blipFill>
            <p:spPr>
              <a:xfrm>
                <a:off x="8983702" y="2504999"/>
                <a:ext cx="919523" cy="1183313"/>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0B986659-5810-FB4A-97C3-E28AE9DAA19A}"/>
                  </a:ext>
                </a:extLst>
              </p:cNvPr>
              <p:cNvPicPr>
                <a:picLocks noChangeAspect="1"/>
              </p:cNvPicPr>
              <p:nvPr/>
            </p:nvPicPr>
            <p:blipFill rotWithShape="1">
              <a:blip r:embed="rId6"/>
              <a:srcRect l="8440" t="8158" r="64632" b="53717"/>
              <a:stretch/>
            </p:blipFill>
            <p:spPr>
              <a:xfrm>
                <a:off x="10031779" y="2192449"/>
                <a:ext cx="689970" cy="1529571"/>
              </a:xfrm>
              <a:prstGeom prst="rect">
                <a:avLst/>
              </a:prstGeom>
            </p:spPr>
          </p:pic>
        </p:grpSp>
      </p:grpSp>
      <p:pic>
        <p:nvPicPr>
          <p:cNvPr id="20" name="beep-09-soft.mp3" descr="beep-09-soft.mp3">
            <a:hlinkClick r:id="" action="ppaction://media"/>
            <a:extLst>
              <a:ext uri="{FF2B5EF4-FFF2-40B4-BE49-F238E27FC236}">
                <a16:creationId xmlns:a16="http://schemas.microsoft.com/office/drawing/2014/main" id="{DADBC33A-33ED-014A-B829-5ECD6D7B840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101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F1E6D6C1-EAB0-6F41-9F07-08471857A9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ADD388E0-80E7-2946-B822-E480E586FCCB}"/>
              </a:ext>
            </a:extLst>
          </p:cNvPr>
          <p:cNvGrpSpPr/>
          <p:nvPr/>
        </p:nvGrpSpPr>
        <p:grpSpPr>
          <a:xfrm>
            <a:off x="7112655" y="1541118"/>
            <a:ext cx="3869424" cy="2912056"/>
            <a:chOff x="7580487" y="1805327"/>
            <a:chExt cx="3869424" cy="2912056"/>
          </a:xfrm>
        </p:grpSpPr>
        <p:sp>
          <p:nvSpPr>
            <p:cNvPr id="5" name="Cloud 4">
              <a:extLst>
                <a:ext uri="{FF2B5EF4-FFF2-40B4-BE49-F238E27FC236}">
                  <a16:creationId xmlns:a16="http://schemas.microsoft.com/office/drawing/2014/main" id="{542CA319-661E-4D42-B0BC-99CA14962586}"/>
                </a:ext>
              </a:extLst>
            </p:cNvPr>
            <p:cNvSpPr/>
            <p:nvPr/>
          </p:nvSpPr>
          <p:spPr>
            <a:xfrm>
              <a:off x="7580487" y="180532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BCB4BC02-3293-0A48-B18A-3F61A1CA8681}"/>
                </a:ext>
              </a:extLst>
            </p:cNvPr>
            <p:cNvPicPr>
              <a:picLocks noChangeAspect="1"/>
            </p:cNvPicPr>
            <p:nvPr/>
          </p:nvPicPr>
          <p:blipFill rotWithShape="1">
            <a:blip r:embed="rId6"/>
            <a:srcRect b="7421"/>
            <a:stretch/>
          </p:blipFill>
          <p:spPr>
            <a:xfrm>
              <a:off x="9539169" y="2979513"/>
              <a:ext cx="912294" cy="1036929"/>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A37E607D-6E84-4443-A77C-8A4B2F8EB64C}"/>
                </a:ext>
              </a:extLst>
            </p:cNvPr>
            <p:cNvPicPr>
              <a:picLocks noChangeAspect="1"/>
            </p:cNvPicPr>
            <p:nvPr/>
          </p:nvPicPr>
          <p:blipFill rotWithShape="1">
            <a:blip r:embed="rId6"/>
            <a:srcRect b="7421"/>
            <a:stretch/>
          </p:blipFill>
          <p:spPr>
            <a:xfrm>
              <a:off x="10177618" y="2212463"/>
              <a:ext cx="912294" cy="1036929"/>
            </a:xfrm>
            <a:prstGeom prst="rect">
              <a:avLst/>
            </a:prstGeom>
          </p:spPr>
        </p:pic>
        <p:pic>
          <p:nvPicPr>
            <p:cNvPr id="34" name="Picture 33" descr="A picture containing wine, sitting, table, knife&#10;&#10;Description automatically generated">
              <a:extLst>
                <a:ext uri="{FF2B5EF4-FFF2-40B4-BE49-F238E27FC236}">
                  <a16:creationId xmlns:a16="http://schemas.microsoft.com/office/drawing/2014/main" id="{B22FF871-CB5C-164C-B354-C7578A29CE44}"/>
                </a:ext>
              </a:extLst>
            </p:cNvPr>
            <p:cNvPicPr>
              <a:picLocks noChangeAspect="1"/>
            </p:cNvPicPr>
            <p:nvPr/>
          </p:nvPicPr>
          <p:blipFill rotWithShape="1">
            <a:blip r:embed="rId7"/>
            <a:srcRect l="30457" r="30393"/>
            <a:stretch/>
          </p:blipFill>
          <p:spPr>
            <a:xfrm>
              <a:off x="8127528" y="2411335"/>
              <a:ext cx="539069" cy="1409374"/>
            </a:xfrm>
            <a:prstGeom prst="rect">
              <a:avLst/>
            </a:prstGeom>
          </p:spPr>
        </p:pic>
        <p:pic>
          <p:nvPicPr>
            <p:cNvPr id="35" name="Picture 34" descr="A picture containing wine, sitting, table, knife&#10;&#10;Description automatically generated">
              <a:extLst>
                <a:ext uri="{FF2B5EF4-FFF2-40B4-BE49-F238E27FC236}">
                  <a16:creationId xmlns:a16="http://schemas.microsoft.com/office/drawing/2014/main" id="{FB300FD3-25E4-F34E-B638-729277315E39}"/>
                </a:ext>
              </a:extLst>
            </p:cNvPr>
            <p:cNvPicPr>
              <a:picLocks noChangeAspect="1"/>
            </p:cNvPicPr>
            <p:nvPr/>
          </p:nvPicPr>
          <p:blipFill rotWithShape="1">
            <a:blip r:embed="rId7"/>
            <a:srcRect l="30457" r="30393"/>
            <a:stretch/>
          </p:blipFill>
          <p:spPr>
            <a:xfrm>
              <a:off x="8543806" y="2891982"/>
              <a:ext cx="555132" cy="1451371"/>
            </a:xfrm>
            <a:prstGeom prst="rect">
              <a:avLst/>
            </a:prstGeom>
          </p:spPr>
        </p:pic>
        <p:pic>
          <p:nvPicPr>
            <p:cNvPr id="25" name="Picture 24" descr="A picture containing wine, sitting, table, knife&#10;&#10;Description automatically generated">
              <a:extLst>
                <a:ext uri="{FF2B5EF4-FFF2-40B4-BE49-F238E27FC236}">
                  <a16:creationId xmlns:a16="http://schemas.microsoft.com/office/drawing/2014/main" id="{2219A141-D7BD-6845-9667-EE239F3B8BA4}"/>
                </a:ext>
              </a:extLst>
            </p:cNvPr>
            <p:cNvPicPr>
              <a:picLocks noChangeAspect="1"/>
            </p:cNvPicPr>
            <p:nvPr/>
          </p:nvPicPr>
          <p:blipFill rotWithShape="1">
            <a:blip r:embed="rId7"/>
            <a:srcRect l="30457" r="30393"/>
            <a:stretch/>
          </p:blipFill>
          <p:spPr>
            <a:xfrm>
              <a:off x="8984037" y="2223221"/>
              <a:ext cx="555132" cy="1451371"/>
            </a:xfrm>
            <a:prstGeom prst="rect">
              <a:avLst/>
            </a:prstGeom>
          </p:spPr>
        </p:pic>
      </p:grpSp>
      <p:grpSp>
        <p:nvGrpSpPr>
          <p:cNvPr id="2" name="Group 1">
            <a:extLst>
              <a:ext uri="{FF2B5EF4-FFF2-40B4-BE49-F238E27FC236}">
                <a16:creationId xmlns:a16="http://schemas.microsoft.com/office/drawing/2014/main" id="{CFD0161A-7C35-3A45-976E-F4646D9CE927}"/>
              </a:ext>
            </a:extLst>
          </p:cNvPr>
          <p:cNvGrpSpPr/>
          <p:nvPr/>
        </p:nvGrpSpPr>
        <p:grpSpPr>
          <a:xfrm>
            <a:off x="964790" y="1699042"/>
            <a:ext cx="4878315" cy="3100699"/>
            <a:chOff x="552854" y="1800670"/>
            <a:chExt cx="4878315" cy="3100699"/>
          </a:xfrm>
        </p:grpSpPr>
        <p:sp>
          <p:nvSpPr>
            <p:cNvPr id="3" name="Cloud 2">
              <a:extLst>
                <a:ext uri="{FF2B5EF4-FFF2-40B4-BE49-F238E27FC236}">
                  <a16:creationId xmlns:a16="http://schemas.microsoft.com/office/drawing/2014/main" id="{11115D6C-818B-E64B-AAB6-A35A20286D57}"/>
                </a:ext>
              </a:extLst>
            </p:cNvPr>
            <p:cNvSpPr/>
            <p:nvPr/>
          </p:nvSpPr>
          <p:spPr>
            <a:xfrm>
              <a:off x="552854" y="180067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drawing&#10;&#10;Description automatically generated">
              <a:extLst>
                <a:ext uri="{FF2B5EF4-FFF2-40B4-BE49-F238E27FC236}">
                  <a16:creationId xmlns:a16="http://schemas.microsoft.com/office/drawing/2014/main" id="{0A296D1D-6EFA-4C4A-9454-04D92CDA78AE}"/>
                </a:ext>
              </a:extLst>
            </p:cNvPr>
            <p:cNvPicPr>
              <a:picLocks noChangeAspect="1"/>
            </p:cNvPicPr>
            <p:nvPr/>
          </p:nvPicPr>
          <p:blipFill rotWithShape="1">
            <a:blip r:embed="rId6"/>
            <a:srcRect b="7421"/>
            <a:stretch/>
          </p:blipFill>
          <p:spPr>
            <a:xfrm>
              <a:off x="1558235" y="2318671"/>
              <a:ext cx="912294" cy="1036929"/>
            </a:xfrm>
            <a:prstGeom prst="rect">
              <a:avLst/>
            </a:prstGeom>
          </p:spPr>
        </p:pic>
        <p:pic>
          <p:nvPicPr>
            <p:cNvPr id="32" name="Picture 31" descr="A picture containing wine, sitting, table, knife&#10;&#10;Description automatically generated">
              <a:extLst>
                <a:ext uri="{FF2B5EF4-FFF2-40B4-BE49-F238E27FC236}">
                  <a16:creationId xmlns:a16="http://schemas.microsoft.com/office/drawing/2014/main" id="{CE475FAD-CE08-B54C-A8E2-B70237AB1DBA}"/>
                </a:ext>
              </a:extLst>
            </p:cNvPr>
            <p:cNvPicPr>
              <a:picLocks noChangeAspect="1"/>
            </p:cNvPicPr>
            <p:nvPr/>
          </p:nvPicPr>
          <p:blipFill rotWithShape="1">
            <a:blip r:embed="rId7"/>
            <a:srcRect l="30457" r="30393"/>
            <a:stretch/>
          </p:blipFill>
          <p:spPr>
            <a:xfrm>
              <a:off x="1049489" y="2649849"/>
              <a:ext cx="511460" cy="1337191"/>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A99A6745-6FEF-9941-9746-567A4C34C129}"/>
                </a:ext>
              </a:extLst>
            </p:cNvPr>
            <p:cNvPicPr>
              <a:picLocks noChangeAspect="1"/>
            </p:cNvPicPr>
            <p:nvPr/>
          </p:nvPicPr>
          <p:blipFill rotWithShape="1">
            <a:blip r:embed="rId6"/>
            <a:srcRect b="7421"/>
            <a:stretch/>
          </p:blipFill>
          <p:spPr>
            <a:xfrm>
              <a:off x="2393112" y="3098774"/>
              <a:ext cx="912294" cy="103692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5036DD2C-2933-744A-9397-2DCD8E918813}"/>
                </a:ext>
              </a:extLst>
            </p:cNvPr>
            <p:cNvPicPr>
              <a:picLocks noChangeAspect="1"/>
            </p:cNvPicPr>
            <p:nvPr/>
          </p:nvPicPr>
          <p:blipFill rotWithShape="1">
            <a:blip r:embed="rId6"/>
            <a:srcRect b="7421"/>
            <a:stretch/>
          </p:blipFill>
          <p:spPr>
            <a:xfrm>
              <a:off x="3040389" y="2327615"/>
              <a:ext cx="912294" cy="1036929"/>
            </a:xfrm>
            <a:prstGeom prst="rect">
              <a:avLst/>
            </a:prstGeom>
          </p:spPr>
        </p:pic>
        <p:sp>
          <p:nvSpPr>
            <p:cNvPr id="27" name="Oval 26">
              <a:extLst>
                <a:ext uri="{FF2B5EF4-FFF2-40B4-BE49-F238E27FC236}">
                  <a16:creationId xmlns:a16="http://schemas.microsoft.com/office/drawing/2014/main" id="{8A649EFA-17F0-1E49-A11C-78644FA510F3}"/>
                </a:ext>
              </a:extLst>
            </p:cNvPr>
            <p:cNvSpPr/>
            <p:nvPr/>
          </p:nvSpPr>
          <p:spPr>
            <a:xfrm>
              <a:off x="4524541" y="3780410"/>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951B5F4-AC32-EC45-9CD1-F4D657482EBD}"/>
                </a:ext>
              </a:extLst>
            </p:cNvPr>
            <p:cNvSpPr/>
            <p:nvPr/>
          </p:nvSpPr>
          <p:spPr>
            <a:xfrm>
              <a:off x="5007141" y="4168263"/>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F62465C-E076-EC45-BA69-FB730110D8EF}"/>
                </a:ext>
              </a:extLst>
            </p:cNvPr>
            <p:cNvSpPr/>
            <p:nvPr/>
          </p:nvSpPr>
          <p:spPr>
            <a:xfrm>
              <a:off x="5189869" y="4670885"/>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9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1"/>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eep-09-soft.mp3" descr="beep-09-soft.mp3">
            <a:hlinkClick r:id="" action="ppaction://media"/>
            <a:extLst>
              <a:ext uri="{FF2B5EF4-FFF2-40B4-BE49-F238E27FC236}">
                <a16:creationId xmlns:a16="http://schemas.microsoft.com/office/drawing/2014/main" id="{90FB7A20-E61D-7248-AA4A-1286B7288AD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11" name="Group 10">
            <a:extLst>
              <a:ext uri="{FF2B5EF4-FFF2-40B4-BE49-F238E27FC236}">
                <a16:creationId xmlns:a16="http://schemas.microsoft.com/office/drawing/2014/main" id="{6077C7AC-FBE8-1D4D-BAA1-E89EE3C92ED9}"/>
              </a:ext>
            </a:extLst>
          </p:cNvPr>
          <p:cNvGrpSpPr/>
          <p:nvPr/>
        </p:nvGrpSpPr>
        <p:grpSpPr>
          <a:xfrm>
            <a:off x="6474403" y="1287309"/>
            <a:ext cx="4697636" cy="3622704"/>
            <a:chOff x="6474403" y="1287309"/>
            <a:chExt cx="4697636" cy="3622704"/>
          </a:xfrm>
        </p:grpSpPr>
        <p:sp>
          <p:nvSpPr>
            <p:cNvPr id="5" name="Cloud 4">
              <a:extLst>
                <a:ext uri="{FF2B5EF4-FFF2-40B4-BE49-F238E27FC236}">
                  <a16:creationId xmlns:a16="http://schemas.microsoft.com/office/drawing/2014/main" id="{E7FE26CE-7684-FE4A-95F1-AE906750CA74}"/>
                </a:ext>
              </a:extLst>
            </p:cNvPr>
            <p:cNvSpPr/>
            <p:nvPr/>
          </p:nvSpPr>
          <p:spPr>
            <a:xfrm>
              <a:off x="7302614" y="1287309"/>
              <a:ext cx="3869425" cy="303165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C0E6A1E-EA0E-A643-9E0D-3AB77CCD9A47}"/>
                </a:ext>
              </a:extLst>
            </p:cNvPr>
            <p:cNvGrpSpPr/>
            <p:nvPr/>
          </p:nvGrpSpPr>
          <p:grpSpPr>
            <a:xfrm rot="17326522" flipH="1">
              <a:off x="6033747" y="3889311"/>
              <a:ext cx="1461358" cy="580046"/>
              <a:chOff x="4680075" y="5216400"/>
              <a:chExt cx="1461396" cy="508604"/>
            </a:xfrm>
            <a:solidFill>
              <a:schemeClr val="bg1"/>
            </a:solidFill>
          </p:grpSpPr>
          <p:sp>
            <p:nvSpPr>
              <p:cNvPr id="7" name="Oval 6">
                <a:extLst>
                  <a:ext uri="{FF2B5EF4-FFF2-40B4-BE49-F238E27FC236}">
                    <a16:creationId xmlns:a16="http://schemas.microsoft.com/office/drawing/2014/main" id="{95A4E3DC-8766-DB4A-88CC-668F61802E7D}"/>
                  </a:ext>
                </a:extLst>
              </p:cNvPr>
              <p:cNvSpPr/>
              <p:nvPr/>
            </p:nvSpPr>
            <p:spPr>
              <a:xfrm>
                <a:off x="4680075" y="528050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E63700-B0B4-BA4D-9A8F-F5BDF61AC904}"/>
                  </a:ext>
                </a:extLst>
              </p:cNvPr>
              <p:cNvSpPr/>
              <p:nvPr/>
            </p:nvSpPr>
            <p:spPr>
              <a:xfrm>
                <a:off x="5348960" y="521640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55DB54-7A79-8541-8E88-A07FCF063D78}"/>
                  </a:ext>
                </a:extLst>
              </p:cNvPr>
              <p:cNvSpPr/>
              <p:nvPr/>
            </p:nvSpPr>
            <p:spPr>
              <a:xfrm>
                <a:off x="5900171" y="5346630"/>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picture containing drawing&#10;&#10;Description automatically generated">
              <a:extLst>
                <a:ext uri="{FF2B5EF4-FFF2-40B4-BE49-F238E27FC236}">
                  <a16:creationId xmlns:a16="http://schemas.microsoft.com/office/drawing/2014/main" id="{FBEE6E1F-F34B-1E42-997E-5524F2B1ABAA}"/>
                </a:ext>
              </a:extLst>
            </p:cNvPr>
            <p:cNvPicPr>
              <a:picLocks noChangeAspect="1"/>
            </p:cNvPicPr>
            <p:nvPr/>
          </p:nvPicPr>
          <p:blipFill rotWithShape="1">
            <a:blip r:embed="rId6"/>
            <a:srcRect b="11283"/>
            <a:stretch/>
          </p:blipFill>
          <p:spPr>
            <a:xfrm>
              <a:off x="8197842" y="2014450"/>
              <a:ext cx="884583" cy="1006732"/>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6E3819F1-D2A9-0348-9132-05174132515F}"/>
                </a:ext>
              </a:extLst>
            </p:cNvPr>
            <p:cNvPicPr>
              <a:picLocks noChangeAspect="1"/>
            </p:cNvPicPr>
            <p:nvPr/>
          </p:nvPicPr>
          <p:blipFill>
            <a:blip r:embed="rId7"/>
            <a:stretch>
              <a:fillRect/>
            </a:stretch>
          </p:blipFill>
          <p:spPr>
            <a:xfrm>
              <a:off x="9360461" y="1774090"/>
              <a:ext cx="940300" cy="1006732"/>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AE5F0828-556F-4949-9249-9E310F10E054}"/>
                </a:ext>
              </a:extLst>
            </p:cNvPr>
            <p:cNvPicPr>
              <a:picLocks noChangeAspect="1"/>
            </p:cNvPicPr>
            <p:nvPr/>
          </p:nvPicPr>
          <p:blipFill>
            <a:blip r:embed="rId7"/>
            <a:stretch>
              <a:fillRect/>
            </a:stretch>
          </p:blipFill>
          <p:spPr>
            <a:xfrm>
              <a:off x="9088346" y="2889965"/>
              <a:ext cx="940300" cy="1006732"/>
            </a:xfrm>
            <a:prstGeom prst="rect">
              <a:avLst/>
            </a:prstGeom>
          </p:spPr>
        </p:pic>
      </p:grpSp>
      <p:grpSp>
        <p:nvGrpSpPr>
          <p:cNvPr id="2" name="Group 1">
            <a:extLst>
              <a:ext uri="{FF2B5EF4-FFF2-40B4-BE49-F238E27FC236}">
                <a16:creationId xmlns:a16="http://schemas.microsoft.com/office/drawing/2014/main" id="{A3044316-27AA-5949-AF19-6BCA7CFDF899}"/>
              </a:ext>
            </a:extLst>
          </p:cNvPr>
          <p:cNvGrpSpPr/>
          <p:nvPr/>
        </p:nvGrpSpPr>
        <p:grpSpPr>
          <a:xfrm>
            <a:off x="1216805" y="1565154"/>
            <a:ext cx="3869424" cy="2912056"/>
            <a:chOff x="1256294" y="1219746"/>
            <a:chExt cx="3869424" cy="2912056"/>
          </a:xfrm>
        </p:grpSpPr>
        <p:sp>
          <p:nvSpPr>
            <p:cNvPr id="3" name="Cloud 2">
              <a:extLst>
                <a:ext uri="{FF2B5EF4-FFF2-40B4-BE49-F238E27FC236}">
                  <a16:creationId xmlns:a16="http://schemas.microsoft.com/office/drawing/2014/main" id="{0F6D84A0-01F4-AB42-A155-A30840FE0BAE}"/>
                </a:ext>
              </a:extLst>
            </p:cNvPr>
            <p:cNvSpPr/>
            <p:nvPr/>
          </p:nvSpPr>
          <p:spPr>
            <a:xfrm>
              <a:off x="1256294" y="121974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drawing&#10;&#10;Description automatically generated">
              <a:extLst>
                <a:ext uri="{FF2B5EF4-FFF2-40B4-BE49-F238E27FC236}">
                  <a16:creationId xmlns:a16="http://schemas.microsoft.com/office/drawing/2014/main" id="{C02FDB6D-A1C5-074C-BEFD-3A5BC6F0AAA2}"/>
                </a:ext>
              </a:extLst>
            </p:cNvPr>
            <p:cNvPicPr>
              <a:picLocks noChangeAspect="1"/>
            </p:cNvPicPr>
            <p:nvPr/>
          </p:nvPicPr>
          <p:blipFill rotWithShape="1">
            <a:blip r:embed="rId6"/>
            <a:srcRect b="11283"/>
            <a:stretch/>
          </p:blipFill>
          <p:spPr>
            <a:xfrm>
              <a:off x="1853487" y="2277456"/>
              <a:ext cx="884583" cy="1006732"/>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A0C2D65B-0501-C341-B93D-FFBE41251E42}"/>
                </a:ext>
              </a:extLst>
            </p:cNvPr>
            <p:cNvPicPr>
              <a:picLocks noChangeAspect="1"/>
            </p:cNvPicPr>
            <p:nvPr/>
          </p:nvPicPr>
          <p:blipFill>
            <a:blip r:embed="rId7"/>
            <a:stretch>
              <a:fillRect/>
            </a:stretch>
          </p:blipFill>
          <p:spPr>
            <a:xfrm>
              <a:off x="2633504" y="2780822"/>
              <a:ext cx="940300" cy="1006732"/>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6F1774C3-F1EE-6143-8F1B-64CA2AE168BD}"/>
                </a:ext>
              </a:extLst>
            </p:cNvPr>
            <p:cNvPicPr>
              <a:picLocks noChangeAspect="1"/>
            </p:cNvPicPr>
            <p:nvPr/>
          </p:nvPicPr>
          <p:blipFill>
            <a:blip r:embed="rId7"/>
            <a:stretch>
              <a:fillRect/>
            </a:stretch>
          </p:blipFill>
          <p:spPr>
            <a:xfrm>
              <a:off x="3597030" y="1956935"/>
              <a:ext cx="940300" cy="1006732"/>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F861301F-EEA7-D045-BEEE-3AE75602939D}"/>
                </a:ext>
              </a:extLst>
            </p:cNvPr>
            <p:cNvPicPr>
              <a:picLocks noChangeAspect="1"/>
            </p:cNvPicPr>
            <p:nvPr/>
          </p:nvPicPr>
          <p:blipFill rotWithShape="1">
            <a:blip r:embed="rId6"/>
            <a:srcRect b="11283"/>
            <a:stretch/>
          </p:blipFill>
          <p:spPr>
            <a:xfrm>
              <a:off x="2748715" y="1667630"/>
              <a:ext cx="884583" cy="1006732"/>
            </a:xfrm>
            <a:prstGeom prst="rect">
              <a:avLst/>
            </a:prstGeom>
          </p:spPr>
        </p:pic>
      </p:grpSp>
    </p:spTree>
    <p:extLst>
      <p:ext uri="{BB962C8B-B14F-4D97-AF65-F5344CB8AC3E}">
        <p14:creationId xmlns:p14="http://schemas.microsoft.com/office/powerpoint/2010/main" val="4154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6ABEFF-C477-BB48-BD12-672F42383914}"/>
              </a:ext>
            </a:extLst>
          </p:cNvPr>
          <p:cNvGrpSpPr/>
          <p:nvPr/>
        </p:nvGrpSpPr>
        <p:grpSpPr>
          <a:xfrm>
            <a:off x="946847" y="1428834"/>
            <a:ext cx="4484322" cy="3472535"/>
            <a:chOff x="946847" y="1428834"/>
            <a:chExt cx="4484322" cy="3472535"/>
          </a:xfrm>
        </p:grpSpPr>
        <p:grpSp>
          <p:nvGrpSpPr>
            <p:cNvPr id="21" name="Group 20">
              <a:extLst>
                <a:ext uri="{FF2B5EF4-FFF2-40B4-BE49-F238E27FC236}">
                  <a16:creationId xmlns:a16="http://schemas.microsoft.com/office/drawing/2014/main" id="{E895BF88-A816-704D-947B-B1F62846FCB2}"/>
                </a:ext>
              </a:extLst>
            </p:cNvPr>
            <p:cNvGrpSpPr/>
            <p:nvPr/>
          </p:nvGrpSpPr>
          <p:grpSpPr>
            <a:xfrm>
              <a:off x="946847" y="1428834"/>
              <a:ext cx="4484322" cy="3472535"/>
              <a:chOff x="4062016" y="516944"/>
              <a:chExt cx="4484322" cy="3472535"/>
            </a:xfrm>
            <a:solidFill>
              <a:schemeClr val="bg1"/>
            </a:solidFill>
          </p:grpSpPr>
          <p:sp>
            <p:nvSpPr>
              <p:cNvPr id="5" name="Cloud 4">
                <a:extLst>
                  <a:ext uri="{FF2B5EF4-FFF2-40B4-BE49-F238E27FC236}">
                    <a16:creationId xmlns:a16="http://schemas.microsoft.com/office/drawing/2014/main" id="{CEA094A7-3B94-5C4A-A74F-941DA40259BA}"/>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6E95BADA-0DD6-AC4B-8952-A1F2E8C6E53B}"/>
                  </a:ext>
                </a:extLst>
              </p:cNvPr>
              <p:cNvGrpSpPr/>
              <p:nvPr/>
            </p:nvGrpSpPr>
            <p:grpSpPr>
              <a:xfrm>
                <a:off x="7639710" y="2868520"/>
                <a:ext cx="906628" cy="1120959"/>
                <a:chOff x="7361683" y="2491582"/>
                <a:chExt cx="906628" cy="1120959"/>
              </a:xfrm>
              <a:grpFill/>
            </p:grpSpPr>
            <p:sp>
              <p:nvSpPr>
                <p:cNvPr id="7" name="Oval 6">
                  <a:extLst>
                    <a:ext uri="{FF2B5EF4-FFF2-40B4-BE49-F238E27FC236}">
                      <a16:creationId xmlns:a16="http://schemas.microsoft.com/office/drawing/2014/main" id="{4412FD67-EA3B-5044-BC09-D9C540085750}"/>
                    </a:ext>
                  </a:extLst>
                </p:cNvPr>
                <p:cNvSpPr/>
                <p:nvPr/>
              </p:nvSpPr>
              <p:spPr>
                <a:xfrm>
                  <a:off x="7361683" y="249158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6F509FD-4AA0-1140-93CF-64D86D376542}"/>
                    </a:ext>
                  </a:extLst>
                </p:cNvPr>
                <p:cNvSpPr/>
                <p:nvPr/>
              </p:nvSpPr>
              <p:spPr>
                <a:xfrm>
                  <a:off x="7844283" y="2879435"/>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FA3DCC-D699-DE44-B212-25996A813AD4}"/>
                    </a:ext>
                  </a:extLst>
                </p:cNvPr>
                <p:cNvSpPr/>
                <p:nvPr/>
              </p:nvSpPr>
              <p:spPr>
                <a:xfrm>
                  <a:off x="8027011" y="338205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Icon&#10;&#10;Description automatically generated">
              <a:extLst>
                <a:ext uri="{FF2B5EF4-FFF2-40B4-BE49-F238E27FC236}">
                  <a16:creationId xmlns:a16="http://schemas.microsoft.com/office/drawing/2014/main" id="{905650A4-0810-6741-B38D-9D424604BF08}"/>
                </a:ext>
              </a:extLst>
            </p:cNvPr>
            <p:cNvPicPr>
              <a:picLocks noChangeAspect="1"/>
            </p:cNvPicPr>
            <p:nvPr/>
          </p:nvPicPr>
          <p:blipFill rotWithShape="1">
            <a:blip r:embed="rId5"/>
            <a:srcRect l="22625" r="21941"/>
            <a:stretch/>
          </p:blipFill>
          <p:spPr>
            <a:xfrm>
              <a:off x="1617854" y="2786073"/>
              <a:ext cx="809478" cy="1041699"/>
            </a:xfrm>
            <a:prstGeom prst="rect">
              <a:avLst/>
            </a:prstGeom>
          </p:spPr>
        </p:pic>
        <p:pic>
          <p:nvPicPr>
            <p:cNvPr id="24" name="Picture 23" descr="Icon&#10;&#10;Description automatically generated">
              <a:extLst>
                <a:ext uri="{FF2B5EF4-FFF2-40B4-BE49-F238E27FC236}">
                  <a16:creationId xmlns:a16="http://schemas.microsoft.com/office/drawing/2014/main" id="{CC698418-1831-E646-A097-08B80B33439A}"/>
                </a:ext>
              </a:extLst>
            </p:cNvPr>
            <p:cNvPicPr>
              <a:picLocks noChangeAspect="1"/>
            </p:cNvPicPr>
            <p:nvPr/>
          </p:nvPicPr>
          <p:blipFill rotWithShape="1">
            <a:blip r:embed="rId5"/>
            <a:srcRect l="22625" r="21941"/>
            <a:stretch/>
          </p:blipFill>
          <p:spPr>
            <a:xfrm>
              <a:off x="1999594" y="1822589"/>
              <a:ext cx="809478" cy="1041699"/>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178D715E-FF4F-D746-ADB7-9D7E9804D28C}"/>
                </a:ext>
              </a:extLst>
            </p:cNvPr>
            <p:cNvPicPr>
              <a:picLocks noChangeAspect="1"/>
            </p:cNvPicPr>
            <p:nvPr/>
          </p:nvPicPr>
          <p:blipFill>
            <a:blip r:embed="rId6"/>
            <a:stretch>
              <a:fillRect/>
            </a:stretch>
          </p:blipFill>
          <p:spPr>
            <a:xfrm>
              <a:off x="2957525" y="2036857"/>
              <a:ext cx="602011" cy="1584239"/>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3547BCAA-DA97-EE40-9FA1-9B4E95172575}"/>
                </a:ext>
              </a:extLst>
            </p:cNvPr>
            <p:cNvPicPr>
              <a:picLocks noChangeAspect="1"/>
            </p:cNvPicPr>
            <p:nvPr/>
          </p:nvPicPr>
          <p:blipFill>
            <a:blip r:embed="rId6"/>
            <a:stretch>
              <a:fillRect/>
            </a:stretch>
          </p:blipFill>
          <p:spPr>
            <a:xfrm>
              <a:off x="3562458" y="1822589"/>
              <a:ext cx="644893" cy="1697087"/>
            </a:xfrm>
            <a:prstGeom prst="rect">
              <a:avLst/>
            </a:prstGeom>
          </p:spPr>
        </p:pic>
      </p:grpSp>
      <p:pic>
        <p:nvPicPr>
          <p:cNvPr id="33" name="beep-09-soft.mp3" descr="beep-09-soft.mp3">
            <a:hlinkClick r:id="" action="ppaction://media"/>
            <a:extLst>
              <a:ext uri="{FF2B5EF4-FFF2-40B4-BE49-F238E27FC236}">
                <a16:creationId xmlns:a16="http://schemas.microsoft.com/office/drawing/2014/main" id="{FEBEBE0D-AC5A-974B-8919-83EAEAD4C85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11" name="Group 10">
            <a:extLst>
              <a:ext uri="{FF2B5EF4-FFF2-40B4-BE49-F238E27FC236}">
                <a16:creationId xmlns:a16="http://schemas.microsoft.com/office/drawing/2014/main" id="{226CE841-643C-1047-9EA4-6447DE0898D0}"/>
              </a:ext>
            </a:extLst>
          </p:cNvPr>
          <p:cNvGrpSpPr/>
          <p:nvPr/>
        </p:nvGrpSpPr>
        <p:grpSpPr>
          <a:xfrm>
            <a:off x="7299763" y="1330045"/>
            <a:ext cx="3869424" cy="2912056"/>
            <a:chOff x="7299763" y="1330045"/>
            <a:chExt cx="3869424" cy="2912056"/>
          </a:xfrm>
        </p:grpSpPr>
        <p:sp>
          <p:nvSpPr>
            <p:cNvPr id="4" name="Cloud 3">
              <a:extLst>
                <a:ext uri="{FF2B5EF4-FFF2-40B4-BE49-F238E27FC236}">
                  <a16:creationId xmlns:a16="http://schemas.microsoft.com/office/drawing/2014/main" id="{17A6BF31-5F5F-BD41-B491-78278FBBFEF5}"/>
                </a:ext>
              </a:extLst>
            </p:cNvPr>
            <p:cNvSpPr/>
            <p:nvPr/>
          </p:nvSpPr>
          <p:spPr>
            <a:xfrm>
              <a:off x="7299763" y="133004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26" name="Picture 25" descr="A picture containing icon&#10;&#10;Description automatically generated">
              <a:extLst>
                <a:ext uri="{FF2B5EF4-FFF2-40B4-BE49-F238E27FC236}">
                  <a16:creationId xmlns:a16="http://schemas.microsoft.com/office/drawing/2014/main" id="{1B54D721-99D6-8F4A-BFF3-FC976E6C0FBC}"/>
                </a:ext>
              </a:extLst>
            </p:cNvPr>
            <p:cNvPicPr>
              <a:picLocks noChangeAspect="1"/>
            </p:cNvPicPr>
            <p:nvPr/>
          </p:nvPicPr>
          <p:blipFill>
            <a:blip r:embed="rId6"/>
            <a:stretch>
              <a:fillRect/>
            </a:stretch>
          </p:blipFill>
          <p:spPr>
            <a:xfrm>
              <a:off x="9354577" y="1646703"/>
              <a:ext cx="628549" cy="1654077"/>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AB30F2A4-5A90-EF42-B721-584436284A9D}"/>
                </a:ext>
              </a:extLst>
            </p:cNvPr>
            <p:cNvPicPr>
              <a:picLocks noChangeAspect="1"/>
            </p:cNvPicPr>
            <p:nvPr/>
          </p:nvPicPr>
          <p:blipFill>
            <a:blip r:embed="rId6"/>
            <a:stretch>
              <a:fillRect/>
            </a:stretch>
          </p:blipFill>
          <p:spPr>
            <a:xfrm>
              <a:off x="8704519" y="2065442"/>
              <a:ext cx="628549" cy="1654077"/>
            </a:xfrm>
            <a:prstGeom prst="rect">
              <a:avLst/>
            </a:prstGeom>
          </p:spPr>
        </p:pic>
        <p:pic>
          <p:nvPicPr>
            <p:cNvPr id="32" name="Picture 31" descr="Icon&#10;&#10;Description automatically generated">
              <a:extLst>
                <a:ext uri="{FF2B5EF4-FFF2-40B4-BE49-F238E27FC236}">
                  <a16:creationId xmlns:a16="http://schemas.microsoft.com/office/drawing/2014/main" id="{64F85921-4D46-4F45-BF09-519B79F3ACD7}"/>
                </a:ext>
              </a:extLst>
            </p:cNvPr>
            <p:cNvPicPr>
              <a:picLocks noChangeAspect="1"/>
            </p:cNvPicPr>
            <p:nvPr/>
          </p:nvPicPr>
          <p:blipFill rotWithShape="1">
            <a:blip r:embed="rId5"/>
            <a:srcRect l="22625" r="21941"/>
            <a:stretch/>
          </p:blipFill>
          <p:spPr>
            <a:xfrm>
              <a:off x="7768892" y="2308126"/>
              <a:ext cx="809478" cy="1041699"/>
            </a:xfrm>
            <a:prstGeom prst="rect">
              <a:avLst/>
            </a:prstGeom>
          </p:spPr>
        </p:pic>
        <p:pic>
          <p:nvPicPr>
            <p:cNvPr id="22" name="Picture 21" descr="A picture containing icon&#10;&#10;Description automatically generated">
              <a:extLst>
                <a:ext uri="{FF2B5EF4-FFF2-40B4-BE49-F238E27FC236}">
                  <a16:creationId xmlns:a16="http://schemas.microsoft.com/office/drawing/2014/main" id="{282A70E7-6BAB-354C-9577-A0E4315D8D65}"/>
                </a:ext>
              </a:extLst>
            </p:cNvPr>
            <p:cNvPicPr>
              <a:picLocks noChangeAspect="1"/>
            </p:cNvPicPr>
            <p:nvPr/>
          </p:nvPicPr>
          <p:blipFill>
            <a:blip r:embed="rId6"/>
            <a:stretch>
              <a:fillRect/>
            </a:stretch>
          </p:blipFill>
          <p:spPr>
            <a:xfrm>
              <a:off x="10004635" y="1774923"/>
              <a:ext cx="628549" cy="1654077"/>
            </a:xfrm>
            <a:prstGeom prst="rect">
              <a:avLst/>
            </a:prstGeom>
          </p:spPr>
        </p:pic>
      </p:grpSp>
    </p:spTree>
    <p:extLst>
      <p:ext uri="{BB962C8B-B14F-4D97-AF65-F5344CB8AC3E}">
        <p14:creationId xmlns:p14="http://schemas.microsoft.com/office/powerpoint/2010/main" val="31919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3"/>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9507127-BE6E-474A-BDA3-9C28CE48374D}"/>
              </a:ext>
            </a:extLst>
          </p:cNvPr>
          <p:cNvGrpSpPr/>
          <p:nvPr/>
        </p:nvGrpSpPr>
        <p:grpSpPr>
          <a:xfrm>
            <a:off x="1187608" y="1869895"/>
            <a:ext cx="3869424" cy="2912056"/>
            <a:chOff x="1187608" y="1869895"/>
            <a:chExt cx="3869424" cy="2912056"/>
          </a:xfrm>
        </p:grpSpPr>
        <p:sp>
          <p:nvSpPr>
            <p:cNvPr id="3" name="Cloud 2">
              <a:extLst>
                <a:ext uri="{FF2B5EF4-FFF2-40B4-BE49-F238E27FC236}">
                  <a16:creationId xmlns:a16="http://schemas.microsoft.com/office/drawing/2014/main" id="{EF82DB52-A5A7-984C-A2B4-77D12DB3E4BB}"/>
                </a:ext>
              </a:extLst>
            </p:cNvPr>
            <p:cNvSpPr/>
            <p:nvPr/>
          </p:nvSpPr>
          <p:spPr>
            <a:xfrm>
              <a:off x="1187608" y="186989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Shape&#10;&#10;Description automatically generated">
              <a:extLst>
                <a:ext uri="{FF2B5EF4-FFF2-40B4-BE49-F238E27FC236}">
                  <a16:creationId xmlns:a16="http://schemas.microsoft.com/office/drawing/2014/main" id="{4BAA3B1B-CAD7-B042-BF43-FC152501A261}"/>
                </a:ext>
              </a:extLst>
            </p:cNvPr>
            <p:cNvPicPr>
              <a:picLocks noChangeAspect="1"/>
            </p:cNvPicPr>
            <p:nvPr/>
          </p:nvPicPr>
          <p:blipFill rotWithShape="1">
            <a:blip r:embed="rId5"/>
            <a:srcRect b="9890"/>
            <a:stretch/>
          </p:blipFill>
          <p:spPr>
            <a:xfrm>
              <a:off x="2553179" y="3228626"/>
              <a:ext cx="1170032" cy="1054313"/>
            </a:xfrm>
            <a:prstGeom prst="rect">
              <a:avLst/>
            </a:prstGeom>
          </p:spPr>
        </p:pic>
        <p:pic>
          <p:nvPicPr>
            <p:cNvPr id="27" name="Picture 26" descr="Shape&#10;&#10;Description automatically generated">
              <a:extLst>
                <a:ext uri="{FF2B5EF4-FFF2-40B4-BE49-F238E27FC236}">
                  <a16:creationId xmlns:a16="http://schemas.microsoft.com/office/drawing/2014/main" id="{EE6E0F09-D734-DF4B-BB1F-4CD67C507F6D}"/>
                </a:ext>
              </a:extLst>
            </p:cNvPr>
            <p:cNvPicPr>
              <a:picLocks noChangeAspect="1"/>
            </p:cNvPicPr>
            <p:nvPr/>
          </p:nvPicPr>
          <p:blipFill rotWithShape="1">
            <a:blip r:embed="rId5"/>
            <a:srcRect b="9890"/>
            <a:stretch/>
          </p:blipFill>
          <p:spPr>
            <a:xfrm>
              <a:off x="3267141" y="2245136"/>
              <a:ext cx="1170032" cy="1054313"/>
            </a:xfrm>
            <a:prstGeom prst="rect">
              <a:avLst/>
            </a:prstGeom>
          </p:spPr>
        </p:pic>
        <p:pic>
          <p:nvPicPr>
            <p:cNvPr id="31" name="Picture 30" descr="A picture containing wine, sitting, table, knife&#10;&#10;Description automatically generated">
              <a:extLst>
                <a:ext uri="{FF2B5EF4-FFF2-40B4-BE49-F238E27FC236}">
                  <a16:creationId xmlns:a16="http://schemas.microsoft.com/office/drawing/2014/main" id="{DB94FD88-E272-1746-ADB1-65E629812FD2}"/>
                </a:ext>
              </a:extLst>
            </p:cNvPr>
            <p:cNvPicPr>
              <a:picLocks noChangeAspect="1"/>
            </p:cNvPicPr>
            <p:nvPr/>
          </p:nvPicPr>
          <p:blipFill rotWithShape="1">
            <a:blip r:embed="rId6"/>
            <a:srcRect l="30457" r="30393"/>
            <a:stretch/>
          </p:blipFill>
          <p:spPr>
            <a:xfrm>
              <a:off x="2030466" y="2488126"/>
              <a:ext cx="617808" cy="1615233"/>
            </a:xfrm>
            <a:prstGeom prst="rect">
              <a:avLst/>
            </a:prstGeom>
          </p:spPr>
        </p:pic>
      </p:grpSp>
      <p:pic>
        <p:nvPicPr>
          <p:cNvPr id="33" name="beep-09-soft.mp3" descr="beep-09-soft.mp3">
            <a:hlinkClick r:id="" action="ppaction://media"/>
            <a:extLst>
              <a:ext uri="{FF2B5EF4-FFF2-40B4-BE49-F238E27FC236}">
                <a16:creationId xmlns:a16="http://schemas.microsoft.com/office/drawing/2014/main" id="{41C6129A-3432-B047-A4BC-F9C96DE9EBA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8006496E-CF36-5542-8760-F8654D28E1AE}"/>
              </a:ext>
            </a:extLst>
          </p:cNvPr>
          <p:cNvGrpSpPr/>
          <p:nvPr/>
        </p:nvGrpSpPr>
        <p:grpSpPr>
          <a:xfrm>
            <a:off x="6508297" y="1671638"/>
            <a:ext cx="5476541" cy="3110313"/>
            <a:chOff x="6508297" y="1671638"/>
            <a:chExt cx="5476541" cy="3110313"/>
          </a:xfrm>
        </p:grpSpPr>
        <p:grpSp>
          <p:nvGrpSpPr>
            <p:cNvPr id="21" name="Group 20">
              <a:extLst>
                <a:ext uri="{FF2B5EF4-FFF2-40B4-BE49-F238E27FC236}">
                  <a16:creationId xmlns:a16="http://schemas.microsoft.com/office/drawing/2014/main" id="{D64A05B6-F5C3-C845-8B1E-FA9CF5B682DC}"/>
                </a:ext>
              </a:extLst>
            </p:cNvPr>
            <p:cNvGrpSpPr/>
            <p:nvPr/>
          </p:nvGrpSpPr>
          <p:grpSpPr>
            <a:xfrm>
              <a:off x="6508297" y="1671638"/>
              <a:ext cx="5476541" cy="3110313"/>
              <a:chOff x="6508297" y="2548590"/>
              <a:chExt cx="5476541" cy="3110313"/>
            </a:xfrm>
            <a:solidFill>
              <a:schemeClr val="bg1"/>
            </a:solidFill>
          </p:grpSpPr>
          <p:sp>
            <p:nvSpPr>
              <p:cNvPr id="5" name="Cloud 4">
                <a:extLst>
                  <a:ext uri="{FF2B5EF4-FFF2-40B4-BE49-F238E27FC236}">
                    <a16:creationId xmlns:a16="http://schemas.microsoft.com/office/drawing/2014/main" id="{022F98C3-E487-B44A-BAF8-93C3080B2E5A}"/>
                  </a:ext>
                </a:extLst>
              </p:cNvPr>
              <p:cNvSpPr/>
              <p:nvPr/>
            </p:nvSpPr>
            <p:spPr>
              <a:xfrm>
                <a:off x="7863391" y="2548590"/>
                <a:ext cx="4121447" cy="31103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1B7B346D-7F84-6844-B9EC-886221D5BF9C}"/>
                  </a:ext>
                </a:extLst>
              </p:cNvPr>
              <p:cNvGrpSpPr/>
              <p:nvPr/>
            </p:nvGrpSpPr>
            <p:grpSpPr>
              <a:xfrm rot="4140765" flipH="1">
                <a:off x="6684092" y="4115102"/>
                <a:ext cx="964839" cy="1316430"/>
                <a:chOff x="5283537" y="3300585"/>
                <a:chExt cx="964863" cy="1154291"/>
              </a:xfrm>
              <a:grpFill/>
            </p:grpSpPr>
            <p:sp>
              <p:nvSpPr>
                <p:cNvPr id="7" name="Oval 6">
                  <a:extLst>
                    <a:ext uri="{FF2B5EF4-FFF2-40B4-BE49-F238E27FC236}">
                      <a16:creationId xmlns:a16="http://schemas.microsoft.com/office/drawing/2014/main" id="{A36B006F-6556-D44E-9EAB-7D9F73054106}"/>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C712C0-CCA5-C840-830D-DFCDDAE55160}"/>
                    </a:ext>
                  </a:extLst>
                </p:cNvPr>
                <p:cNvSpPr/>
                <p:nvPr/>
              </p:nvSpPr>
              <p:spPr>
                <a:xfrm>
                  <a:off x="5654319" y="385630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8E3719F-FA94-DA40-89D4-52BF5F9DAC8C}"/>
                    </a:ext>
                  </a:extLst>
                </p:cNvPr>
                <p:cNvSpPr/>
                <p:nvPr/>
              </p:nvSpPr>
              <p:spPr>
                <a:xfrm>
                  <a:off x="5283537" y="422439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wine, sitting, table, knife&#10;&#10;Description automatically generated">
              <a:extLst>
                <a:ext uri="{FF2B5EF4-FFF2-40B4-BE49-F238E27FC236}">
                  <a16:creationId xmlns:a16="http://schemas.microsoft.com/office/drawing/2014/main" id="{005696A4-E58D-314F-9180-7372314C24E0}"/>
                </a:ext>
              </a:extLst>
            </p:cNvPr>
            <p:cNvPicPr>
              <a:picLocks noChangeAspect="1"/>
            </p:cNvPicPr>
            <p:nvPr/>
          </p:nvPicPr>
          <p:blipFill rotWithShape="1">
            <a:blip r:embed="rId6"/>
            <a:srcRect l="30457" r="30393"/>
            <a:stretch/>
          </p:blipFill>
          <p:spPr>
            <a:xfrm>
              <a:off x="8322301" y="2517645"/>
              <a:ext cx="617808" cy="1615233"/>
            </a:xfrm>
            <a:prstGeom prst="rect">
              <a:avLst/>
            </a:prstGeom>
          </p:spPr>
        </p:pic>
        <p:pic>
          <p:nvPicPr>
            <p:cNvPr id="23" name="Picture 22" descr="A picture containing wine, sitting, table, knife&#10;&#10;Description automatically generated">
              <a:extLst>
                <a:ext uri="{FF2B5EF4-FFF2-40B4-BE49-F238E27FC236}">
                  <a16:creationId xmlns:a16="http://schemas.microsoft.com/office/drawing/2014/main" id="{17682DAC-AA98-2C4C-9D69-FA41F81D5E93}"/>
                </a:ext>
              </a:extLst>
            </p:cNvPr>
            <p:cNvPicPr>
              <a:picLocks noChangeAspect="1"/>
            </p:cNvPicPr>
            <p:nvPr/>
          </p:nvPicPr>
          <p:blipFill rotWithShape="1">
            <a:blip r:embed="rId6"/>
            <a:srcRect l="30457" r="30393"/>
            <a:stretch/>
          </p:blipFill>
          <p:spPr>
            <a:xfrm>
              <a:off x="8805062" y="2137294"/>
              <a:ext cx="619053" cy="1618488"/>
            </a:xfrm>
            <a:prstGeom prst="rect">
              <a:avLst/>
            </a:prstGeom>
          </p:spPr>
        </p:pic>
        <p:pic>
          <p:nvPicPr>
            <p:cNvPr id="25" name="Picture 24" descr="Shape&#10;&#10;Description automatically generated">
              <a:extLst>
                <a:ext uri="{FF2B5EF4-FFF2-40B4-BE49-F238E27FC236}">
                  <a16:creationId xmlns:a16="http://schemas.microsoft.com/office/drawing/2014/main" id="{5F4DF225-1B4A-B74F-B31B-7E0280A6418B}"/>
                </a:ext>
              </a:extLst>
            </p:cNvPr>
            <p:cNvPicPr>
              <a:picLocks noChangeAspect="1"/>
            </p:cNvPicPr>
            <p:nvPr/>
          </p:nvPicPr>
          <p:blipFill rotWithShape="1">
            <a:blip r:embed="rId5"/>
            <a:srcRect b="9890"/>
            <a:stretch/>
          </p:blipFill>
          <p:spPr>
            <a:xfrm>
              <a:off x="9837415" y="3094201"/>
              <a:ext cx="1166977" cy="1051560"/>
            </a:xfrm>
            <a:prstGeom prst="rect">
              <a:avLst/>
            </a:prstGeom>
          </p:spPr>
        </p:pic>
        <p:pic>
          <p:nvPicPr>
            <p:cNvPr id="34" name="Picture 33" descr="Shape&#10;&#10;Description automatically generated">
              <a:extLst>
                <a:ext uri="{FF2B5EF4-FFF2-40B4-BE49-F238E27FC236}">
                  <a16:creationId xmlns:a16="http://schemas.microsoft.com/office/drawing/2014/main" id="{5ACA0AEB-BDB6-854F-96C5-FE0D62339203}"/>
                </a:ext>
              </a:extLst>
            </p:cNvPr>
            <p:cNvPicPr>
              <a:picLocks noChangeAspect="1"/>
            </p:cNvPicPr>
            <p:nvPr/>
          </p:nvPicPr>
          <p:blipFill rotWithShape="1">
            <a:blip r:embed="rId5"/>
            <a:srcRect b="9890"/>
            <a:stretch/>
          </p:blipFill>
          <p:spPr>
            <a:xfrm>
              <a:off x="10304967" y="1990488"/>
              <a:ext cx="1170032" cy="1054313"/>
            </a:xfrm>
            <a:prstGeom prst="rect">
              <a:avLst/>
            </a:prstGeom>
          </p:spPr>
        </p:pic>
        <p:pic>
          <p:nvPicPr>
            <p:cNvPr id="35" name="Picture 34" descr="A picture containing wine, sitting, table, knife&#10;&#10;Description automatically generated">
              <a:extLst>
                <a:ext uri="{FF2B5EF4-FFF2-40B4-BE49-F238E27FC236}">
                  <a16:creationId xmlns:a16="http://schemas.microsoft.com/office/drawing/2014/main" id="{252D52F9-54BD-364F-938B-7492CB7C6081}"/>
                </a:ext>
              </a:extLst>
            </p:cNvPr>
            <p:cNvPicPr>
              <a:picLocks noChangeAspect="1"/>
            </p:cNvPicPr>
            <p:nvPr/>
          </p:nvPicPr>
          <p:blipFill rotWithShape="1">
            <a:blip r:embed="rId6"/>
            <a:srcRect l="30457" r="30393"/>
            <a:stretch/>
          </p:blipFill>
          <p:spPr>
            <a:xfrm>
              <a:off x="9344322" y="2488126"/>
              <a:ext cx="619053" cy="1618488"/>
            </a:xfrm>
            <a:prstGeom prst="rect">
              <a:avLst/>
            </a:prstGeom>
          </p:spPr>
        </p:pic>
      </p:grpSp>
    </p:spTree>
    <p:extLst>
      <p:ext uri="{BB962C8B-B14F-4D97-AF65-F5344CB8AC3E}">
        <p14:creationId xmlns:p14="http://schemas.microsoft.com/office/powerpoint/2010/main" val="4121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3"/>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1246E13-46EC-CC4C-8F06-3974D6540D59}"/>
              </a:ext>
            </a:extLst>
          </p:cNvPr>
          <p:cNvGrpSpPr/>
          <p:nvPr/>
        </p:nvGrpSpPr>
        <p:grpSpPr>
          <a:xfrm>
            <a:off x="6664166" y="1505873"/>
            <a:ext cx="4911140" cy="2911153"/>
            <a:chOff x="6664166" y="1505873"/>
            <a:chExt cx="4911140" cy="2911153"/>
          </a:xfrm>
        </p:grpSpPr>
        <p:grpSp>
          <p:nvGrpSpPr>
            <p:cNvPr id="21" name="Group 20">
              <a:extLst>
                <a:ext uri="{FF2B5EF4-FFF2-40B4-BE49-F238E27FC236}">
                  <a16:creationId xmlns:a16="http://schemas.microsoft.com/office/drawing/2014/main" id="{668A056A-532F-F547-A59B-F1BB0DD51677}"/>
                </a:ext>
              </a:extLst>
            </p:cNvPr>
            <p:cNvGrpSpPr/>
            <p:nvPr/>
          </p:nvGrpSpPr>
          <p:grpSpPr>
            <a:xfrm>
              <a:off x="6664166" y="1505873"/>
              <a:ext cx="4911140" cy="2911153"/>
              <a:chOff x="6625918" y="1541398"/>
              <a:chExt cx="4911140" cy="2912056"/>
            </a:xfrm>
            <a:solidFill>
              <a:schemeClr val="bg1"/>
            </a:solidFill>
          </p:grpSpPr>
          <p:sp>
            <p:nvSpPr>
              <p:cNvPr id="5" name="Cloud 4">
                <a:extLst>
                  <a:ext uri="{FF2B5EF4-FFF2-40B4-BE49-F238E27FC236}">
                    <a16:creationId xmlns:a16="http://schemas.microsoft.com/office/drawing/2014/main" id="{F032ADC8-4BDE-E34A-9118-5EE9127093D3}"/>
                  </a:ext>
                </a:extLst>
              </p:cNvPr>
              <p:cNvSpPr/>
              <p:nvPr/>
            </p:nvSpPr>
            <p:spPr>
              <a:xfrm>
                <a:off x="7667634" y="1541398"/>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70126787-826D-284A-B63D-43814857E995}"/>
                  </a:ext>
                </a:extLst>
              </p:cNvPr>
              <p:cNvGrpSpPr/>
              <p:nvPr/>
            </p:nvGrpSpPr>
            <p:grpSpPr>
              <a:xfrm>
                <a:off x="6625918" y="3114964"/>
                <a:ext cx="901700" cy="1212593"/>
                <a:chOff x="6122216" y="2868454"/>
                <a:chExt cx="901700" cy="1212593"/>
              </a:xfrm>
              <a:grpFill/>
            </p:grpSpPr>
            <p:sp>
              <p:nvSpPr>
                <p:cNvPr id="17" name="Oval 16">
                  <a:extLst>
                    <a:ext uri="{FF2B5EF4-FFF2-40B4-BE49-F238E27FC236}">
                      <a16:creationId xmlns:a16="http://schemas.microsoft.com/office/drawing/2014/main" id="{7EC4BC9A-79AA-6D4A-9DDD-29EDBACE9BA1}"/>
                    </a:ext>
                  </a:extLst>
                </p:cNvPr>
                <p:cNvSpPr/>
                <p:nvPr/>
              </p:nvSpPr>
              <p:spPr>
                <a:xfrm>
                  <a:off x="6541316" y="286845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024DA2D-A8ED-1644-A5BA-3B8D9E394743}"/>
                    </a:ext>
                  </a:extLst>
                </p:cNvPr>
                <p:cNvSpPr/>
                <p:nvPr/>
              </p:nvSpPr>
              <p:spPr>
                <a:xfrm>
                  <a:off x="6185716" y="331295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C910FF8-C353-2F4F-A923-7FFB746DB5E7}"/>
                    </a:ext>
                  </a:extLst>
                </p:cNvPr>
                <p:cNvSpPr/>
                <p:nvPr/>
              </p:nvSpPr>
              <p:spPr>
                <a:xfrm>
                  <a:off x="6122216" y="385056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0" name="Picture 29" descr="A picture containing drawing&#10;&#10;Description automatically generated">
              <a:extLst>
                <a:ext uri="{FF2B5EF4-FFF2-40B4-BE49-F238E27FC236}">
                  <a16:creationId xmlns:a16="http://schemas.microsoft.com/office/drawing/2014/main" id="{D1ADD23F-A838-8D40-B507-9C952A5091A3}"/>
                </a:ext>
              </a:extLst>
            </p:cNvPr>
            <p:cNvPicPr>
              <a:picLocks noChangeAspect="1"/>
            </p:cNvPicPr>
            <p:nvPr/>
          </p:nvPicPr>
          <p:blipFill>
            <a:blip r:embed="rId5"/>
            <a:stretch>
              <a:fillRect/>
            </a:stretch>
          </p:blipFill>
          <p:spPr>
            <a:xfrm>
              <a:off x="9862492" y="2266648"/>
              <a:ext cx="940300" cy="1006420"/>
            </a:xfrm>
            <a:prstGeom prst="rect">
              <a:avLst/>
            </a:prstGeom>
          </p:spPr>
        </p:pic>
        <p:pic>
          <p:nvPicPr>
            <p:cNvPr id="34" name="Picture 33" descr="A drawing of a cartoon character&#10;&#10;Description automatically generated">
              <a:extLst>
                <a:ext uri="{FF2B5EF4-FFF2-40B4-BE49-F238E27FC236}">
                  <a16:creationId xmlns:a16="http://schemas.microsoft.com/office/drawing/2014/main" id="{46560E4E-F038-D64A-96A7-6487C14E96E9}"/>
                </a:ext>
              </a:extLst>
            </p:cNvPr>
            <p:cNvPicPr>
              <a:picLocks noChangeAspect="1"/>
            </p:cNvPicPr>
            <p:nvPr/>
          </p:nvPicPr>
          <p:blipFill rotWithShape="1">
            <a:blip r:embed="rId6"/>
            <a:srcRect r="13940" b="9248"/>
            <a:stretch/>
          </p:blipFill>
          <p:spPr>
            <a:xfrm rot="21388990">
              <a:off x="8379681" y="2173504"/>
              <a:ext cx="1193478" cy="1383205"/>
            </a:xfrm>
            <a:prstGeom prst="rect">
              <a:avLst/>
            </a:prstGeom>
          </p:spPr>
        </p:pic>
      </p:grpSp>
      <p:pic>
        <p:nvPicPr>
          <p:cNvPr id="22" name="beep-09-soft.mp3" descr="beep-09-soft.mp3">
            <a:hlinkClick r:id="" action="ppaction://media"/>
            <a:extLst>
              <a:ext uri="{FF2B5EF4-FFF2-40B4-BE49-F238E27FC236}">
                <a16:creationId xmlns:a16="http://schemas.microsoft.com/office/drawing/2014/main" id="{78B9A9BD-CD6A-D041-A18E-0DBAA51B3DC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BE622627-9A41-0D45-B942-DE4A9A004C9E}"/>
              </a:ext>
            </a:extLst>
          </p:cNvPr>
          <p:cNvGrpSpPr/>
          <p:nvPr/>
        </p:nvGrpSpPr>
        <p:grpSpPr>
          <a:xfrm>
            <a:off x="569743" y="1505873"/>
            <a:ext cx="3869424" cy="2911153"/>
            <a:chOff x="569743" y="1505873"/>
            <a:chExt cx="3869424" cy="2911153"/>
          </a:xfrm>
        </p:grpSpPr>
        <p:sp>
          <p:nvSpPr>
            <p:cNvPr id="3" name="Cloud 2">
              <a:extLst>
                <a:ext uri="{FF2B5EF4-FFF2-40B4-BE49-F238E27FC236}">
                  <a16:creationId xmlns:a16="http://schemas.microsoft.com/office/drawing/2014/main" id="{1EF8A227-7BFE-A44D-856B-8C132D09787E}"/>
                </a:ext>
              </a:extLst>
            </p:cNvPr>
            <p:cNvSpPr/>
            <p:nvPr/>
          </p:nvSpPr>
          <p:spPr>
            <a:xfrm>
              <a:off x="569743" y="1505873"/>
              <a:ext cx="3869424" cy="291115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drawing&#10;&#10;Description automatically generated">
              <a:extLst>
                <a:ext uri="{FF2B5EF4-FFF2-40B4-BE49-F238E27FC236}">
                  <a16:creationId xmlns:a16="http://schemas.microsoft.com/office/drawing/2014/main" id="{1C6ECC94-C041-2D42-8A04-8667E24D6F06}"/>
                </a:ext>
              </a:extLst>
            </p:cNvPr>
            <p:cNvPicPr>
              <a:picLocks noChangeAspect="1"/>
            </p:cNvPicPr>
            <p:nvPr/>
          </p:nvPicPr>
          <p:blipFill>
            <a:blip r:embed="rId5"/>
            <a:stretch>
              <a:fillRect/>
            </a:stretch>
          </p:blipFill>
          <p:spPr>
            <a:xfrm>
              <a:off x="2188901" y="3036366"/>
              <a:ext cx="940300" cy="1006420"/>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82B751F3-1C1F-344C-B0A0-7F1A72B83227}"/>
                </a:ext>
              </a:extLst>
            </p:cNvPr>
            <p:cNvPicPr>
              <a:picLocks noChangeAspect="1"/>
            </p:cNvPicPr>
            <p:nvPr/>
          </p:nvPicPr>
          <p:blipFill>
            <a:blip r:embed="rId5"/>
            <a:stretch>
              <a:fillRect/>
            </a:stretch>
          </p:blipFill>
          <p:spPr>
            <a:xfrm>
              <a:off x="2981212" y="2029946"/>
              <a:ext cx="940300" cy="1006420"/>
            </a:xfrm>
            <a:prstGeom prst="rect">
              <a:avLst/>
            </a:prstGeom>
          </p:spPr>
        </p:pic>
        <p:pic>
          <p:nvPicPr>
            <p:cNvPr id="35" name="Picture 34" descr="A drawing of a cartoon character&#10;&#10;Description automatically generated">
              <a:extLst>
                <a:ext uri="{FF2B5EF4-FFF2-40B4-BE49-F238E27FC236}">
                  <a16:creationId xmlns:a16="http://schemas.microsoft.com/office/drawing/2014/main" id="{F2683B20-8649-4A49-A307-51ECAF7F8B50}"/>
                </a:ext>
              </a:extLst>
            </p:cNvPr>
            <p:cNvPicPr>
              <a:picLocks noChangeAspect="1"/>
            </p:cNvPicPr>
            <p:nvPr/>
          </p:nvPicPr>
          <p:blipFill rotWithShape="1">
            <a:blip r:embed="rId6"/>
            <a:srcRect r="13940" b="9248"/>
            <a:stretch/>
          </p:blipFill>
          <p:spPr>
            <a:xfrm rot="21388990">
              <a:off x="1081521" y="2239510"/>
              <a:ext cx="1137943" cy="1318842"/>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C3C1BA9-2D66-BE47-BC41-C8C92E651D39}"/>
                </a:ext>
              </a:extLst>
            </p:cNvPr>
            <p:cNvPicPr>
              <a:picLocks noChangeAspect="1"/>
            </p:cNvPicPr>
            <p:nvPr/>
          </p:nvPicPr>
          <p:blipFill>
            <a:blip r:embed="rId5"/>
            <a:stretch>
              <a:fillRect/>
            </a:stretch>
          </p:blipFill>
          <p:spPr>
            <a:xfrm>
              <a:off x="2118959" y="1768089"/>
              <a:ext cx="940300" cy="1006420"/>
            </a:xfrm>
            <a:prstGeom prst="rect">
              <a:avLst/>
            </a:prstGeom>
          </p:spPr>
        </p:pic>
      </p:grpSp>
    </p:spTree>
    <p:extLst>
      <p:ext uri="{BB962C8B-B14F-4D97-AF65-F5344CB8AC3E}">
        <p14:creationId xmlns:p14="http://schemas.microsoft.com/office/powerpoint/2010/main" val="30261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FB17AB-41B4-FF4B-81F3-C65B0597B921}"/>
              </a:ext>
            </a:extLst>
          </p:cNvPr>
          <p:cNvGrpSpPr/>
          <p:nvPr/>
        </p:nvGrpSpPr>
        <p:grpSpPr>
          <a:xfrm>
            <a:off x="476965" y="1318260"/>
            <a:ext cx="4976156" cy="3594445"/>
            <a:chOff x="476965" y="1318260"/>
            <a:chExt cx="4976156" cy="3594445"/>
          </a:xfrm>
        </p:grpSpPr>
        <p:grpSp>
          <p:nvGrpSpPr>
            <p:cNvPr id="19" name="Group 18">
              <a:extLst>
                <a:ext uri="{FF2B5EF4-FFF2-40B4-BE49-F238E27FC236}">
                  <a16:creationId xmlns:a16="http://schemas.microsoft.com/office/drawing/2014/main" id="{3A2765B3-84A7-1A42-BB5B-C2EE6E718F32}"/>
                </a:ext>
              </a:extLst>
            </p:cNvPr>
            <p:cNvGrpSpPr/>
            <p:nvPr/>
          </p:nvGrpSpPr>
          <p:grpSpPr>
            <a:xfrm>
              <a:off x="476965" y="1318260"/>
              <a:ext cx="4976156" cy="3594445"/>
              <a:chOff x="1135020" y="2457715"/>
              <a:chExt cx="4405955" cy="3358544"/>
            </a:xfrm>
            <a:solidFill>
              <a:schemeClr val="bg1"/>
            </a:solidFill>
          </p:grpSpPr>
          <p:sp>
            <p:nvSpPr>
              <p:cNvPr id="4" name="Cloud 3">
                <a:extLst>
                  <a:ext uri="{FF2B5EF4-FFF2-40B4-BE49-F238E27FC236}">
                    <a16:creationId xmlns:a16="http://schemas.microsoft.com/office/drawing/2014/main" id="{6B592A1B-7706-634C-AF90-A89EA2105973}"/>
                  </a:ext>
                </a:extLst>
              </p:cNvPr>
              <p:cNvSpPr/>
              <p:nvPr/>
            </p:nvSpPr>
            <p:spPr>
              <a:xfrm>
                <a:off x="1135020" y="2457715"/>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01DD952-C099-9445-BB6C-596F9EE2D758}"/>
                  </a:ext>
                </a:extLst>
              </p:cNvPr>
              <p:cNvGrpSpPr/>
              <p:nvPr/>
            </p:nvGrpSpPr>
            <p:grpSpPr>
              <a:xfrm>
                <a:off x="4816550" y="4481182"/>
                <a:ext cx="724425" cy="1335077"/>
                <a:chOff x="4312848" y="4234672"/>
                <a:chExt cx="724425" cy="1335077"/>
              </a:xfrm>
              <a:grpFill/>
            </p:grpSpPr>
            <p:sp>
              <p:nvSpPr>
                <p:cNvPr id="15" name="Oval 14">
                  <a:extLst>
                    <a:ext uri="{FF2B5EF4-FFF2-40B4-BE49-F238E27FC236}">
                      <a16:creationId xmlns:a16="http://schemas.microsoft.com/office/drawing/2014/main" id="{9AD7B052-C56F-9D4D-A13A-2D9571F74EF7}"/>
                    </a:ext>
                  </a:extLst>
                </p:cNvPr>
                <p:cNvSpPr/>
                <p:nvPr/>
              </p:nvSpPr>
              <p:spPr>
                <a:xfrm>
                  <a:off x="4312848" y="423467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019286C-9090-F44A-8296-29F0054EFE8C}"/>
                    </a:ext>
                  </a:extLst>
                </p:cNvPr>
                <p:cNvSpPr/>
                <p:nvPr/>
              </p:nvSpPr>
              <p:spPr>
                <a:xfrm>
                  <a:off x="4617648" y="477800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92076DA-9559-5645-B214-4ABE8AD2563A}"/>
                    </a:ext>
                  </a:extLst>
                </p:cNvPr>
                <p:cNvSpPr/>
                <p:nvPr/>
              </p:nvSpPr>
              <p:spPr>
                <a:xfrm>
                  <a:off x="4795973" y="5339265"/>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1" name="Picture 20" descr="A picture containing drawing&#10;&#10;Description automatically generated">
              <a:extLst>
                <a:ext uri="{FF2B5EF4-FFF2-40B4-BE49-F238E27FC236}">
                  <a16:creationId xmlns:a16="http://schemas.microsoft.com/office/drawing/2014/main" id="{3D4C8CDF-616E-EF4D-8C9B-FE73F5257A43}"/>
                </a:ext>
              </a:extLst>
            </p:cNvPr>
            <p:cNvPicPr>
              <a:picLocks noChangeAspect="1"/>
            </p:cNvPicPr>
            <p:nvPr/>
          </p:nvPicPr>
          <p:blipFill>
            <a:blip r:embed="rId5"/>
            <a:stretch>
              <a:fillRect/>
            </a:stretch>
          </p:blipFill>
          <p:spPr>
            <a:xfrm>
              <a:off x="1094322" y="2337438"/>
              <a:ext cx="1001739" cy="1244879"/>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575E113-4798-6440-B33E-4615868FED1C}"/>
                </a:ext>
              </a:extLst>
            </p:cNvPr>
            <p:cNvPicPr>
              <a:picLocks noChangeAspect="1"/>
            </p:cNvPicPr>
            <p:nvPr/>
          </p:nvPicPr>
          <p:blipFill>
            <a:blip r:embed="rId5"/>
            <a:stretch>
              <a:fillRect/>
            </a:stretch>
          </p:blipFill>
          <p:spPr>
            <a:xfrm>
              <a:off x="2053341" y="1631679"/>
              <a:ext cx="1001739" cy="1244879"/>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DE1545A5-8143-164D-B086-178F69A9101B}"/>
                </a:ext>
              </a:extLst>
            </p:cNvPr>
            <p:cNvPicPr>
              <a:picLocks noChangeAspect="1"/>
            </p:cNvPicPr>
            <p:nvPr/>
          </p:nvPicPr>
          <p:blipFill rotWithShape="1">
            <a:blip r:embed="rId6"/>
            <a:srcRect l="8440" t="8158" r="64632" b="53717"/>
            <a:stretch/>
          </p:blipFill>
          <p:spPr>
            <a:xfrm>
              <a:off x="2994115" y="2297841"/>
              <a:ext cx="642291" cy="1423873"/>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B2A35F5C-644B-344C-A5E2-ECDF68D28D37}"/>
                </a:ext>
              </a:extLst>
            </p:cNvPr>
            <p:cNvPicPr>
              <a:picLocks noChangeAspect="1"/>
            </p:cNvPicPr>
            <p:nvPr/>
          </p:nvPicPr>
          <p:blipFill rotWithShape="1">
            <a:blip r:embed="rId6"/>
            <a:srcRect l="8440" t="8158" r="64632" b="53717"/>
            <a:stretch/>
          </p:blipFill>
          <p:spPr>
            <a:xfrm>
              <a:off x="3621556" y="1772220"/>
              <a:ext cx="642291" cy="1423873"/>
            </a:xfrm>
            <a:prstGeom prst="rect">
              <a:avLst/>
            </a:prstGeom>
          </p:spPr>
        </p:pic>
      </p:grpSp>
      <p:pic>
        <p:nvPicPr>
          <p:cNvPr id="32" name="beep-09-soft.mp3" descr="beep-09-soft.mp3">
            <a:hlinkClick r:id="" action="ppaction://media"/>
            <a:extLst>
              <a:ext uri="{FF2B5EF4-FFF2-40B4-BE49-F238E27FC236}">
                <a16:creationId xmlns:a16="http://schemas.microsoft.com/office/drawing/2014/main" id="{EEB1B3D3-9223-0648-B313-E58891FC11B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D7FCF171-5EDD-8848-B2A3-8089737C1FB7}"/>
              </a:ext>
            </a:extLst>
          </p:cNvPr>
          <p:cNvGrpSpPr/>
          <p:nvPr/>
        </p:nvGrpSpPr>
        <p:grpSpPr>
          <a:xfrm>
            <a:off x="7364304" y="1214438"/>
            <a:ext cx="4620535" cy="3220418"/>
            <a:chOff x="7364304" y="1214438"/>
            <a:chExt cx="4620535" cy="3220418"/>
          </a:xfrm>
        </p:grpSpPr>
        <p:sp>
          <p:nvSpPr>
            <p:cNvPr id="5" name="Cloud 4">
              <a:extLst>
                <a:ext uri="{FF2B5EF4-FFF2-40B4-BE49-F238E27FC236}">
                  <a16:creationId xmlns:a16="http://schemas.microsoft.com/office/drawing/2014/main" id="{9B6BA3DE-3F55-D445-9923-C0D886E5CE91}"/>
                </a:ext>
              </a:extLst>
            </p:cNvPr>
            <p:cNvSpPr/>
            <p:nvPr/>
          </p:nvSpPr>
          <p:spPr>
            <a:xfrm>
              <a:off x="7364304" y="1214438"/>
              <a:ext cx="4620535" cy="322041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258FADB4-67FD-0F44-AB15-03DBA23FC4A2}"/>
                </a:ext>
              </a:extLst>
            </p:cNvPr>
            <p:cNvPicPr>
              <a:picLocks noChangeAspect="1"/>
            </p:cNvPicPr>
            <p:nvPr/>
          </p:nvPicPr>
          <p:blipFill>
            <a:blip r:embed="rId5"/>
            <a:stretch>
              <a:fillRect/>
            </a:stretch>
          </p:blipFill>
          <p:spPr>
            <a:xfrm>
              <a:off x="7864669" y="2472527"/>
              <a:ext cx="1001739" cy="1244879"/>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EDE18BA5-B970-A149-AE42-00A4DBF4D6BB}"/>
                </a:ext>
              </a:extLst>
            </p:cNvPr>
            <p:cNvPicPr>
              <a:picLocks noChangeAspect="1"/>
            </p:cNvPicPr>
            <p:nvPr/>
          </p:nvPicPr>
          <p:blipFill rotWithShape="1">
            <a:blip r:embed="rId6"/>
            <a:srcRect l="8440" t="8158" r="64632" b="53717"/>
            <a:stretch/>
          </p:blipFill>
          <p:spPr>
            <a:xfrm>
              <a:off x="9630908" y="2717063"/>
              <a:ext cx="642291" cy="1423873"/>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225C179B-031D-6745-B19E-7E81C3C11EFF}"/>
                </a:ext>
              </a:extLst>
            </p:cNvPr>
            <p:cNvPicPr>
              <a:picLocks noChangeAspect="1"/>
            </p:cNvPicPr>
            <p:nvPr/>
          </p:nvPicPr>
          <p:blipFill rotWithShape="1">
            <a:blip r:embed="rId6"/>
            <a:srcRect l="8440" t="8158" r="64632" b="53717"/>
            <a:stretch/>
          </p:blipFill>
          <p:spPr>
            <a:xfrm>
              <a:off x="10235300" y="2293533"/>
              <a:ext cx="642291" cy="1423873"/>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57BE3FFD-877E-374F-8DE1-7EC4D91F32F1}"/>
                </a:ext>
              </a:extLst>
            </p:cNvPr>
            <p:cNvPicPr>
              <a:picLocks noChangeAspect="1"/>
            </p:cNvPicPr>
            <p:nvPr/>
          </p:nvPicPr>
          <p:blipFill rotWithShape="1">
            <a:blip r:embed="rId6"/>
            <a:srcRect l="8440" t="8158" r="64632" b="53717"/>
            <a:stretch/>
          </p:blipFill>
          <p:spPr>
            <a:xfrm>
              <a:off x="10877591" y="1854852"/>
              <a:ext cx="642291" cy="1423873"/>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ABB43A42-A28D-4E4D-BFD4-5AD33FEB8B0E}"/>
                </a:ext>
              </a:extLst>
            </p:cNvPr>
            <p:cNvPicPr>
              <a:picLocks noChangeAspect="1"/>
            </p:cNvPicPr>
            <p:nvPr/>
          </p:nvPicPr>
          <p:blipFill>
            <a:blip r:embed="rId5"/>
            <a:stretch>
              <a:fillRect/>
            </a:stretch>
          </p:blipFill>
          <p:spPr>
            <a:xfrm>
              <a:off x="8697015" y="1944348"/>
              <a:ext cx="1001739" cy="1244879"/>
            </a:xfrm>
            <a:prstGeom prst="rect">
              <a:avLst/>
            </a:prstGeom>
          </p:spPr>
        </p:pic>
      </p:grpSp>
    </p:spTree>
    <p:extLst>
      <p:ext uri="{BB962C8B-B14F-4D97-AF65-F5344CB8AC3E}">
        <p14:creationId xmlns:p14="http://schemas.microsoft.com/office/powerpoint/2010/main" val="2879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2"/>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2"/>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AE4646C-D2D1-BD49-836A-C59713C90715}"/>
              </a:ext>
            </a:extLst>
          </p:cNvPr>
          <p:cNvGrpSpPr/>
          <p:nvPr/>
        </p:nvGrpSpPr>
        <p:grpSpPr>
          <a:xfrm>
            <a:off x="6502994" y="1416155"/>
            <a:ext cx="5115420" cy="2912056"/>
            <a:chOff x="6869419" y="1273159"/>
            <a:chExt cx="5115420" cy="2912056"/>
          </a:xfrm>
        </p:grpSpPr>
        <p:sp>
          <p:nvSpPr>
            <p:cNvPr id="5" name="Cloud 4">
              <a:extLst>
                <a:ext uri="{FF2B5EF4-FFF2-40B4-BE49-F238E27FC236}">
                  <a16:creationId xmlns:a16="http://schemas.microsoft.com/office/drawing/2014/main" id="{01DF26E4-47F8-924E-9137-BDF0BD7E828A}"/>
                </a:ext>
              </a:extLst>
            </p:cNvPr>
            <p:cNvSpPr/>
            <p:nvPr/>
          </p:nvSpPr>
          <p:spPr>
            <a:xfrm>
              <a:off x="8115415" y="1273159"/>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3AF5E63-C165-7B45-AD44-F0055059E54B}"/>
                </a:ext>
              </a:extLst>
            </p:cNvPr>
            <p:cNvSpPr/>
            <p:nvPr/>
          </p:nvSpPr>
          <p:spPr>
            <a:xfrm rot="17326522" flipH="1">
              <a:off x="7001777" y="3392733"/>
              <a:ext cx="355591" cy="393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089515-CA26-E74B-8BAC-D011EE5F7B31}"/>
                </a:ext>
              </a:extLst>
            </p:cNvPr>
            <p:cNvSpPr/>
            <p:nvPr/>
          </p:nvSpPr>
          <p:spPr>
            <a:xfrm rot="17326522" flipH="1">
              <a:off x="6880202" y="3897257"/>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DFEC80-FCD0-A04B-B5D7-F23BA5861F58}"/>
                </a:ext>
              </a:extLst>
            </p:cNvPr>
            <p:cNvSpPr/>
            <p:nvPr/>
          </p:nvSpPr>
          <p:spPr>
            <a:xfrm rot="17326522" flipH="1">
              <a:off x="7377651" y="2928750"/>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icture containing indoor, table, sitting, wooden&#10;&#10;Description automatically generated">
              <a:extLst>
                <a:ext uri="{FF2B5EF4-FFF2-40B4-BE49-F238E27FC236}">
                  <a16:creationId xmlns:a16="http://schemas.microsoft.com/office/drawing/2014/main" id="{49DD3C5D-34E7-D645-908C-3728D914DB52}"/>
                </a:ext>
              </a:extLst>
            </p:cNvPr>
            <p:cNvPicPr>
              <a:picLocks noChangeAspect="1"/>
            </p:cNvPicPr>
            <p:nvPr/>
          </p:nvPicPr>
          <p:blipFill rotWithShape="1">
            <a:blip r:embed="rId5"/>
            <a:srcRect l="40852" r="43121"/>
            <a:stretch/>
          </p:blipFill>
          <p:spPr>
            <a:xfrm flipH="1">
              <a:off x="9153000" y="1910962"/>
              <a:ext cx="380340" cy="1656061"/>
            </a:xfrm>
            <a:prstGeom prst="rect">
              <a:avLst/>
            </a:prstGeom>
          </p:spPr>
        </p:pic>
        <p:pic>
          <p:nvPicPr>
            <p:cNvPr id="32" name="Picture 31" descr="Shape&#10;&#10;Description automatically generated">
              <a:extLst>
                <a:ext uri="{FF2B5EF4-FFF2-40B4-BE49-F238E27FC236}">
                  <a16:creationId xmlns:a16="http://schemas.microsoft.com/office/drawing/2014/main" id="{CD764BAD-24C3-C543-9A2C-BD4D812EDCCD}"/>
                </a:ext>
              </a:extLst>
            </p:cNvPr>
            <p:cNvPicPr>
              <a:picLocks noChangeAspect="1"/>
            </p:cNvPicPr>
            <p:nvPr/>
          </p:nvPicPr>
          <p:blipFill>
            <a:blip r:embed="rId6"/>
            <a:stretch>
              <a:fillRect/>
            </a:stretch>
          </p:blipFill>
          <p:spPr>
            <a:xfrm>
              <a:off x="9797428" y="1733851"/>
              <a:ext cx="955540" cy="1833172"/>
            </a:xfrm>
            <a:prstGeom prst="rect">
              <a:avLst/>
            </a:prstGeom>
          </p:spPr>
        </p:pic>
      </p:grpSp>
      <p:pic>
        <p:nvPicPr>
          <p:cNvPr id="18" name="beep-09-soft.mp3" descr="beep-09-soft.mp3">
            <a:hlinkClick r:id="" action="ppaction://media"/>
            <a:extLst>
              <a:ext uri="{FF2B5EF4-FFF2-40B4-BE49-F238E27FC236}">
                <a16:creationId xmlns:a16="http://schemas.microsoft.com/office/drawing/2014/main" id="{C8784E49-1D6B-BD42-AA37-F3F39D3FF54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3CBD87B6-761F-204C-BAB3-7F747FEF81BC}"/>
              </a:ext>
            </a:extLst>
          </p:cNvPr>
          <p:cNvGrpSpPr/>
          <p:nvPr/>
        </p:nvGrpSpPr>
        <p:grpSpPr>
          <a:xfrm>
            <a:off x="1085031" y="1416155"/>
            <a:ext cx="3869424" cy="2912056"/>
            <a:chOff x="290735" y="1676872"/>
            <a:chExt cx="3869424" cy="2912056"/>
          </a:xfrm>
        </p:grpSpPr>
        <p:sp>
          <p:nvSpPr>
            <p:cNvPr id="3" name="Cloud 2">
              <a:extLst>
                <a:ext uri="{FF2B5EF4-FFF2-40B4-BE49-F238E27FC236}">
                  <a16:creationId xmlns:a16="http://schemas.microsoft.com/office/drawing/2014/main" id="{E65CFDE2-C66F-FD4A-8F58-6C9125A2EE5B}"/>
                </a:ext>
              </a:extLst>
            </p:cNvPr>
            <p:cNvSpPr/>
            <p:nvPr/>
          </p:nvSpPr>
          <p:spPr>
            <a:xfrm>
              <a:off x="290735" y="167687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indoor, table, sitting, wooden&#10;&#10;Description automatically generated">
              <a:extLst>
                <a:ext uri="{FF2B5EF4-FFF2-40B4-BE49-F238E27FC236}">
                  <a16:creationId xmlns:a16="http://schemas.microsoft.com/office/drawing/2014/main" id="{51CDB0D6-91C3-1A46-A1E7-8042A6FD15CC}"/>
                </a:ext>
              </a:extLst>
            </p:cNvPr>
            <p:cNvPicPr>
              <a:picLocks noChangeAspect="1"/>
            </p:cNvPicPr>
            <p:nvPr/>
          </p:nvPicPr>
          <p:blipFill rotWithShape="1">
            <a:blip r:embed="rId5"/>
            <a:srcRect l="40852" r="43121"/>
            <a:stretch/>
          </p:blipFill>
          <p:spPr>
            <a:xfrm flipH="1">
              <a:off x="1113216" y="2363371"/>
              <a:ext cx="380340" cy="1656061"/>
            </a:xfrm>
            <a:prstGeom prst="rect">
              <a:avLst/>
            </a:prstGeom>
          </p:spPr>
        </p:pic>
        <p:pic>
          <p:nvPicPr>
            <p:cNvPr id="28" name="Picture 27" descr="A picture containing indoor, table, sitting, wooden&#10;&#10;Description automatically generated">
              <a:extLst>
                <a:ext uri="{FF2B5EF4-FFF2-40B4-BE49-F238E27FC236}">
                  <a16:creationId xmlns:a16="http://schemas.microsoft.com/office/drawing/2014/main" id="{CBBA69A3-9B3B-3B4B-9EB0-438D54084A64}"/>
                </a:ext>
              </a:extLst>
            </p:cNvPr>
            <p:cNvPicPr>
              <a:picLocks noChangeAspect="1"/>
            </p:cNvPicPr>
            <p:nvPr/>
          </p:nvPicPr>
          <p:blipFill rotWithShape="1">
            <a:blip r:embed="rId5"/>
            <a:srcRect l="40852" r="43121"/>
            <a:stretch/>
          </p:blipFill>
          <p:spPr>
            <a:xfrm flipH="1">
              <a:off x="1635318" y="2363371"/>
              <a:ext cx="380340" cy="1656061"/>
            </a:xfrm>
            <a:prstGeom prst="rect">
              <a:avLst/>
            </a:prstGeom>
          </p:spPr>
        </p:pic>
        <p:pic>
          <p:nvPicPr>
            <p:cNvPr id="29" name="Picture 28" descr="Shape&#10;&#10;Description automatically generated">
              <a:extLst>
                <a:ext uri="{FF2B5EF4-FFF2-40B4-BE49-F238E27FC236}">
                  <a16:creationId xmlns:a16="http://schemas.microsoft.com/office/drawing/2014/main" id="{9AD23768-E4B7-9D40-B61F-2D7036EDFF19}"/>
                </a:ext>
              </a:extLst>
            </p:cNvPr>
            <p:cNvPicPr>
              <a:picLocks noChangeAspect="1"/>
            </p:cNvPicPr>
            <p:nvPr/>
          </p:nvPicPr>
          <p:blipFill>
            <a:blip r:embed="rId6"/>
            <a:stretch>
              <a:fillRect/>
            </a:stretch>
          </p:blipFill>
          <p:spPr>
            <a:xfrm>
              <a:off x="2132368" y="2069495"/>
              <a:ext cx="955540" cy="1833172"/>
            </a:xfrm>
            <a:prstGeom prst="rect">
              <a:avLst/>
            </a:prstGeom>
          </p:spPr>
        </p:pic>
        <p:pic>
          <p:nvPicPr>
            <p:cNvPr id="19" name="Picture 18" descr="Shape&#10;&#10;Description automatically generated">
              <a:extLst>
                <a:ext uri="{FF2B5EF4-FFF2-40B4-BE49-F238E27FC236}">
                  <a16:creationId xmlns:a16="http://schemas.microsoft.com/office/drawing/2014/main" id="{93335ECC-2115-844D-88E3-163C96696111}"/>
                </a:ext>
              </a:extLst>
            </p:cNvPr>
            <p:cNvPicPr>
              <a:picLocks noChangeAspect="1"/>
            </p:cNvPicPr>
            <p:nvPr/>
          </p:nvPicPr>
          <p:blipFill>
            <a:blip r:embed="rId6"/>
            <a:stretch>
              <a:fillRect/>
            </a:stretch>
          </p:blipFill>
          <p:spPr>
            <a:xfrm>
              <a:off x="2857419" y="2069495"/>
              <a:ext cx="955540" cy="1833172"/>
            </a:xfrm>
            <a:prstGeom prst="rect">
              <a:avLst/>
            </a:prstGeom>
          </p:spPr>
        </p:pic>
      </p:grpSp>
    </p:spTree>
    <p:extLst>
      <p:ext uri="{BB962C8B-B14F-4D97-AF65-F5344CB8AC3E}">
        <p14:creationId xmlns:p14="http://schemas.microsoft.com/office/powerpoint/2010/main" val="128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18"/>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8"/>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554166-447A-9943-8561-028882E60EAE}"/>
              </a:ext>
            </a:extLst>
          </p:cNvPr>
          <p:cNvGrpSpPr/>
          <p:nvPr/>
        </p:nvGrpSpPr>
        <p:grpSpPr>
          <a:xfrm>
            <a:off x="6400673" y="1658454"/>
            <a:ext cx="5121027" cy="3053878"/>
            <a:chOff x="6599237" y="1275234"/>
            <a:chExt cx="5121027" cy="3053878"/>
          </a:xfrm>
        </p:grpSpPr>
        <p:sp>
          <p:nvSpPr>
            <p:cNvPr id="5" name="Cloud 4">
              <a:extLst>
                <a:ext uri="{FF2B5EF4-FFF2-40B4-BE49-F238E27FC236}">
                  <a16:creationId xmlns:a16="http://schemas.microsoft.com/office/drawing/2014/main" id="{15A415C1-63AC-5C49-89D6-8CF330D0242A}"/>
                </a:ext>
              </a:extLst>
            </p:cNvPr>
            <p:cNvSpPr/>
            <p:nvPr/>
          </p:nvSpPr>
          <p:spPr>
            <a:xfrm>
              <a:off x="7774492" y="1275234"/>
              <a:ext cx="3945772" cy="305387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5EBDE65-08CA-8B4D-8450-DCC882B38048}"/>
                </a:ext>
              </a:extLst>
            </p:cNvPr>
            <p:cNvSpPr/>
            <p:nvPr/>
          </p:nvSpPr>
          <p:spPr>
            <a:xfrm>
              <a:off x="7178154" y="3206144"/>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9CF3ED5-8ED3-C54D-8162-31C06DDB0407}"/>
                </a:ext>
              </a:extLst>
            </p:cNvPr>
            <p:cNvSpPr/>
            <p:nvPr/>
          </p:nvSpPr>
          <p:spPr>
            <a:xfrm>
              <a:off x="6765685" y="3586234"/>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8A4AC6-B451-D64A-9146-1CA973EB88F7}"/>
                </a:ext>
              </a:extLst>
            </p:cNvPr>
            <p:cNvSpPr/>
            <p:nvPr/>
          </p:nvSpPr>
          <p:spPr>
            <a:xfrm>
              <a:off x="6599237" y="4098628"/>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drawing of a cartoon character&#10;&#10;Description automatically generated">
              <a:extLst>
                <a:ext uri="{FF2B5EF4-FFF2-40B4-BE49-F238E27FC236}">
                  <a16:creationId xmlns:a16="http://schemas.microsoft.com/office/drawing/2014/main" id="{04319CE1-3473-AF4D-AD99-A70E1ADADF6B}"/>
                </a:ext>
              </a:extLst>
            </p:cNvPr>
            <p:cNvPicPr>
              <a:picLocks noChangeAspect="1"/>
            </p:cNvPicPr>
            <p:nvPr/>
          </p:nvPicPr>
          <p:blipFill rotWithShape="1">
            <a:blip r:embed="rId5"/>
            <a:srcRect r="13940" b="9248"/>
            <a:stretch/>
          </p:blipFill>
          <p:spPr>
            <a:xfrm rot="21388990">
              <a:off x="10163408" y="2009457"/>
              <a:ext cx="1193478" cy="1383634"/>
            </a:xfrm>
            <a:prstGeom prst="rect">
              <a:avLst/>
            </a:prstGeom>
          </p:spPr>
        </p:pic>
        <p:pic>
          <p:nvPicPr>
            <p:cNvPr id="30" name="Picture 29" descr="A drawing of a cartoon character&#10;&#10;Description automatically generated">
              <a:extLst>
                <a:ext uri="{FF2B5EF4-FFF2-40B4-BE49-F238E27FC236}">
                  <a16:creationId xmlns:a16="http://schemas.microsoft.com/office/drawing/2014/main" id="{53125815-21D4-8F43-A5AB-9339031ECA4E}"/>
                </a:ext>
              </a:extLst>
            </p:cNvPr>
            <p:cNvPicPr>
              <a:picLocks noChangeAspect="1"/>
            </p:cNvPicPr>
            <p:nvPr/>
          </p:nvPicPr>
          <p:blipFill rotWithShape="1">
            <a:blip r:embed="rId5"/>
            <a:srcRect r="13940" b="9248"/>
            <a:stretch/>
          </p:blipFill>
          <p:spPr>
            <a:xfrm rot="21388990">
              <a:off x="9098856" y="1593099"/>
              <a:ext cx="1193478" cy="1383634"/>
            </a:xfrm>
            <a:prstGeom prst="rect">
              <a:avLst/>
            </a:prstGeom>
          </p:spPr>
        </p:pic>
        <p:pic>
          <p:nvPicPr>
            <p:cNvPr id="26" name="Picture 25" descr="Shape&#10;&#10;Description automatically generated">
              <a:extLst>
                <a:ext uri="{FF2B5EF4-FFF2-40B4-BE49-F238E27FC236}">
                  <a16:creationId xmlns:a16="http://schemas.microsoft.com/office/drawing/2014/main" id="{DE32AEF9-26AB-D043-9214-F9EBABF1A19E}"/>
                </a:ext>
              </a:extLst>
            </p:cNvPr>
            <p:cNvPicPr>
              <a:picLocks noChangeAspect="1"/>
            </p:cNvPicPr>
            <p:nvPr/>
          </p:nvPicPr>
          <p:blipFill rotWithShape="1">
            <a:blip r:embed="rId6"/>
            <a:srcRect b="9890"/>
            <a:stretch/>
          </p:blipFill>
          <p:spPr>
            <a:xfrm>
              <a:off x="8162003" y="2405961"/>
              <a:ext cx="1170032" cy="1054313"/>
            </a:xfrm>
            <a:prstGeom prst="rect">
              <a:avLst/>
            </a:prstGeom>
          </p:spPr>
        </p:pic>
      </p:grpSp>
      <p:pic>
        <p:nvPicPr>
          <p:cNvPr id="19" name="beep-09-soft.mp3" descr="beep-09-soft.mp3">
            <a:hlinkClick r:id="" action="ppaction://media"/>
            <a:extLst>
              <a:ext uri="{FF2B5EF4-FFF2-40B4-BE49-F238E27FC236}">
                <a16:creationId xmlns:a16="http://schemas.microsoft.com/office/drawing/2014/main" id="{2711F313-A9B4-044F-B2DC-C42F2A4190F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F6330AD3-C3B7-CE45-9474-6CB1751CB2AE}"/>
              </a:ext>
            </a:extLst>
          </p:cNvPr>
          <p:cNvGrpSpPr/>
          <p:nvPr/>
        </p:nvGrpSpPr>
        <p:grpSpPr>
          <a:xfrm>
            <a:off x="721937" y="1628466"/>
            <a:ext cx="3869424" cy="2912056"/>
            <a:chOff x="471736" y="1846394"/>
            <a:chExt cx="3869424" cy="2912056"/>
          </a:xfrm>
        </p:grpSpPr>
        <p:sp>
          <p:nvSpPr>
            <p:cNvPr id="4" name="Cloud 3">
              <a:extLst>
                <a:ext uri="{FF2B5EF4-FFF2-40B4-BE49-F238E27FC236}">
                  <a16:creationId xmlns:a16="http://schemas.microsoft.com/office/drawing/2014/main" id="{7E76A676-8450-CA47-BBED-6C663513785E}"/>
                </a:ext>
              </a:extLst>
            </p:cNvPr>
            <p:cNvSpPr/>
            <p:nvPr/>
          </p:nvSpPr>
          <p:spPr>
            <a:xfrm>
              <a:off x="471736" y="184639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Shape&#10;&#10;Description automatically generated">
              <a:extLst>
                <a:ext uri="{FF2B5EF4-FFF2-40B4-BE49-F238E27FC236}">
                  <a16:creationId xmlns:a16="http://schemas.microsoft.com/office/drawing/2014/main" id="{C41A7958-CC65-5D4A-B6D6-25A7CDB842BE}"/>
                </a:ext>
              </a:extLst>
            </p:cNvPr>
            <p:cNvPicPr>
              <a:picLocks noChangeAspect="1"/>
            </p:cNvPicPr>
            <p:nvPr/>
          </p:nvPicPr>
          <p:blipFill rotWithShape="1">
            <a:blip r:embed="rId6"/>
            <a:srcRect b="9890"/>
            <a:stretch/>
          </p:blipFill>
          <p:spPr>
            <a:xfrm>
              <a:off x="988365" y="2331958"/>
              <a:ext cx="1170032" cy="1054313"/>
            </a:xfrm>
            <a:prstGeom prst="rect">
              <a:avLst/>
            </a:prstGeom>
          </p:spPr>
        </p:pic>
        <p:pic>
          <p:nvPicPr>
            <p:cNvPr id="35" name="Picture 34" descr="A drawing of a cartoon character&#10;&#10;Description automatically generated">
              <a:extLst>
                <a:ext uri="{FF2B5EF4-FFF2-40B4-BE49-F238E27FC236}">
                  <a16:creationId xmlns:a16="http://schemas.microsoft.com/office/drawing/2014/main" id="{0D1C8B6A-8CEA-8C49-B8C4-4780985BA47C}"/>
                </a:ext>
              </a:extLst>
            </p:cNvPr>
            <p:cNvPicPr>
              <a:picLocks noChangeAspect="1"/>
            </p:cNvPicPr>
            <p:nvPr/>
          </p:nvPicPr>
          <p:blipFill rotWithShape="1">
            <a:blip r:embed="rId5"/>
            <a:srcRect r="13940" b="9248"/>
            <a:stretch/>
          </p:blipFill>
          <p:spPr>
            <a:xfrm rot="21388990">
              <a:off x="2676041" y="2167297"/>
              <a:ext cx="1193478" cy="1383634"/>
            </a:xfrm>
            <a:prstGeom prst="rect">
              <a:avLst/>
            </a:prstGeom>
          </p:spPr>
        </p:pic>
        <p:pic>
          <p:nvPicPr>
            <p:cNvPr id="20" name="Picture 19" descr="Shape&#10;&#10;Description automatically generated">
              <a:extLst>
                <a:ext uri="{FF2B5EF4-FFF2-40B4-BE49-F238E27FC236}">
                  <a16:creationId xmlns:a16="http://schemas.microsoft.com/office/drawing/2014/main" id="{4958D00D-0E44-6341-A42D-1EAFD2AF53E4}"/>
                </a:ext>
              </a:extLst>
            </p:cNvPr>
            <p:cNvPicPr>
              <a:picLocks noChangeAspect="1"/>
            </p:cNvPicPr>
            <p:nvPr/>
          </p:nvPicPr>
          <p:blipFill rotWithShape="1">
            <a:blip r:embed="rId6"/>
            <a:srcRect b="9890"/>
            <a:stretch/>
          </p:blipFill>
          <p:spPr>
            <a:xfrm>
              <a:off x="1852749" y="3185393"/>
              <a:ext cx="1170032" cy="1054313"/>
            </a:xfrm>
            <a:prstGeom prst="rect">
              <a:avLst/>
            </a:prstGeom>
          </p:spPr>
        </p:pic>
      </p:grpSp>
    </p:spTree>
    <p:extLst>
      <p:ext uri="{BB962C8B-B14F-4D97-AF65-F5344CB8AC3E}">
        <p14:creationId xmlns:p14="http://schemas.microsoft.com/office/powerpoint/2010/main" val="6953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19"/>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6D863BA-08A4-8C4C-A8DE-F406BC0F0D5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2B08DEFE-E87F-D546-A762-FD234C36FBE1}"/>
              </a:ext>
            </a:extLst>
          </p:cNvPr>
          <p:cNvPicPr>
            <a:picLocks noChangeAspect="1"/>
          </p:cNvPicPr>
          <p:nvPr/>
        </p:nvPicPr>
        <p:blipFill>
          <a:blip r:embed="rId3"/>
          <a:stretch>
            <a:fillRect/>
          </a:stretch>
        </p:blipFill>
        <p:spPr>
          <a:xfrm>
            <a:off x="4547012" y="1674735"/>
            <a:ext cx="1548988" cy="16002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0CE694A-8C45-B74F-8B1C-02B86BD2C4DE}"/>
              </a:ext>
            </a:extLst>
          </p:cNvPr>
          <p:cNvPicPr>
            <a:picLocks noChangeAspect="1"/>
          </p:cNvPicPr>
          <p:nvPr/>
        </p:nvPicPr>
        <p:blipFill>
          <a:blip r:embed="rId3"/>
          <a:stretch>
            <a:fillRect/>
          </a:stretch>
        </p:blipFill>
        <p:spPr>
          <a:xfrm>
            <a:off x="6096000" y="1385609"/>
            <a:ext cx="1548988" cy="1600233"/>
          </a:xfrm>
          <a:prstGeom prst="rect">
            <a:avLst/>
          </a:prstGeom>
        </p:spPr>
      </p:pic>
    </p:spTree>
    <p:extLst>
      <p:ext uri="{BB962C8B-B14F-4D97-AF65-F5344CB8AC3E}">
        <p14:creationId xmlns:p14="http://schemas.microsoft.com/office/powerpoint/2010/main" val="1752253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eep-09-soft.mp3" descr="beep-09-soft.mp3">
            <a:hlinkClick r:id="" action="ppaction://media"/>
            <a:extLst>
              <a:ext uri="{FF2B5EF4-FFF2-40B4-BE49-F238E27FC236}">
                <a16:creationId xmlns:a16="http://schemas.microsoft.com/office/drawing/2014/main" id="{331FAB8A-C382-634A-9A5B-820C2CEA18D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11" name="Group 10">
            <a:extLst>
              <a:ext uri="{FF2B5EF4-FFF2-40B4-BE49-F238E27FC236}">
                <a16:creationId xmlns:a16="http://schemas.microsoft.com/office/drawing/2014/main" id="{1FD0DA59-AF61-EC4F-8FD4-BB08A6B28CF9}"/>
              </a:ext>
            </a:extLst>
          </p:cNvPr>
          <p:cNvGrpSpPr/>
          <p:nvPr/>
        </p:nvGrpSpPr>
        <p:grpSpPr>
          <a:xfrm>
            <a:off x="7404129" y="1222745"/>
            <a:ext cx="4312813" cy="3349017"/>
            <a:chOff x="7404129" y="1222745"/>
            <a:chExt cx="4312813" cy="3349017"/>
          </a:xfrm>
        </p:grpSpPr>
        <p:sp>
          <p:nvSpPr>
            <p:cNvPr id="5" name="Cloud 4">
              <a:extLst>
                <a:ext uri="{FF2B5EF4-FFF2-40B4-BE49-F238E27FC236}">
                  <a16:creationId xmlns:a16="http://schemas.microsoft.com/office/drawing/2014/main" id="{00DD25BB-E59F-C741-97BF-12C94EADEDD7}"/>
                </a:ext>
              </a:extLst>
            </p:cNvPr>
            <p:cNvSpPr/>
            <p:nvPr/>
          </p:nvSpPr>
          <p:spPr>
            <a:xfrm>
              <a:off x="7404129" y="1222745"/>
              <a:ext cx="4312813" cy="3349017"/>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drawing&#10;&#10;Description automatically generated">
              <a:extLst>
                <a:ext uri="{FF2B5EF4-FFF2-40B4-BE49-F238E27FC236}">
                  <a16:creationId xmlns:a16="http://schemas.microsoft.com/office/drawing/2014/main" id="{B9A8C329-2F82-D443-9B96-96A0618B816F}"/>
                </a:ext>
              </a:extLst>
            </p:cNvPr>
            <p:cNvPicPr>
              <a:picLocks noChangeAspect="1"/>
            </p:cNvPicPr>
            <p:nvPr/>
          </p:nvPicPr>
          <p:blipFill rotWithShape="1">
            <a:blip r:embed="rId6"/>
            <a:srcRect b="7421"/>
            <a:stretch/>
          </p:blipFill>
          <p:spPr>
            <a:xfrm>
              <a:off x="9017482" y="1655153"/>
              <a:ext cx="912294" cy="1036929"/>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D1BBAAB-4F4E-4A43-BAA6-76CA6A82B8D0}"/>
                </a:ext>
              </a:extLst>
            </p:cNvPr>
            <p:cNvPicPr>
              <a:picLocks noChangeAspect="1"/>
            </p:cNvPicPr>
            <p:nvPr/>
          </p:nvPicPr>
          <p:blipFill rotWithShape="1">
            <a:blip r:embed="rId7"/>
            <a:srcRect b="6797"/>
            <a:stretch/>
          </p:blipFill>
          <p:spPr>
            <a:xfrm>
              <a:off x="10039766" y="1557832"/>
              <a:ext cx="1132273" cy="1104602"/>
            </a:xfrm>
            <a:prstGeom prst="rect">
              <a:avLst/>
            </a:prstGeom>
          </p:spPr>
        </p:pic>
        <p:pic>
          <p:nvPicPr>
            <p:cNvPr id="22" name="Picture 21" descr="A picture containing icon&#10;&#10;Description automatically generated">
              <a:extLst>
                <a:ext uri="{FF2B5EF4-FFF2-40B4-BE49-F238E27FC236}">
                  <a16:creationId xmlns:a16="http://schemas.microsoft.com/office/drawing/2014/main" id="{DF11372E-321F-D946-85E0-57A20E329788}"/>
                </a:ext>
              </a:extLst>
            </p:cNvPr>
            <p:cNvPicPr>
              <a:picLocks noChangeAspect="1"/>
            </p:cNvPicPr>
            <p:nvPr/>
          </p:nvPicPr>
          <p:blipFill rotWithShape="1">
            <a:blip r:embed="rId7"/>
            <a:srcRect b="6797"/>
            <a:stretch/>
          </p:blipFill>
          <p:spPr>
            <a:xfrm>
              <a:off x="9473629" y="2639988"/>
              <a:ext cx="1132273" cy="1104602"/>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F5F97881-1593-B24B-8E56-1684CEDD762C}"/>
                </a:ext>
              </a:extLst>
            </p:cNvPr>
            <p:cNvPicPr>
              <a:picLocks noChangeAspect="1"/>
            </p:cNvPicPr>
            <p:nvPr/>
          </p:nvPicPr>
          <p:blipFill rotWithShape="1">
            <a:blip r:embed="rId6"/>
            <a:srcRect b="7421"/>
            <a:stretch/>
          </p:blipFill>
          <p:spPr>
            <a:xfrm>
              <a:off x="8648241" y="3045808"/>
              <a:ext cx="912294" cy="1036929"/>
            </a:xfrm>
            <a:prstGeom prst="rect">
              <a:avLst/>
            </a:prstGeom>
          </p:spPr>
        </p:pic>
        <p:pic>
          <p:nvPicPr>
            <p:cNvPr id="34" name="Picture 33" descr="A picture containing drawing&#10;&#10;Description automatically generated">
              <a:extLst>
                <a:ext uri="{FF2B5EF4-FFF2-40B4-BE49-F238E27FC236}">
                  <a16:creationId xmlns:a16="http://schemas.microsoft.com/office/drawing/2014/main" id="{0DCC92E3-2591-A04A-8DCC-9777C45A0FA5}"/>
                </a:ext>
              </a:extLst>
            </p:cNvPr>
            <p:cNvPicPr>
              <a:picLocks noChangeAspect="1"/>
            </p:cNvPicPr>
            <p:nvPr/>
          </p:nvPicPr>
          <p:blipFill rotWithShape="1">
            <a:blip r:embed="rId6"/>
            <a:srcRect b="7421"/>
            <a:stretch/>
          </p:blipFill>
          <p:spPr>
            <a:xfrm>
              <a:off x="8000270" y="2008879"/>
              <a:ext cx="912294" cy="1036929"/>
            </a:xfrm>
            <a:prstGeom prst="rect">
              <a:avLst/>
            </a:prstGeom>
          </p:spPr>
        </p:pic>
      </p:grpSp>
      <p:grpSp>
        <p:nvGrpSpPr>
          <p:cNvPr id="2" name="Group 1">
            <a:extLst>
              <a:ext uri="{FF2B5EF4-FFF2-40B4-BE49-F238E27FC236}">
                <a16:creationId xmlns:a16="http://schemas.microsoft.com/office/drawing/2014/main" id="{F1507483-36EF-C34F-89F9-835A19FE9A46}"/>
              </a:ext>
            </a:extLst>
          </p:cNvPr>
          <p:cNvGrpSpPr/>
          <p:nvPr/>
        </p:nvGrpSpPr>
        <p:grpSpPr>
          <a:xfrm>
            <a:off x="592397" y="1494445"/>
            <a:ext cx="5197487" cy="3349018"/>
            <a:chOff x="592397" y="1494445"/>
            <a:chExt cx="5197487" cy="3349018"/>
          </a:xfrm>
        </p:grpSpPr>
        <p:sp>
          <p:nvSpPr>
            <p:cNvPr id="4" name="Cloud 3">
              <a:extLst>
                <a:ext uri="{FF2B5EF4-FFF2-40B4-BE49-F238E27FC236}">
                  <a16:creationId xmlns:a16="http://schemas.microsoft.com/office/drawing/2014/main" id="{B5D630B1-9A97-5843-AD3A-86E4BB5057A4}"/>
                </a:ext>
              </a:extLst>
            </p:cNvPr>
            <p:cNvSpPr/>
            <p:nvPr/>
          </p:nvSpPr>
          <p:spPr>
            <a:xfrm>
              <a:off x="592397" y="1494445"/>
              <a:ext cx="4308216" cy="334901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A1B95EDA-6B68-3B4E-B626-F0BE9267D7DC}"/>
                </a:ext>
              </a:extLst>
            </p:cNvPr>
            <p:cNvPicPr>
              <a:picLocks noChangeAspect="1"/>
            </p:cNvPicPr>
            <p:nvPr/>
          </p:nvPicPr>
          <p:blipFill rotWithShape="1">
            <a:blip r:embed="rId6"/>
            <a:srcRect b="7421"/>
            <a:stretch/>
          </p:blipFill>
          <p:spPr>
            <a:xfrm>
              <a:off x="1405764" y="2369266"/>
              <a:ext cx="912294" cy="1036929"/>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FCDD4E2C-D6B5-464C-B630-FB56E1ACBC70}"/>
                </a:ext>
              </a:extLst>
            </p:cNvPr>
            <p:cNvPicPr>
              <a:picLocks noChangeAspect="1"/>
            </p:cNvPicPr>
            <p:nvPr/>
          </p:nvPicPr>
          <p:blipFill rotWithShape="1">
            <a:blip r:embed="rId7"/>
            <a:srcRect b="6797"/>
            <a:stretch/>
          </p:blipFill>
          <p:spPr>
            <a:xfrm>
              <a:off x="2868456" y="1816965"/>
              <a:ext cx="1132273" cy="110460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34FF67F2-0010-1349-A493-3C16FF05EADE}"/>
                </a:ext>
              </a:extLst>
            </p:cNvPr>
            <p:cNvPicPr>
              <a:picLocks noChangeAspect="1"/>
            </p:cNvPicPr>
            <p:nvPr/>
          </p:nvPicPr>
          <p:blipFill rotWithShape="1">
            <a:blip r:embed="rId7"/>
            <a:srcRect b="6797"/>
            <a:stretch/>
          </p:blipFill>
          <p:spPr>
            <a:xfrm>
              <a:off x="2337446" y="3132201"/>
              <a:ext cx="1132273" cy="1104602"/>
            </a:xfrm>
            <a:prstGeom prst="rect">
              <a:avLst/>
            </a:prstGeom>
          </p:spPr>
        </p:pic>
        <p:sp>
          <p:nvSpPr>
            <p:cNvPr id="35" name="Oval 34">
              <a:extLst>
                <a:ext uri="{FF2B5EF4-FFF2-40B4-BE49-F238E27FC236}">
                  <a16:creationId xmlns:a16="http://schemas.microsoft.com/office/drawing/2014/main" id="{5E9E44D1-5CF4-DB4E-9861-CB54378CC140}"/>
                </a:ext>
              </a:extLst>
            </p:cNvPr>
            <p:cNvSpPr/>
            <p:nvPr/>
          </p:nvSpPr>
          <p:spPr>
            <a:xfrm>
              <a:off x="4543661" y="3792303"/>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9D49813-3B52-BA40-B68D-46A0D26DA3E0}"/>
                </a:ext>
              </a:extLst>
            </p:cNvPr>
            <p:cNvSpPr/>
            <p:nvPr/>
          </p:nvSpPr>
          <p:spPr>
            <a:xfrm>
              <a:off x="5240733" y="4073210"/>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262377A8-6A8D-E547-BF8A-75314F341991}"/>
                </a:ext>
              </a:extLst>
            </p:cNvPr>
            <p:cNvSpPr/>
            <p:nvPr/>
          </p:nvSpPr>
          <p:spPr>
            <a:xfrm>
              <a:off x="5548584" y="4571762"/>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53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beep-09-soft.mp3" descr="beep-09-soft.mp3">
            <a:hlinkClick r:id="" action="ppaction://media"/>
            <a:extLst>
              <a:ext uri="{FF2B5EF4-FFF2-40B4-BE49-F238E27FC236}">
                <a16:creationId xmlns:a16="http://schemas.microsoft.com/office/drawing/2014/main" id="{8B76BD1F-1631-DE45-8A60-9A781EA0C4E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7B6117E-BE0A-3046-A725-8D2AF3F16174}"/>
              </a:ext>
            </a:extLst>
          </p:cNvPr>
          <p:cNvGrpSpPr/>
          <p:nvPr/>
        </p:nvGrpSpPr>
        <p:grpSpPr>
          <a:xfrm>
            <a:off x="1079646" y="1635014"/>
            <a:ext cx="3869424" cy="2912056"/>
            <a:chOff x="1079646" y="1635014"/>
            <a:chExt cx="3869424" cy="2912056"/>
          </a:xfrm>
        </p:grpSpPr>
        <p:sp>
          <p:nvSpPr>
            <p:cNvPr id="4" name="Cloud 3">
              <a:extLst>
                <a:ext uri="{FF2B5EF4-FFF2-40B4-BE49-F238E27FC236}">
                  <a16:creationId xmlns:a16="http://schemas.microsoft.com/office/drawing/2014/main" id="{E47DC110-F622-4145-BD74-C5C70A1C37B0}"/>
                </a:ext>
              </a:extLst>
            </p:cNvPr>
            <p:cNvSpPr/>
            <p:nvPr/>
          </p:nvSpPr>
          <p:spPr>
            <a:xfrm>
              <a:off x="1079646" y="163501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light, table, sitting, holding&#10;&#10;Description automatically generated">
              <a:extLst>
                <a:ext uri="{FF2B5EF4-FFF2-40B4-BE49-F238E27FC236}">
                  <a16:creationId xmlns:a16="http://schemas.microsoft.com/office/drawing/2014/main" id="{7DEF043F-78F6-6943-BE48-39B175783C11}"/>
                </a:ext>
              </a:extLst>
            </p:cNvPr>
            <p:cNvPicPr>
              <a:picLocks noChangeAspect="1"/>
            </p:cNvPicPr>
            <p:nvPr/>
          </p:nvPicPr>
          <p:blipFill>
            <a:blip r:embed="rId6"/>
            <a:stretch>
              <a:fillRect/>
            </a:stretch>
          </p:blipFill>
          <p:spPr>
            <a:xfrm>
              <a:off x="3287316" y="2466797"/>
              <a:ext cx="1034361" cy="900217"/>
            </a:xfrm>
            <a:prstGeom prst="rect">
              <a:avLst/>
            </a:prstGeom>
          </p:spPr>
        </p:pic>
        <p:pic>
          <p:nvPicPr>
            <p:cNvPr id="29" name="Picture 28" descr="A picture containing indoor, table, sitting, wooden&#10;&#10;Description automatically generated">
              <a:extLst>
                <a:ext uri="{FF2B5EF4-FFF2-40B4-BE49-F238E27FC236}">
                  <a16:creationId xmlns:a16="http://schemas.microsoft.com/office/drawing/2014/main" id="{B15F603B-4777-5744-8110-CD8483BFE2CD}"/>
                </a:ext>
              </a:extLst>
            </p:cNvPr>
            <p:cNvPicPr>
              <a:picLocks noChangeAspect="1"/>
            </p:cNvPicPr>
            <p:nvPr/>
          </p:nvPicPr>
          <p:blipFill rotWithShape="1">
            <a:blip r:embed="rId7"/>
            <a:srcRect l="40852" r="43121"/>
            <a:stretch/>
          </p:blipFill>
          <p:spPr>
            <a:xfrm flipH="1">
              <a:off x="2402174" y="2057613"/>
              <a:ext cx="380340" cy="1656061"/>
            </a:xfrm>
            <a:prstGeom prst="rect">
              <a:avLst/>
            </a:prstGeom>
          </p:spPr>
        </p:pic>
        <p:pic>
          <p:nvPicPr>
            <p:cNvPr id="30" name="Picture 29" descr="A picture containing indoor, table, sitting, wooden&#10;&#10;Description automatically generated">
              <a:extLst>
                <a:ext uri="{FF2B5EF4-FFF2-40B4-BE49-F238E27FC236}">
                  <a16:creationId xmlns:a16="http://schemas.microsoft.com/office/drawing/2014/main" id="{A7F0EED1-42C1-E74E-ABA8-CC51FF71C57E}"/>
                </a:ext>
              </a:extLst>
            </p:cNvPr>
            <p:cNvPicPr>
              <a:picLocks noChangeAspect="1"/>
            </p:cNvPicPr>
            <p:nvPr/>
          </p:nvPicPr>
          <p:blipFill rotWithShape="1">
            <a:blip r:embed="rId7"/>
            <a:srcRect l="40852" r="43121"/>
            <a:stretch/>
          </p:blipFill>
          <p:spPr>
            <a:xfrm flipH="1">
              <a:off x="1891545" y="2263011"/>
              <a:ext cx="380340" cy="1656061"/>
            </a:xfrm>
            <a:prstGeom prst="rect">
              <a:avLst/>
            </a:prstGeom>
          </p:spPr>
        </p:pic>
        <p:pic>
          <p:nvPicPr>
            <p:cNvPr id="35" name="Picture 34" descr="A picture containing indoor, table, sitting, wooden&#10;&#10;Description automatically generated">
              <a:extLst>
                <a:ext uri="{FF2B5EF4-FFF2-40B4-BE49-F238E27FC236}">
                  <a16:creationId xmlns:a16="http://schemas.microsoft.com/office/drawing/2014/main" id="{CC7DB7C9-E8B9-CB46-B335-CB6C615DAB3B}"/>
                </a:ext>
              </a:extLst>
            </p:cNvPr>
            <p:cNvPicPr>
              <a:picLocks noChangeAspect="1"/>
            </p:cNvPicPr>
            <p:nvPr/>
          </p:nvPicPr>
          <p:blipFill rotWithShape="1">
            <a:blip r:embed="rId7"/>
            <a:srcRect l="40852" r="43121"/>
            <a:stretch/>
          </p:blipFill>
          <p:spPr>
            <a:xfrm flipH="1">
              <a:off x="2884399" y="2152469"/>
              <a:ext cx="380340" cy="1656061"/>
            </a:xfrm>
            <a:prstGeom prst="rect">
              <a:avLst/>
            </a:prstGeom>
          </p:spPr>
        </p:pic>
      </p:grpSp>
      <p:grpSp>
        <p:nvGrpSpPr>
          <p:cNvPr id="11" name="Group 10">
            <a:extLst>
              <a:ext uri="{FF2B5EF4-FFF2-40B4-BE49-F238E27FC236}">
                <a16:creationId xmlns:a16="http://schemas.microsoft.com/office/drawing/2014/main" id="{B4FC78AF-D683-D244-AB06-D45B27799760}"/>
              </a:ext>
            </a:extLst>
          </p:cNvPr>
          <p:cNvGrpSpPr/>
          <p:nvPr/>
        </p:nvGrpSpPr>
        <p:grpSpPr>
          <a:xfrm>
            <a:off x="6475154" y="1524472"/>
            <a:ext cx="5237025" cy="2912056"/>
            <a:chOff x="6475154" y="1524472"/>
            <a:chExt cx="5237025" cy="2912056"/>
          </a:xfrm>
        </p:grpSpPr>
        <p:sp>
          <p:nvSpPr>
            <p:cNvPr id="5" name="Cloud 4">
              <a:extLst>
                <a:ext uri="{FF2B5EF4-FFF2-40B4-BE49-F238E27FC236}">
                  <a16:creationId xmlns:a16="http://schemas.microsoft.com/office/drawing/2014/main" id="{28A111A5-1907-164F-9E9B-EF51B481EEB4}"/>
                </a:ext>
              </a:extLst>
            </p:cNvPr>
            <p:cNvSpPr/>
            <p:nvPr/>
          </p:nvSpPr>
          <p:spPr>
            <a:xfrm>
              <a:off x="7842755" y="152447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light, table, sitting, holding&#10;&#10;Description automatically generated">
              <a:extLst>
                <a:ext uri="{FF2B5EF4-FFF2-40B4-BE49-F238E27FC236}">
                  <a16:creationId xmlns:a16="http://schemas.microsoft.com/office/drawing/2014/main" id="{68C49E48-6153-BD4F-89D5-029CAE8FF049}"/>
                </a:ext>
              </a:extLst>
            </p:cNvPr>
            <p:cNvPicPr>
              <a:picLocks noChangeAspect="1"/>
            </p:cNvPicPr>
            <p:nvPr/>
          </p:nvPicPr>
          <p:blipFill>
            <a:blip r:embed="rId6"/>
            <a:stretch>
              <a:fillRect/>
            </a:stretch>
          </p:blipFill>
          <p:spPr>
            <a:xfrm>
              <a:off x="9483361" y="3091042"/>
              <a:ext cx="1034361" cy="900217"/>
            </a:xfrm>
            <a:prstGeom prst="rect">
              <a:avLst/>
            </a:prstGeom>
          </p:spPr>
        </p:pic>
        <p:pic>
          <p:nvPicPr>
            <p:cNvPr id="26" name="Picture 25" descr="A picture containing light, table, sitting, holding&#10;&#10;Description automatically generated">
              <a:extLst>
                <a:ext uri="{FF2B5EF4-FFF2-40B4-BE49-F238E27FC236}">
                  <a16:creationId xmlns:a16="http://schemas.microsoft.com/office/drawing/2014/main" id="{5E4ABB37-7799-604C-B580-1A9E0D886783}"/>
                </a:ext>
              </a:extLst>
            </p:cNvPr>
            <p:cNvPicPr>
              <a:picLocks noChangeAspect="1"/>
            </p:cNvPicPr>
            <p:nvPr/>
          </p:nvPicPr>
          <p:blipFill>
            <a:blip r:embed="rId6"/>
            <a:stretch>
              <a:fillRect/>
            </a:stretch>
          </p:blipFill>
          <p:spPr>
            <a:xfrm>
              <a:off x="10222497" y="2228584"/>
              <a:ext cx="1034361" cy="900217"/>
            </a:xfrm>
            <a:prstGeom prst="rect">
              <a:avLst/>
            </a:prstGeom>
          </p:spPr>
        </p:pic>
        <p:pic>
          <p:nvPicPr>
            <p:cNvPr id="31" name="Picture 30" descr="A picture containing indoor, table, sitting, wooden&#10;&#10;Description automatically generated">
              <a:extLst>
                <a:ext uri="{FF2B5EF4-FFF2-40B4-BE49-F238E27FC236}">
                  <a16:creationId xmlns:a16="http://schemas.microsoft.com/office/drawing/2014/main" id="{EFCB117D-ECF4-6E46-8B50-27E54FBE7172}"/>
                </a:ext>
              </a:extLst>
            </p:cNvPr>
            <p:cNvPicPr>
              <a:picLocks noChangeAspect="1"/>
            </p:cNvPicPr>
            <p:nvPr/>
          </p:nvPicPr>
          <p:blipFill rotWithShape="1">
            <a:blip r:embed="rId7"/>
            <a:srcRect l="40852" r="43121"/>
            <a:stretch/>
          </p:blipFill>
          <p:spPr>
            <a:xfrm flipH="1">
              <a:off x="9005012" y="2057614"/>
              <a:ext cx="380340" cy="1656061"/>
            </a:xfrm>
            <a:prstGeom prst="rect">
              <a:avLst/>
            </a:prstGeom>
          </p:spPr>
        </p:pic>
        <p:pic>
          <p:nvPicPr>
            <p:cNvPr id="33" name="Picture 32" descr="A picture containing indoor, table, sitting, wooden&#10;&#10;Description automatically generated">
              <a:extLst>
                <a:ext uri="{FF2B5EF4-FFF2-40B4-BE49-F238E27FC236}">
                  <a16:creationId xmlns:a16="http://schemas.microsoft.com/office/drawing/2014/main" id="{0D0E2AA5-FD4B-AF4D-974E-341C523A4E35}"/>
                </a:ext>
              </a:extLst>
            </p:cNvPr>
            <p:cNvPicPr>
              <a:picLocks noChangeAspect="1"/>
            </p:cNvPicPr>
            <p:nvPr/>
          </p:nvPicPr>
          <p:blipFill rotWithShape="1">
            <a:blip r:embed="rId7"/>
            <a:srcRect l="40852" r="43121"/>
            <a:stretch/>
          </p:blipFill>
          <p:spPr>
            <a:xfrm flipH="1">
              <a:off x="8526663" y="2335198"/>
              <a:ext cx="380340" cy="1656061"/>
            </a:xfrm>
            <a:prstGeom prst="rect">
              <a:avLst/>
            </a:prstGeom>
          </p:spPr>
        </p:pic>
        <p:pic>
          <p:nvPicPr>
            <p:cNvPr id="34" name="Picture 33" descr="A picture containing light, table, sitting, holding&#10;&#10;Description automatically generated">
              <a:extLst>
                <a:ext uri="{FF2B5EF4-FFF2-40B4-BE49-F238E27FC236}">
                  <a16:creationId xmlns:a16="http://schemas.microsoft.com/office/drawing/2014/main" id="{941A2E08-F798-A142-80D5-307876858D01}"/>
                </a:ext>
              </a:extLst>
            </p:cNvPr>
            <p:cNvPicPr>
              <a:picLocks noChangeAspect="1"/>
            </p:cNvPicPr>
            <p:nvPr/>
          </p:nvPicPr>
          <p:blipFill>
            <a:blip r:embed="rId6"/>
            <a:stretch>
              <a:fillRect/>
            </a:stretch>
          </p:blipFill>
          <p:spPr>
            <a:xfrm>
              <a:off x="9375367" y="1985427"/>
              <a:ext cx="1034361" cy="900217"/>
            </a:xfrm>
            <a:prstGeom prst="rect">
              <a:avLst/>
            </a:prstGeom>
          </p:spPr>
        </p:pic>
        <p:sp>
          <p:nvSpPr>
            <p:cNvPr id="36" name="Oval 35">
              <a:extLst>
                <a:ext uri="{FF2B5EF4-FFF2-40B4-BE49-F238E27FC236}">
                  <a16:creationId xmlns:a16="http://schemas.microsoft.com/office/drawing/2014/main" id="{6728D4D7-88A8-2944-901F-528F9A41CC12}"/>
                </a:ext>
              </a:extLst>
            </p:cNvPr>
            <p:cNvSpPr/>
            <p:nvPr/>
          </p:nvSpPr>
          <p:spPr>
            <a:xfrm>
              <a:off x="7153489" y="3371688"/>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9E94CF8-7B93-2148-8A9C-0DB3B8F6D811}"/>
                </a:ext>
              </a:extLst>
            </p:cNvPr>
            <p:cNvSpPr/>
            <p:nvPr/>
          </p:nvSpPr>
          <p:spPr>
            <a:xfrm>
              <a:off x="6713481" y="3598484"/>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84C543F-D83D-0144-9977-8177700464B6}"/>
                </a:ext>
              </a:extLst>
            </p:cNvPr>
            <p:cNvSpPr/>
            <p:nvPr/>
          </p:nvSpPr>
          <p:spPr>
            <a:xfrm>
              <a:off x="6475154" y="3991259"/>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3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2"/>
                                        </p:tgtEl>
                                      </p:cBhvr>
                                    </p:cmd>
                                  </p:childTnLst>
                                </p:cTn>
                              </p:par>
                              <p:par>
                                <p:cTn id="13" presetID="35" presetClass="emph" presetSubtype="0" fill="hold" nodeType="withEffect">
                                  <p:stCondLst>
                                    <p:cond delay="0"/>
                                  </p:stCondLst>
                                  <p:childTnLst>
                                    <p:anim calcmode="discrete" valueType="str">
                                      <p:cBhvr>
                                        <p:cTn id="14"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2"/>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C67FAB3B-BC2E-2C48-965D-E994DEE9A456}"/>
              </a:ext>
            </a:extLst>
          </p:cNvPr>
          <p:cNvPicPr>
            <a:picLocks noChangeAspect="1"/>
          </p:cNvPicPr>
          <p:nvPr/>
        </p:nvPicPr>
        <p:blipFill rotWithShape="1">
          <a:blip r:embed="rId3"/>
          <a:srcRect b="13571"/>
          <a:stretch/>
        </p:blipFill>
        <p:spPr>
          <a:xfrm>
            <a:off x="1235254" y="4477344"/>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3544609"/>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3E3F014-E25B-4F44-80AF-1C0F9BB5ABA0}"/>
              </a:ext>
            </a:extLst>
          </p:cNvPr>
          <p:cNvSpPr/>
          <p:nvPr/>
        </p:nvSpPr>
        <p:spPr>
          <a:xfrm>
            <a:off x="2761488" y="5590915"/>
            <a:ext cx="1374922" cy="1162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graphical user interface&#10;&#10;Description automatically generated">
            <a:extLst>
              <a:ext uri="{FF2B5EF4-FFF2-40B4-BE49-F238E27FC236}">
                <a16:creationId xmlns:a16="http://schemas.microsoft.com/office/drawing/2014/main" id="{1647848B-86A6-B34B-92B9-81244A95CD91}"/>
              </a:ext>
            </a:extLst>
          </p:cNvPr>
          <p:cNvPicPr>
            <a:picLocks noChangeAspect="1"/>
          </p:cNvPicPr>
          <p:nvPr/>
        </p:nvPicPr>
        <p:blipFill rotWithShape="1">
          <a:blip r:embed="rId4"/>
          <a:srcRect l="46119" t="36173" r="11757" b="20896"/>
          <a:stretch/>
        </p:blipFill>
        <p:spPr>
          <a:xfrm>
            <a:off x="2677393" y="5539864"/>
            <a:ext cx="1357408" cy="1211024"/>
          </a:xfrm>
          <a:prstGeom prst="ellipse">
            <a:avLst/>
          </a:prstGeom>
          <a:ln w="19050">
            <a:noFill/>
          </a:ln>
        </p:spPr>
      </p:pic>
      <p:grpSp>
        <p:nvGrpSpPr>
          <p:cNvPr id="4" name="Group 3">
            <a:extLst>
              <a:ext uri="{FF2B5EF4-FFF2-40B4-BE49-F238E27FC236}">
                <a16:creationId xmlns:a16="http://schemas.microsoft.com/office/drawing/2014/main" id="{47C84EC5-A905-5C4C-8A67-8F5903B7AA4F}"/>
              </a:ext>
            </a:extLst>
          </p:cNvPr>
          <p:cNvGrpSpPr/>
          <p:nvPr/>
        </p:nvGrpSpPr>
        <p:grpSpPr>
          <a:xfrm>
            <a:off x="1962210" y="230310"/>
            <a:ext cx="8267580" cy="1986554"/>
            <a:chOff x="1962210" y="230310"/>
            <a:chExt cx="8267580" cy="1986554"/>
          </a:xfrm>
        </p:grpSpPr>
        <p:pic>
          <p:nvPicPr>
            <p:cNvPr id="17" name="Picture 16" descr="A picture containing drawing&#10;&#10;Description automatically generated">
              <a:extLst>
                <a:ext uri="{FF2B5EF4-FFF2-40B4-BE49-F238E27FC236}">
                  <a16:creationId xmlns:a16="http://schemas.microsoft.com/office/drawing/2014/main" id="{DAB91C03-5F12-7C44-86B0-D2DB29124FEC}"/>
                </a:ext>
              </a:extLst>
            </p:cNvPr>
            <p:cNvPicPr>
              <a:picLocks noChangeAspect="1"/>
            </p:cNvPicPr>
            <p:nvPr/>
          </p:nvPicPr>
          <p:blipFill>
            <a:blip r:embed="rId5"/>
            <a:stretch>
              <a:fillRect/>
            </a:stretch>
          </p:blipFill>
          <p:spPr>
            <a:xfrm>
              <a:off x="5296722" y="565424"/>
              <a:ext cx="1598556" cy="165144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64A95A7-D7DB-8A40-ABD0-C7FFED44423A}"/>
                </a:ext>
              </a:extLst>
            </p:cNvPr>
            <p:cNvPicPr>
              <a:picLocks noChangeAspect="1"/>
            </p:cNvPicPr>
            <p:nvPr/>
          </p:nvPicPr>
          <p:blipFill>
            <a:blip r:embed="rId6"/>
            <a:stretch>
              <a:fillRect/>
            </a:stretch>
          </p:blipFill>
          <p:spPr>
            <a:xfrm>
              <a:off x="1962210" y="230310"/>
              <a:ext cx="1598556" cy="1986554"/>
            </a:xfrm>
            <a:prstGeom prst="rect">
              <a:avLst/>
            </a:prstGeom>
          </p:spPr>
        </p:pic>
        <p:pic>
          <p:nvPicPr>
            <p:cNvPr id="19" name="Picture 18" descr="A drawing of a cartoon character&#10;&#10;Description automatically generated">
              <a:extLst>
                <a:ext uri="{FF2B5EF4-FFF2-40B4-BE49-F238E27FC236}">
                  <a16:creationId xmlns:a16="http://schemas.microsoft.com/office/drawing/2014/main" id="{AF7E4C0A-2D8E-5A4E-8196-34ACF909F43C}"/>
                </a:ext>
              </a:extLst>
            </p:cNvPr>
            <p:cNvPicPr>
              <a:picLocks noChangeAspect="1"/>
            </p:cNvPicPr>
            <p:nvPr/>
          </p:nvPicPr>
          <p:blipFill rotWithShape="1">
            <a:blip r:embed="rId7"/>
            <a:srcRect r="13940" b="9248"/>
            <a:stretch/>
          </p:blipFill>
          <p:spPr>
            <a:xfrm>
              <a:off x="8516253" y="230310"/>
              <a:ext cx="1713537" cy="1986554"/>
            </a:xfrm>
            <a:prstGeom prst="rect">
              <a:avLst/>
            </a:prstGeom>
          </p:spPr>
        </p:pic>
      </p:grpSp>
    </p:spTree>
    <p:extLst>
      <p:ext uri="{BB962C8B-B14F-4D97-AF65-F5344CB8AC3E}">
        <p14:creationId xmlns:p14="http://schemas.microsoft.com/office/powerpoint/2010/main" val="281615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3.7037E-6 C 0.06732 -0.13912 0.13464 -0.27848 0.22487 -0.31713 C 0.31524 -0.35579 0.49622 -0.18959 0.54141 -0.23195 C 0.58672 -0.27408 0.61393 -0.39931 0.49649 -0.57037 " pathEditMode="relative" rAng="0" ptsTypes="AAAA">
                                      <p:cBhvr>
                                        <p:cTn id="6" dur="2000" fill="hold"/>
                                        <p:tgtEl>
                                          <p:spTgt spid="20"/>
                                        </p:tgtEl>
                                        <p:attrNameLst>
                                          <p:attrName>ppt_x</p:attrName>
                                          <p:attrName>ppt_y</p:attrName>
                                        </p:attrNameLst>
                                      </p:cBhvr>
                                      <p:rCtr x="28997" y="-2851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49271 -0.57337 C 0.3388 -0.56666 0.1849 -0.55972 0.1026 -0.46412 C 0.02044 -0.36851 0.04792 0.15 -0.00078 -0.00023 " pathEditMode="relative" ptsTypes="AAA">
                                      <p:cBhvr>
                                        <p:cTn id="1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5D29D7-8552-B244-AC71-F1637D960128}"/>
              </a:ext>
            </a:extLst>
          </p:cNvPr>
          <p:cNvGrpSpPr/>
          <p:nvPr/>
        </p:nvGrpSpPr>
        <p:grpSpPr>
          <a:xfrm>
            <a:off x="1174978" y="1557994"/>
            <a:ext cx="3869424" cy="2912056"/>
            <a:chOff x="1174978" y="1557994"/>
            <a:chExt cx="3869424" cy="2912056"/>
          </a:xfrm>
        </p:grpSpPr>
        <p:sp>
          <p:nvSpPr>
            <p:cNvPr id="3" name="Cloud 2">
              <a:extLst>
                <a:ext uri="{FF2B5EF4-FFF2-40B4-BE49-F238E27FC236}">
                  <a16:creationId xmlns:a16="http://schemas.microsoft.com/office/drawing/2014/main" id="{8F3E4D47-C9B8-5448-8EB5-B49DEF07F68E}"/>
                </a:ext>
              </a:extLst>
            </p:cNvPr>
            <p:cNvSpPr/>
            <p:nvPr/>
          </p:nvSpPr>
          <p:spPr>
            <a:xfrm>
              <a:off x="1174978" y="155799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drawing&#10;&#10;Description automatically generated">
              <a:extLst>
                <a:ext uri="{FF2B5EF4-FFF2-40B4-BE49-F238E27FC236}">
                  <a16:creationId xmlns:a16="http://schemas.microsoft.com/office/drawing/2014/main" id="{71931D8D-192C-294D-9363-AC2197B1BD8E}"/>
                </a:ext>
              </a:extLst>
            </p:cNvPr>
            <p:cNvPicPr>
              <a:picLocks noChangeAspect="1"/>
            </p:cNvPicPr>
            <p:nvPr/>
          </p:nvPicPr>
          <p:blipFill rotWithShape="1">
            <a:blip r:embed="rId5"/>
            <a:srcRect l="8440" t="8158" r="64632" b="53717"/>
            <a:stretch/>
          </p:blipFill>
          <p:spPr>
            <a:xfrm>
              <a:off x="3493713" y="2080167"/>
              <a:ext cx="642291" cy="1423873"/>
            </a:xfrm>
            <a:prstGeom prst="rect">
              <a:avLst/>
            </a:prstGeom>
          </p:spPr>
        </p:pic>
        <p:pic>
          <p:nvPicPr>
            <p:cNvPr id="35" name="Picture 34" descr="A picture containing icon&#10;&#10;Description automatically generated">
              <a:extLst>
                <a:ext uri="{FF2B5EF4-FFF2-40B4-BE49-F238E27FC236}">
                  <a16:creationId xmlns:a16="http://schemas.microsoft.com/office/drawing/2014/main" id="{6C14C137-1ECF-2B48-81B4-C6B11E471674}"/>
                </a:ext>
              </a:extLst>
            </p:cNvPr>
            <p:cNvPicPr>
              <a:picLocks noChangeAspect="1"/>
            </p:cNvPicPr>
            <p:nvPr/>
          </p:nvPicPr>
          <p:blipFill>
            <a:blip r:embed="rId6"/>
            <a:stretch>
              <a:fillRect/>
            </a:stretch>
          </p:blipFill>
          <p:spPr>
            <a:xfrm>
              <a:off x="2033340" y="2168802"/>
              <a:ext cx="602011" cy="1584239"/>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D733A067-5ECB-9E47-B238-680C104B583F}"/>
                </a:ext>
              </a:extLst>
            </p:cNvPr>
            <p:cNvPicPr>
              <a:picLocks noChangeAspect="1"/>
            </p:cNvPicPr>
            <p:nvPr/>
          </p:nvPicPr>
          <p:blipFill>
            <a:blip r:embed="rId6"/>
            <a:stretch>
              <a:fillRect/>
            </a:stretch>
          </p:blipFill>
          <p:spPr>
            <a:xfrm>
              <a:off x="2815108" y="2428165"/>
              <a:ext cx="602011" cy="1584239"/>
            </a:xfrm>
            <a:prstGeom prst="rect">
              <a:avLst/>
            </a:prstGeom>
          </p:spPr>
        </p:pic>
      </p:grpSp>
      <p:pic>
        <p:nvPicPr>
          <p:cNvPr id="20" name="beep-09-soft.mp3" descr="beep-09-soft.mp3">
            <a:hlinkClick r:id="" action="ppaction://media"/>
            <a:extLst>
              <a:ext uri="{FF2B5EF4-FFF2-40B4-BE49-F238E27FC236}">
                <a16:creationId xmlns:a16="http://schemas.microsoft.com/office/drawing/2014/main" id="{0EF9E9DD-C24A-D945-8BCF-25DC414790A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C30B553E-2B95-9D45-BF24-A09C64CCC484}"/>
              </a:ext>
            </a:extLst>
          </p:cNvPr>
          <p:cNvGrpSpPr/>
          <p:nvPr/>
        </p:nvGrpSpPr>
        <p:grpSpPr>
          <a:xfrm>
            <a:off x="6356758" y="1355847"/>
            <a:ext cx="5285181" cy="3114203"/>
            <a:chOff x="6356758" y="1355847"/>
            <a:chExt cx="5285181" cy="3114203"/>
          </a:xfrm>
        </p:grpSpPr>
        <p:sp>
          <p:nvSpPr>
            <p:cNvPr id="5" name="Cloud 4">
              <a:extLst>
                <a:ext uri="{FF2B5EF4-FFF2-40B4-BE49-F238E27FC236}">
                  <a16:creationId xmlns:a16="http://schemas.microsoft.com/office/drawing/2014/main" id="{0D2D8F91-D160-D54F-96CB-EA93D799FD3C}"/>
                </a:ext>
              </a:extLst>
            </p:cNvPr>
            <p:cNvSpPr/>
            <p:nvPr/>
          </p:nvSpPr>
          <p:spPr>
            <a:xfrm>
              <a:off x="7682841" y="1355847"/>
              <a:ext cx="3959098" cy="311420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640BF84-089F-704D-AB77-E1C88101B151}"/>
                </a:ext>
              </a:extLst>
            </p:cNvPr>
            <p:cNvSpPr/>
            <p:nvPr/>
          </p:nvSpPr>
          <p:spPr>
            <a:xfrm rot="17326522" flipH="1">
              <a:off x="7123903" y="2809112"/>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DD0271A-40B7-6B42-8A2F-8C3723AA0A91}"/>
                </a:ext>
              </a:extLst>
            </p:cNvPr>
            <p:cNvSpPr/>
            <p:nvPr/>
          </p:nvSpPr>
          <p:spPr>
            <a:xfrm rot="17326522" flipH="1">
              <a:off x="6637236" y="3146924"/>
              <a:ext cx="355591" cy="393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B9421B-87A0-274D-8C2A-88B5B242B796}"/>
                </a:ext>
              </a:extLst>
            </p:cNvPr>
            <p:cNvSpPr/>
            <p:nvPr/>
          </p:nvSpPr>
          <p:spPr>
            <a:xfrm rot="17326522" flipH="1">
              <a:off x="6367541" y="3622552"/>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375D3D0D-6D8F-844D-A286-92DC321EA6A9}"/>
                </a:ext>
              </a:extLst>
            </p:cNvPr>
            <p:cNvPicPr>
              <a:picLocks noChangeAspect="1"/>
            </p:cNvPicPr>
            <p:nvPr/>
          </p:nvPicPr>
          <p:blipFill rotWithShape="1">
            <a:blip r:embed="rId5"/>
            <a:srcRect l="8440" t="8158" r="64632" b="53717"/>
            <a:stretch/>
          </p:blipFill>
          <p:spPr>
            <a:xfrm>
              <a:off x="9988438" y="2277493"/>
              <a:ext cx="642291" cy="1423873"/>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EFF7086E-4E6E-FB48-8177-D6309AB47336}"/>
                </a:ext>
              </a:extLst>
            </p:cNvPr>
            <p:cNvPicPr>
              <a:picLocks noChangeAspect="1"/>
            </p:cNvPicPr>
            <p:nvPr/>
          </p:nvPicPr>
          <p:blipFill rotWithShape="1">
            <a:blip r:embed="rId5"/>
            <a:srcRect l="8440" t="8158" r="64632" b="53717"/>
            <a:stretch/>
          </p:blipFill>
          <p:spPr>
            <a:xfrm>
              <a:off x="10593248" y="1824860"/>
              <a:ext cx="642291" cy="1423873"/>
            </a:xfrm>
            <a:prstGeom prst="rect">
              <a:avLst/>
            </a:prstGeom>
          </p:spPr>
        </p:pic>
        <p:pic>
          <p:nvPicPr>
            <p:cNvPr id="36" name="Picture 35" descr="A picture containing icon&#10;&#10;Description automatically generated">
              <a:extLst>
                <a:ext uri="{FF2B5EF4-FFF2-40B4-BE49-F238E27FC236}">
                  <a16:creationId xmlns:a16="http://schemas.microsoft.com/office/drawing/2014/main" id="{1993BC5B-1EF6-A943-BE1C-EA868AA3F6D4}"/>
                </a:ext>
              </a:extLst>
            </p:cNvPr>
            <p:cNvPicPr>
              <a:picLocks noChangeAspect="1"/>
            </p:cNvPicPr>
            <p:nvPr/>
          </p:nvPicPr>
          <p:blipFill>
            <a:blip r:embed="rId6"/>
            <a:stretch>
              <a:fillRect/>
            </a:stretch>
          </p:blipFill>
          <p:spPr>
            <a:xfrm>
              <a:off x="8122445" y="2202654"/>
              <a:ext cx="602011" cy="1584239"/>
            </a:xfrm>
            <a:prstGeom prst="rect">
              <a:avLst/>
            </a:prstGeom>
          </p:spPr>
        </p:pic>
        <p:pic>
          <p:nvPicPr>
            <p:cNvPr id="37" name="Picture 36" descr="A picture containing icon&#10;&#10;Description automatically generated">
              <a:extLst>
                <a:ext uri="{FF2B5EF4-FFF2-40B4-BE49-F238E27FC236}">
                  <a16:creationId xmlns:a16="http://schemas.microsoft.com/office/drawing/2014/main" id="{32DAA336-59EF-B149-8EEA-6034B982D29E}"/>
                </a:ext>
              </a:extLst>
            </p:cNvPr>
            <p:cNvPicPr>
              <a:picLocks noChangeAspect="1"/>
            </p:cNvPicPr>
            <p:nvPr/>
          </p:nvPicPr>
          <p:blipFill>
            <a:blip r:embed="rId6"/>
            <a:stretch>
              <a:fillRect/>
            </a:stretch>
          </p:blipFill>
          <p:spPr>
            <a:xfrm>
              <a:off x="8710244" y="1824860"/>
              <a:ext cx="602011" cy="1584239"/>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EDC813B5-3DB6-D849-A080-691A3930EFB6}"/>
                </a:ext>
              </a:extLst>
            </p:cNvPr>
            <p:cNvPicPr>
              <a:picLocks noChangeAspect="1"/>
            </p:cNvPicPr>
            <p:nvPr/>
          </p:nvPicPr>
          <p:blipFill>
            <a:blip r:embed="rId6"/>
            <a:stretch>
              <a:fillRect/>
            </a:stretch>
          </p:blipFill>
          <p:spPr>
            <a:xfrm>
              <a:off x="9329266" y="2253233"/>
              <a:ext cx="602011" cy="1584239"/>
            </a:xfrm>
            <a:prstGeom prst="rect">
              <a:avLst/>
            </a:prstGeom>
          </p:spPr>
        </p:pic>
      </p:grpSp>
    </p:spTree>
    <p:extLst>
      <p:ext uri="{BB962C8B-B14F-4D97-AF65-F5344CB8AC3E}">
        <p14:creationId xmlns:p14="http://schemas.microsoft.com/office/powerpoint/2010/main" val="5591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727F01C-9BE9-DE4D-80DB-2A3718DC848F}"/>
              </a:ext>
            </a:extLst>
          </p:cNvPr>
          <p:cNvGrpSpPr/>
          <p:nvPr/>
        </p:nvGrpSpPr>
        <p:grpSpPr>
          <a:xfrm>
            <a:off x="7301424" y="1442823"/>
            <a:ext cx="3869424" cy="2912056"/>
            <a:chOff x="7301424" y="1442823"/>
            <a:chExt cx="3869424" cy="2912056"/>
          </a:xfrm>
        </p:grpSpPr>
        <p:sp>
          <p:nvSpPr>
            <p:cNvPr id="5" name="Cloud 4">
              <a:extLst>
                <a:ext uri="{FF2B5EF4-FFF2-40B4-BE49-F238E27FC236}">
                  <a16:creationId xmlns:a16="http://schemas.microsoft.com/office/drawing/2014/main" id="{00CA7CBD-08AD-8244-A331-C948D2BFF4F2}"/>
                </a:ext>
              </a:extLst>
            </p:cNvPr>
            <p:cNvSpPr/>
            <p:nvPr/>
          </p:nvSpPr>
          <p:spPr>
            <a:xfrm>
              <a:off x="7301424" y="1442823"/>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descr="A picture containing wine, sitting, table, knife&#10;&#10;Description automatically generated">
              <a:extLst>
                <a:ext uri="{FF2B5EF4-FFF2-40B4-BE49-F238E27FC236}">
                  <a16:creationId xmlns:a16="http://schemas.microsoft.com/office/drawing/2014/main" id="{A71D8F7B-5493-0A40-9821-134E86E6EC8A}"/>
                </a:ext>
              </a:extLst>
            </p:cNvPr>
            <p:cNvPicPr>
              <a:picLocks noChangeAspect="1"/>
            </p:cNvPicPr>
            <p:nvPr/>
          </p:nvPicPr>
          <p:blipFill rotWithShape="1">
            <a:blip r:embed="rId5"/>
            <a:srcRect l="30457" r="30393"/>
            <a:stretch/>
          </p:blipFill>
          <p:spPr>
            <a:xfrm>
              <a:off x="8409445" y="2091234"/>
              <a:ext cx="617808" cy="1615233"/>
            </a:xfrm>
            <a:prstGeom prst="rect">
              <a:avLst/>
            </a:prstGeom>
          </p:spPr>
        </p:pic>
        <p:pic>
          <p:nvPicPr>
            <p:cNvPr id="36" name="Picture 35" descr="Shape&#10;&#10;Description automatically generated">
              <a:extLst>
                <a:ext uri="{FF2B5EF4-FFF2-40B4-BE49-F238E27FC236}">
                  <a16:creationId xmlns:a16="http://schemas.microsoft.com/office/drawing/2014/main" id="{98E9E084-C73D-4548-8BAC-1A0D891E27C1}"/>
                </a:ext>
              </a:extLst>
            </p:cNvPr>
            <p:cNvPicPr>
              <a:picLocks noChangeAspect="1"/>
            </p:cNvPicPr>
            <p:nvPr/>
          </p:nvPicPr>
          <p:blipFill>
            <a:blip r:embed="rId6"/>
            <a:stretch>
              <a:fillRect/>
            </a:stretch>
          </p:blipFill>
          <p:spPr>
            <a:xfrm>
              <a:off x="9325415" y="1873295"/>
              <a:ext cx="955540" cy="1833172"/>
            </a:xfrm>
            <a:prstGeom prst="rect">
              <a:avLst/>
            </a:prstGeom>
          </p:spPr>
        </p:pic>
      </p:grpSp>
      <p:pic>
        <p:nvPicPr>
          <p:cNvPr id="20" name="beep-09-soft.mp3" descr="beep-09-soft.mp3">
            <a:hlinkClick r:id="" action="ppaction://media"/>
            <a:extLst>
              <a:ext uri="{FF2B5EF4-FFF2-40B4-BE49-F238E27FC236}">
                <a16:creationId xmlns:a16="http://schemas.microsoft.com/office/drawing/2014/main" id="{BFD1D16D-95C2-B348-851C-524FCC7FFF7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E9480B9-9CF9-4E47-8D9D-E524C5FF25C8}"/>
              </a:ext>
            </a:extLst>
          </p:cNvPr>
          <p:cNvGrpSpPr/>
          <p:nvPr/>
        </p:nvGrpSpPr>
        <p:grpSpPr>
          <a:xfrm>
            <a:off x="1314190" y="1604020"/>
            <a:ext cx="4726911" cy="3142540"/>
            <a:chOff x="1314190" y="1604020"/>
            <a:chExt cx="4726911" cy="3142540"/>
          </a:xfrm>
        </p:grpSpPr>
        <p:sp>
          <p:nvSpPr>
            <p:cNvPr id="3" name="Cloud 2">
              <a:extLst>
                <a:ext uri="{FF2B5EF4-FFF2-40B4-BE49-F238E27FC236}">
                  <a16:creationId xmlns:a16="http://schemas.microsoft.com/office/drawing/2014/main" id="{833C1A0F-8DF8-E14A-A662-DDAC8E53BF56}"/>
                </a:ext>
              </a:extLst>
            </p:cNvPr>
            <p:cNvSpPr/>
            <p:nvPr/>
          </p:nvSpPr>
          <p:spPr>
            <a:xfrm>
              <a:off x="1314190" y="160402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67182F5-B6B8-9F40-B9BF-EBFE1190EEE7}"/>
                </a:ext>
              </a:extLst>
            </p:cNvPr>
            <p:cNvSpPr/>
            <p:nvPr/>
          </p:nvSpPr>
          <p:spPr>
            <a:xfrm>
              <a:off x="5564851" y="4042674"/>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E2E1D2-3E61-C444-A113-4617C9171A8E}"/>
                </a:ext>
              </a:extLst>
            </p:cNvPr>
            <p:cNvSpPr/>
            <p:nvPr/>
          </p:nvSpPr>
          <p:spPr>
            <a:xfrm>
              <a:off x="5010090" y="3645414"/>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2857674-871F-EE43-ACCA-56ABC70AD9B5}"/>
                </a:ext>
              </a:extLst>
            </p:cNvPr>
            <p:cNvSpPr/>
            <p:nvPr/>
          </p:nvSpPr>
          <p:spPr>
            <a:xfrm>
              <a:off x="5799801" y="4516076"/>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wine, sitting, table, knife&#10;&#10;Description automatically generated">
              <a:extLst>
                <a:ext uri="{FF2B5EF4-FFF2-40B4-BE49-F238E27FC236}">
                  <a16:creationId xmlns:a16="http://schemas.microsoft.com/office/drawing/2014/main" id="{982FE7F2-B51E-354A-99BD-AC09768D0A6F}"/>
                </a:ext>
              </a:extLst>
            </p:cNvPr>
            <p:cNvPicPr>
              <a:picLocks noChangeAspect="1"/>
            </p:cNvPicPr>
            <p:nvPr/>
          </p:nvPicPr>
          <p:blipFill rotWithShape="1">
            <a:blip r:embed="rId5"/>
            <a:srcRect l="30457" r="30393"/>
            <a:stretch/>
          </p:blipFill>
          <p:spPr>
            <a:xfrm>
              <a:off x="1789662" y="2218793"/>
              <a:ext cx="617808" cy="1615233"/>
            </a:xfrm>
            <a:prstGeom prst="rect">
              <a:avLst/>
            </a:prstGeom>
          </p:spPr>
        </p:pic>
        <p:pic>
          <p:nvPicPr>
            <p:cNvPr id="32" name="Picture 31" descr="Shape&#10;&#10;Description automatically generated">
              <a:extLst>
                <a:ext uri="{FF2B5EF4-FFF2-40B4-BE49-F238E27FC236}">
                  <a16:creationId xmlns:a16="http://schemas.microsoft.com/office/drawing/2014/main" id="{7BA709DE-A1AB-A843-B276-143E5E5DD44D}"/>
                </a:ext>
              </a:extLst>
            </p:cNvPr>
            <p:cNvPicPr>
              <a:picLocks noChangeAspect="1"/>
            </p:cNvPicPr>
            <p:nvPr/>
          </p:nvPicPr>
          <p:blipFill>
            <a:blip r:embed="rId6"/>
            <a:stretch>
              <a:fillRect/>
            </a:stretch>
          </p:blipFill>
          <p:spPr>
            <a:xfrm>
              <a:off x="3088301" y="1881189"/>
              <a:ext cx="958027" cy="1837944"/>
            </a:xfrm>
            <a:prstGeom prst="rect">
              <a:avLst/>
            </a:prstGeom>
          </p:spPr>
        </p:pic>
        <p:pic>
          <p:nvPicPr>
            <p:cNvPr id="33" name="Picture 32" descr="Shape&#10;&#10;Description automatically generated">
              <a:extLst>
                <a:ext uri="{FF2B5EF4-FFF2-40B4-BE49-F238E27FC236}">
                  <a16:creationId xmlns:a16="http://schemas.microsoft.com/office/drawing/2014/main" id="{EB6C0AA4-7DF6-2F48-8646-DE02A8D6BAF2}"/>
                </a:ext>
              </a:extLst>
            </p:cNvPr>
            <p:cNvPicPr>
              <a:picLocks noChangeAspect="1"/>
            </p:cNvPicPr>
            <p:nvPr/>
          </p:nvPicPr>
          <p:blipFill>
            <a:blip r:embed="rId6"/>
            <a:stretch>
              <a:fillRect/>
            </a:stretch>
          </p:blipFill>
          <p:spPr>
            <a:xfrm>
              <a:off x="3842015" y="2000854"/>
              <a:ext cx="955540" cy="1833172"/>
            </a:xfrm>
            <a:prstGeom prst="rect">
              <a:avLst/>
            </a:prstGeom>
          </p:spPr>
        </p:pic>
        <p:pic>
          <p:nvPicPr>
            <p:cNvPr id="21" name="Picture 20" descr="Shape&#10;&#10;Description automatically generated">
              <a:extLst>
                <a:ext uri="{FF2B5EF4-FFF2-40B4-BE49-F238E27FC236}">
                  <a16:creationId xmlns:a16="http://schemas.microsoft.com/office/drawing/2014/main" id="{FC11F453-8246-9D4A-BE81-94C295151180}"/>
                </a:ext>
              </a:extLst>
            </p:cNvPr>
            <p:cNvPicPr>
              <a:picLocks noChangeAspect="1"/>
            </p:cNvPicPr>
            <p:nvPr/>
          </p:nvPicPr>
          <p:blipFill>
            <a:blip r:embed="rId6"/>
            <a:stretch>
              <a:fillRect/>
            </a:stretch>
          </p:blipFill>
          <p:spPr>
            <a:xfrm>
              <a:off x="2275825" y="2353926"/>
              <a:ext cx="958027" cy="1837944"/>
            </a:xfrm>
            <a:prstGeom prst="rect">
              <a:avLst/>
            </a:prstGeom>
          </p:spPr>
        </p:pic>
      </p:grpSp>
    </p:spTree>
    <p:extLst>
      <p:ext uri="{BB962C8B-B14F-4D97-AF65-F5344CB8AC3E}">
        <p14:creationId xmlns:p14="http://schemas.microsoft.com/office/powerpoint/2010/main" val="4905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8B509B9-1169-CC40-A7EA-4D919286873C}"/>
              </a:ext>
            </a:extLst>
          </p:cNvPr>
          <p:cNvGrpSpPr/>
          <p:nvPr/>
        </p:nvGrpSpPr>
        <p:grpSpPr>
          <a:xfrm>
            <a:off x="5827374" y="1695401"/>
            <a:ext cx="5751065" cy="2912056"/>
            <a:chOff x="5827374" y="1695401"/>
            <a:chExt cx="5751065" cy="2912056"/>
          </a:xfrm>
        </p:grpSpPr>
        <p:grpSp>
          <p:nvGrpSpPr>
            <p:cNvPr id="21" name="Group 20">
              <a:extLst>
                <a:ext uri="{FF2B5EF4-FFF2-40B4-BE49-F238E27FC236}">
                  <a16:creationId xmlns:a16="http://schemas.microsoft.com/office/drawing/2014/main" id="{0E84DD67-163C-9F43-BD8D-4F7511D4D9B7}"/>
                </a:ext>
              </a:extLst>
            </p:cNvPr>
            <p:cNvGrpSpPr/>
            <p:nvPr/>
          </p:nvGrpSpPr>
          <p:grpSpPr>
            <a:xfrm>
              <a:off x="5827374" y="1695401"/>
              <a:ext cx="5751065" cy="2912056"/>
              <a:chOff x="6095943" y="2848447"/>
              <a:chExt cx="5751065" cy="2912056"/>
            </a:xfrm>
            <a:solidFill>
              <a:schemeClr val="bg1"/>
            </a:solidFill>
          </p:grpSpPr>
          <p:sp>
            <p:nvSpPr>
              <p:cNvPr id="5" name="Cloud 4">
                <a:extLst>
                  <a:ext uri="{FF2B5EF4-FFF2-40B4-BE49-F238E27FC236}">
                    <a16:creationId xmlns:a16="http://schemas.microsoft.com/office/drawing/2014/main" id="{0622BEC9-4FFC-1142-A9B1-84835A4E308F}"/>
                  </a:ext>
                </a:extLst>
              </p:cNvPr>
              <p:cNvSpPr/>
              <p:nvPr/>
            </p:nvSpPr>
            <p:spPr>
              <a:xfrm>
                <a:off x="7977584"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F50B5EF-6673-D044-B951-B35950973CC1}"/>
                  </a:ext>
                </a:extLst>
              </p:cNvPr>
              <p:cNvGrpSpPr/>
              <p:nvPr/>
            </p:nvGrpSpPr>
            <p:grpSpPr>
              <a:xfrm rot="4140765" flipH="1">
                <a:off x="6668518" y="3794702"/>
                <a:ext cx="514337" cy="1659488"/>
                <a:chOff x="5734050" y="3300585"/>
                <a:chExt cx="514350" cy="1455096"/>
              </a:xfrm>
              <a:grpFill/>
            </p:grpSpPr>
            <p:sp>
              <p:nvSpPr>
                <p:cNvPr id="7" name="Oval 6">
                  <a:extLst>
                    <a:ext uri="{FF2B5EF4-FFF2-40B4-BE49-F238E27FC236}">
                      <a16:creationId xmlns:a16="http://schemas.microsoft.com/office/drawing/2014/main" id="{C0F9D67B-AC97-6440-BF12-C5B4068176D9}"/>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F671F2-9916-C749-A4B2-F2675FE8D282}"/>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D252EE-5F67-6349-8366-4847FA1F4C35}"/>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A picture containing drawing&#10;&#10;Description automatically generated">
              <a:extLst>
                <a:ext uri="{FF2B5EF4-FFF2-40B4-BE49-F238E27FC236}">
                  <a16:creationId xmlns:a16="http://schemas.microsoft.com/office/drawing/2014/main" id="{353251F3-6383-FA47-B94B-3ACA1AEF8C16}"/>
                </a:ext>
              </a:extLst>
            </p:cNvPr>
            <p:cNvPicPr>
              <a:picLocks noChangeAspect="1"/>
            </p:cNvPicPr>
            <p:nvPr/>
          </p:nvPicPr>
          <p:blipFill>
            <a:blip r:embed="rId5"/>
            <a:stretch>
              <a:fillRect/>
            </a:stretch>
          </p:blipFill>
          <p:spPr>
            <a:xfrm>
              <a:off x="8304215" y="2713235"/>
              <a:ext cx="1001739" cy="1244879"/>
            </a:xfrm>
            <a:prstGeom prst="rect">
              <a:avLst/>
            </a:prstGeom>
          </p:spPr>
        </p:pic>
        <p:pic>
          <p:nvPicPr>
            <p:cNvPr id="28" name="Picture 27" descr="Icon&#10;&#10;Description automatically generated">
              <a:extLst>
                <a:ext uri="{FF2B5EF4-FFF2-40B4-BE49-F238E27FC236}">
                  <a16:creationId xmlns:a16="http://schemas.microsoft.com/office/drawing/2014/main" id="{985137D6-DF74-8340-9D58-2BD8B27814FB}"/>
                </a:ext>
              </a:extLst>
            </p:cNvPr>
            <p:cNvPicPr>
              <a:picLocks noChangeAspect="1"/>
            </p:cNvPicPr>
            <p:nvPr/>
          </p:nvPicPr>
          <p:blipFill rotWithShape="1">
            <a:blip r:embed="rId6"/>
            <a:srcRect l="22625" r="21941"/>
            <a:stretch/>
          </p:blipFill>
          <p:spPr>
            <a:xfrm>
              <a:off x="9229611" y="2073301"/>
              <a:ext cx="809478" cy="1041699"/>
            </a:xfrm>
            <a:prstGeom prst="rect">
              <a:avLst/>
            </a:prstGeom>
          </p:spPr>
        </p:pic>
        <p:pic>
          <p:nvPicPr>
            <p:cNvPr id="29" name="Picture 28" descr="Icon&#10;&#10;Description automatically generated">
              <a:extLst>
                <a:ext uri="{FF2B5EF4-FFF2-40B4-BE49-F238E27FC236}">
                  <a16:creationId xmlns:a16="http://schemas.microsoft.com/office/drawing/2014/main" id="{1E3F4727-BF1C-4D47-969A-DFD2CFD7578D}"/>
                </a:ext>
              </a:extLst>
            </p:cNvPr>
            <p:cNvPicPr>
              <a:picLocks noChangeAspect="1"/>
            </p:cNvPicPr>
            <p:nvPr/>
          </p:nvPicPr>
          <p:blipFill rotWithShape="1">
            <a:blip r:embed="rId6"/>
            <a:srcRect l="22625" r="21941"/>
            <a:stretch/>
          </p:blipFill>
          <p:spPr>
            <a:xfrm>
              <a:off x="10042577" y="2838132"/>
              <a:ext cx="809478" cy="1041699"/>
            </a:xfrm>
            <a:prstGeom prst="rect">
              <a:avLst/>
            </a:prstGeom>
          </p:spPr>
        </p:pic>
      </p:grpSp>
      <p:grpSp>
        <p:nvGrpSpPr>
          <p:cNvPr id="11" name="Group 10">
            <a:extLst>
              <a:ext uri="{FF2B5EF4-FFF2-40B4-BE49-F238E27FC236}">
                <a16:creationId xmlns:a16="http://schemas.microsoft.com/office/drawing/2014/main" id="{B244A845-517F-7E43-B3BF-313D2AD93B01}"/>
              </a:ext>
            </a:extLst>
          </p:cNvPr>
          <p:cNvGrpSpPr/>
          <p:nvPr/>
        </p:nvGrpSpPr>
        <p:grpSpPr>
          <a:xfrm>
            <a:off x="773180" y="1695401"/>
            <a:ext cx="3996660" cy="3035300"/>
            <a:chOff x="773180" y="1695401"/>
            <a:chExt cx="3996660" cy="3035300"/>
          </a:xfrm>
        </p:grpSpPr>
        <p:sp>
          <p:nvSpPr>
            <p:cNvPr id="4" name="Cloud 3">
              <a:extLst>
                <a:ext uri="{FF2B5EF4-FFF2-40B4-BE49-F238E27FC236}">
                  <a16:creationId xmlns:a16="http://schemas.microsoft.com/office/drawing/2014/main" id="{3F02D7DA-A854-B049-8136-07FD74B2BCD6}"/>
                </a:ext>
              </a:extLst>
            </p:cNvPr>
            <p:cNvSpPr/>
            <p:nvPr/>
          </p:nvSpPr>
          <p:spPr>
            <a:xfrm>
              <a:off x="773180" y="1695401"/>
              <a:ext cx="3996660" cy="3035300"/>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E60B8111-C513-CC49-9010-6615CDFAF9E4}"/>
                </a:ext>
              </a:extLst>
            </p:cNvPr>
            <p:cNvPicPr>
              <a:picLocks noChangeAspect="1"/>
            </p:cNvPicPr>
            <p:nvPr/>
          </p:nvPicPr>
          <p:blipFill>
            <a:blip r:embed="rId5"/>
            <a:stretch>
              <a:fillRect/>
            </a:stretch>
          </p:blipFill>
          <p:spPr>
            <a:xfrm>
              <a:off x="1383989" y="2654558"/>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4D708B90-55C6-B041-965C-60A3EBE5725A}"/>
                </a:ext>
              </a:extLst>
            </p:cNvPr>
            <p:cNvPicPr>
              <a:picLocks noChangeAspect="1"/>
            </p:cNvPicPr>
            <p:nvPr/>
          </p:nvPicPr>
          <p:blipFill>
            <a:blip r:embed="rId5"/>
            <a:stretch>
              <a:fillRect/>
            </a:stretch>
          </p:blipFill>
          <p:spPr>
            <a:xfrm>
              <a:off x="2273838" y="3168862"/>
              <a:ext cx="1001739" cy="1244879"/>
            </a:xfrm>
            <a:prstGeom prst="rect">
              <a:avLst/>
            </a:prstGeom>
          </p:spPr>
        </p:pic>
        <p:pic>
          <p:nvPicPr>
            <p:cNvPr id="30" name="Picture 29" descr="Icon&#10;&#10;Description automatically generated">
              <a:extLst>
                <a:ext uri="{FF2B5EF4-FFF2-40B4-BE49-F238E27FC236}">
                  <a16:creationId xmlns:a16="http://schemas.microsoft.com/office/drawing/2014/main" id="{7668AA3B-8A0E-584A-A554-114F43275972}"/>
                </a:ext>
              </a:extLst>
            </p:cNvPr>
            <p:cNvPicPr>
              <a:picLocks noChangeAspect="1"/>
            </p:cNvPicPr>
            <p:nvPr/>
          </p:nvPicPr>
          <p:blipFill rotWithShape="1">
            <a:blip r:embed="rId6"/>
            <a:srcRect l="22625" r="21941"/>
            <a:stretch/>
          </p:blipFill>
          <p:spPr>
            <a:xfrm>
              <a:off x="2344181" y="2040409"/>
              <a:ext cx="809478" cy="1041699"/>
            </a:xfrm>
            <a:prstGeom prst="rect">
              <a:avLst/>
            </a:prstGeom>
          </p:spPr>
        </p:pic>
        <p:pic>
          <p:nvPicPr>
            <p:cNvPr id="31" name="Picture 30" descr="Icon&#10;&#10;Description automatically generated">
              <a:extLst>
                <a:ext uri="{FF2B5EF4-FFF2-40B4-BE49-F238E27FC236}">
                  <a16:creationId xmlns:a16="http://schemas.microsoft.com/office/drawing/2014/main" id="{1CB8CC93-4980-A44F-94FE-56095A2E8562}"/>
                </a:ext>
              </a:extLst>
            </p:cNvPr>
            <p:cNvPicPr>
              <a:picLocks noChangeAspect="1"/>
            </p:cNvPicPr>
            <p:nvPr/>
          </p:nvPicPr>
          <p:blipFill rotWithShape="1">
            <a:blip r:embed="rId6"/>
            <a:srcRect l="22625" r="21941"/>
            <a:stretch/>
          </p:blipFill>
          <p:spPr>
            <a:xfrm>
              <a:off x="3221372" y="2555600"/>
              <a:ext cx="809478" cy="1041699"/>
            </a:xfrm>
            <a:prstGeom prst="rect">
              <a:avLst/>
            </a:prstGeom>
          </p:spPr>
        </p:pic>
      </p:grpSp>
      <p:pic>
        <p:nvPicPr>
          <p:cNvPr id="22" name="beep-09-soft.mp3" descr="beep-09-soft.mp3">
            <a:hlinkClick r:id="" action="ppaction://media"/>
            <a:extLst>
              <a:ext uri="{FF2B5EF4-FFF2-40B4-BE49-F238E27FC236}">
                <a16:creationId xmlns:a16="http://schemas.microsoft.com/office/drawing/2014/main" id="{1976A696-92E7-6645-9FFB-1970F7DE8C4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71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eep-09-soft.mp3" descr="beep-09-soft.mp3">
            <a:hlinkClick r:id="" action="ppaction://media"/>
            <a:extLst>
              <a:ext uri="{FF2B5EF4-FFF2-40B4-BE49-F238E27FC236}">
                <a16:creationId xmlns:a16="http://schemas.microsoft.com/office/drawing/2014/main" id="{FC6503BB-ED75-3B4E-8138-51AE23F6F50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DF0EC7E-0183-F143-B4E1-8E1DC44E5C33}"/>
              </a:ext>
            </a:extLst>
          </p:cNvPr>
          <p:cNvGrpSpPr/>
          <p:nvPr/>
        </p:nvGrpSpPr>
        <p:grpSpPr>
          <a:xfrm>
            <a:off x="6699061" y="1253885"/>
            <a:ext cx="5013662" cy="3189184"/>
            <a:chOff x="6699061" y="1253885"/>
            <a:chExt cx="5013662" cy="3189184"/>
          </a:xfrm>
        </p:grpSpPr>
        <p:sp>
          <p:nvSpPr>
            <p:cNvPr id="4" name="Cloud 3">
              <a:extLst>
                <a:ext uri="{FF2B5EF4-FFF2-40B4-BE49-F238E27FC236}">
                  <a16:creationId xmlns:a16="http://schemas.microsoft.com/office/drawing/2014/main" id="{957FB069-9874-7F4C-8AA7-2C129273153E}"/>
                </a:ext>
              </a:extLst>
            </p:cNvPr>
            <p:cNvSpPr/>
            <p:nvPr/>
          </p:nvSpPr>
          <p:spPr>
            <a:xfrm>
              <a:off x="7843299" y="125388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40787AE-C907-DE4C-BF30-F6226B4397E1}"/>
                </a:ext>
              </a:extLst>
            </p:cNvPr>
            <p:cNvSpPr/>
            <p:nvPr/>
          </p:nvSpPr>
          <p:spPr>
            <a:xfrm rot="4140765" flipH="1">
              <a:off x="6818617" y="3623597"/>
              <a:ext cx="355591" cy="393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63057EB-E82C-2A47-B529-D345AB3A1930}"/>
                </a:ext>
              </a:extLst>
            </p:cNvPr>
            <p:cNvSpPr/>
            <p:nvPr/>
          </p:nvSpPr>
          <p:spPr>
            <a:xfrm rot="4140765" flipH="1">
              <a:off x="7237151" y="3153543"/>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5188900-E7C6-4E45-A974-89C528EE1D95}"/>
                </a:ext>
              </a:extLst>
            </p:cNvPr>
            <p:cNvSpPr/>
            <p:nvPr/>
          </p:nvSpPr>
          <p:spPr>
            <a:xfrm rot="4140765" flipH="1">
              <a:off x="6709844" y="4190992"/>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icon&#10;&#10;Description automatically generated">
              <a:extLst>
                <a:ext uri="{FF2B5EF4-FFF2-40B4-BE49-F238E27FC236}">
                  <a16:creationId xmlns:a16="http://schemas.microsoft.com/office/drawing/2014/main" id="{C6C23776-6630-6345-AC29-C1C1E902F232}"/>
                </a:ext>
              </a:extLst>
            </p:cNvPr>
            <p:cNvPicPr>
              <a:picLocks noChangeAspect="1"/>
            </p:cNvPicPr>
            <p:nvPr/>
          </p:nvPicPr>
          <p:blipFill>
            <a:blip r:embed="rId6"/>
            <a:stretch>
              <a:fillRect/>
            </a:stretch>
          </p:blipFill>
          <p:spPr>
            <a:xfrm>
              <a:off x="10284955" y="1859312"/>
              <a:ext cx="602011" cy="1584239"/>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23FF5CBC-C110-F646-AF60-92B599551678}"/>
                </a:ext>
              </a:extLst>
            </p:cNvPr>
            <p:cNvPicPr>
              <a:picLocks noChangeAspect="1"/>
            </p:cNvPicPr>
            <p:nvPr/>
          </p:nvPicPr>
          <p:blipFill>
            <a:blip r:embed="rId6"/>
            <a:stretch>
              <a:fillRect/>
            </a:stretch>
          </p:blipFill>
          <p:spPr>
            <a:xfrm>
              <a:off x="9477005" y="1680624"/>
              <a:ext cx="602011" cy="1584239"/>
            </a:xfrm>
            <a:prstGeom prst="rect">
              <a:avLst/>
            </a:prstGeom>
          </p:spPr>
        </p:pic>
        <p:pic>
          <p:nvPicPr>
            <p:cNvPr id="20" name="Picture 19" descr="A drawing of a cartoon character&#10;&#10;Description automatically generated">
              <a:extLst>
                <a:ext uri="{FF2B5EF4-FFF2-40B4-BE49-F238E27FC236}">
                  <a16:creationId xmlns:a16="http://schemas.microsoft.com/office/drawing/2014/main" id="{565EAE03-AF1E-0C4B-A060-D867893A617A}"/>
                </a:ext>
              </a:extLst>
            </p:cNvPr>
            <p:cNvPicPr>
              <a:picLocks noChangeAspect="1"/>
            </p:cNvPicPr>
            <p:nvPr/>
          </p:nvPicPr>
          <p:blipFill rotWithShape="1">
            <a:blip r:embed="rId7"/>
            <a:srcRect r="13940" b="9248"/>
            <a:stretch/>
          </p:blipFill>
          <p:spPr>
            <a:xfrm>
              <a:off x="8237221" y="2236232"/>
              <a:ext cx="1162505" cy="1347726"/>
            </a:xfrm>
            <a:prstGeom prst="rect">
              <a:avLst/>
            </a:prstGeom>
          </p:spPr>
        </p:pic>
      </p:grpSp>
      <p:grpSp>
        <p:nvGrpSpPr>
          <p:cNvPr id="7" name="Group 6">
            <a:extLst>
              <a:ext uri="{FF2B5EF4-FFF2-40B4-BE49-F238E27FC236}">
                <a16:creationId xmlns:a16="http://schemas.microsoft.com/office/drawing/2014/main" id="{8108B26E-1743-DA48-B288-6D2B87BD21E1}"/>
              </a:ext>
            </a:extLst>
          </p:cNvPr>
          <p:cNvGrpSpPr/>
          <p:nvPr/>
        </p:nvGrpSpPr>
        <p:grpSpPr>
          <a:xfrm>
            <a:off x="479276" y="1634916"/>
            <a:ext cx="3869424" cy="2912056"/>
            <a:chOff x="479276" y="1634916"/>
            <a:chExt cx="3869424" cy="2912056"/>
          </a:xfrm>
        </p:grpSpPr>
        <p:sp>
          <p:nvSpPr>
            <p:cNvPr id="3" name="Cloud 2">
              <a:extLst>
                <a:ext uri="{FF2B5EF4-FFF2-40B4-BE49-F238E27FC236}">
                  <a16:creationId xmlns:a16="http://schemas.microsoft.com/office/drawing/2014/main" id="{409EF80E-AA0D-2D43-A23B-C80E72E67998}"/>
                </a:ext>
              </a:extLst>
            </p:cNvPr>
            <p:cNvSpPr/>
            <p:nvPr/>
          </p:nvSpPr>
          <p:spPr>
            <a:xfrm>
              <a:off x="479276" y="163491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icon&#10;&#10;Description automatically generated">
              <a:extLst>
                <a:ext uri="{FF2B5EF4-FFF2-40B4-BE49-F238E27FC236}">
                  <a16:creationId xmlns:a16="http://schemas.microsoft.com/office/drawing/2014/main" id="{B204E8C5-3D26-B943-8CC3-8FF026E4BDDA}"/>
                </a:ext>
              </a:extLst>
            </p:cNvPr>
            <p:cNvPicPr>
              <a:picLocks noChangeAspect="1"/>
            </p:cNvPicPr>
            <p:nvPr/>
          </p:nvPicPr>
          <p:blipFill>
            <a:blip r:embed="rId6"/>
            <a:stretch>
              <a:fillRect/>
            </a:stretch>
          </p:blipFill>
          <p:spPr>
            <a:xfrm>
              <a:off x="2988807" y="2117975"/>
              <a:ext cx="602011" cy="1584239"/>
            </a:xfrm>
            <a:prstGeom prst="rect">
              <a:avLst/>
            </a:prstGeom>
          </p:spPr>
        </p:pic>
        <p:pic>
          <p:nvPicPr>
            <p:cNvPr id="21" name="Picture 20" descr="A drawing of a cartoon character&#10;&#10;Description automatically generated">
              <a:extLst>
                <a:ext uri="{FF2B5EF4-FFF2-40B4-BE49-F238E27FC236}">
                  <a16:creationId xmlns:a16="http://schemas.microsoft.com/office/drawing/2014/main" id="{FD444783-08D1-4F41-8C05-0DF558A30D48}"/>
                </a:ext>
              </a:extLst>
            </p:cNvPr>
            <p:cNvPicPr>
              <a:picLocks noChangeAspect="1"/>
            </p:cNvPicPr>
            <p:nvPr/>
          </p:nvPicPr>
          <p:blipFill rotWithShape="1">
            <a:blip r:embed="rId7"/>
            <a:srcRect r="13940" b="9248"/>
            <a:stretch/>
          </p:blipFill>
          <p:spPr>
            <a:xfrm>
              <a:off x="945539" y="2738711"/>
              <a:ext cx="1089828" cy="1263469"/>
            </a:xfrm>
            <a:prstGeom prst="rect">
              <a:avLst/>
            </a:prstGeom>
          </p:spPr>
        </p:pic>
        <p:pic>
          <p:nvPicPr>
            <p:cNvPr id="22" name="Picture 21" descr="A drawing of a cartoon character&#10;&#10;Description automatically generated">
              <a:extLst>
                <a:ext uri="{FF2B5EF4-FFF2-40B4-BE49-F238E27FC236}">
                  <a16:creationId xmlns:a16="http://schemas.microsoft.com/office/drawing/2014/main" id="{AC4E4103-715D-014E-A209-187A2636E895}"/>
                </a:ext>
              </a:extLst>
            </p:cNvPr>
            <p:cNvPicPr>
              <a:picLocks noChangeAspect="1"/>
            </p:cNvPicPr>
            <p:nvPr/>
          </p:nvPicPr>
          <p:blipFill rotWithShape="1">
            <a:blip r:embed="rId7"/>
            <a:srcRect r="13940" b="9248"/>
            <a:stretch/>
          </p:blipFill>
          <p:spPr>
            <a:xfrm>
              <a:off x="1792425" y="2001394"/>
              <a:ext cx="1089828" cy="1263469"/>
            </a:xfrm>
            <a:prstGeom prst="rect">
              <a:avLst/>
            </a:prstGeom>
          </p:spPr>
        </p:pic>
      </p:grpSp>
    </p:spTree>
    <p:extLst>
      <p:ext uri="{BB962C8B-B14F-4D97-AF65-F5344CB8AC3E}">
        <p14:creationId xmlns:p14="http://schemas.microsoft.com/office/powerpoint/2010/main" val="17101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19"/>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9"/>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BDA667-95FA-DE48-8360-78838AED61E2}"/>
              </a:ext>
            </a:extLst>
          </p:cNvPr>
          <p:cNvGrpSpPr/>
          <p:nvPr/>
        </p:nvGrpSpPr>
        <p:grpSpPr>
          <a:xfrm>
            <a:off x="597736" y="1534089"/>
            <a:ext cx="4901631" cy="3194566"/>
            <a:chOff x="597736" y="1534089"/>
            <a:chExt cx="4901631" cy="3194566"/>
          </a:xfrm>
        </p:grpSpPr>
        <p:grpSp>
          <p:nvGrpSpPr>
            <p:cNvPr id="19" name="Group 18">
              <a:extLst>
                <a:ext uri="{FF2B5EF4-FFF2-40B4-BE49-F238E27FC236}">
                  <a16:creationId xmlns:a16="http://schemas.microsoft.com/office/drawing/2014/main" id="{CD6780F6-FEF0-DB40-B62A-08C19E0E8FAB}"/>
                </a:ext>
              </a:extLst>
            </p:cNvPr>
            <p:cNvGrpSpPr/>
            <p:nvPr/>
          </p:nvGrpSpPr>
          <p:grpSpPr>
            <a:xfrm>
              <a:off x="597736" y="1534089"/>
              <a:ext cx="4901631" cy="3194566"/>
              <a:chOff x="4161288" y="516944"/>
              <a:chExt cx="4901631" cy="3194566"/>
            </a:xfrm>
            <a:solidFill>
              <a:schemeClr val="bg1"/>
            </a:solidFill>
          </p:grpSpPr>
          <p:sp>
            <p:nvSpPr>
              <p:cNvPr id="4" name="Cloud 3">
                <a:extLst>
                  <a:ext uri="{FF2B5EF4-FFF2-40B4-BE49-F238E27FC236}">
                    <a16:creationId xmlns:a16="http://schemas.microsoft.com/office/drawing/2014/main" id="{1DD30DCD-B648-F94C-939E-45FEA633B7C0}"/>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500244B-3043-614C-921E-177D1D42D13C}"/>
                  </a:ext>
                </a:extLst>
              </p:cNvPr>
              <p:cNvGrpSpPr/>
              <p:nvPr/>
            </p:nvGrpSpPr>
            <p:grpSpPr>
              <a:xfrm>
                <a:off x="8132912" y="2319704"/>
                <a:ext cx="930007" cy="1391806"/>
                <a:chOff x="7629210" y="2073194"/>
                <a:chExt cx="930007" cy="1391806"/>
              </a:xfrm>
              <a:grpFill/>
            </p:grpSpPr>
            <p:sp>
              <p:nvSpPr>
                <p:cNvPr id="7" name="Oval 6">
                  <a:extLst>
                    <a:ext uri="{FF2B5EF4-FFF2-40B4-BE49-F238E27FC236}">
                      <a16:creationId xmlns:a16="http://schemas.microsoft.com/office/drawing/2014/main" id="{C0B24F25-85B6-194B-A23C-3441FCFDB10F}"/>
                    </a:ext>
                  </a:extLst>
                </p:cNvPr>
                <p:cNvSpPr/>
                <p:nvPr/>
              </p:nvSpPr>
              <p:spPr>
                <a:xfrm>
                  <a:off x="7629210" y="207319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202CE04-F824-5C49-AD50-13B56AC76D40}"/>
                    </a:ext>
                  </a:extLst>
                </p:cNvPr>
                <p:cNvSpPr/>
                <p:nvPr/>
              </p:nvSpPr>
              <p:spPr>
                <a:xfrm>
                  <a:off x="7996276" y="263484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640EF9-5E14-2D48-8E76-4D174051B046}"/>
                    </a:ext>
                  </a:extLst>
                </p:cNvPr>
                <p:cNvSpPr/>
                <p:nvPr/>
              </p:nvSpPr>
              <p:spPr>
                <a:xfrm>
                  <a:off x="8317917" y="323451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drawing&#10;&#10;Description automatically generated">
              <a:extLst>
                <a:ext uri="{FF2B5EF4-FFF2-40B4-BE49-F238E27FC236}">
                  <a16:creationId xmlns:a16="http://schemas.microsoft.com/office/drawing/2014/main" id="{16DEA707-50D8-304A-9A65-F007590FBA7D}"/>
                </a:ext>
              </a:extLst>
            </p:cNvPr>
            <p:cNvPicPr>
              <a:picLocks noChangeAspect="1"/>
            </p:cNvPicPr>
            <p:nvPr/>
          </p:nvPicPr>
          <p:blipFill rotWithShape="1">
            <a:blip r:embed="rId5"/>
            <a:srcRect b="11283"/>
            <a:stretch/>
          </p:blipFill>
          <p:spPr>
            <a:xfrm>
              <a:off x="1044887" y="2552367"/>
              <a:ext cx="884583" cy="1006732"/>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951E809-6FE9-C242-AD81-9BF737F64992}"/>
                </a:ext>
              </a:extLst>
            </p:cNvPr>
            <p:cNvPicPr>
              <a:picLocks noChangeAspect="1"/>
            </p:cNvPicPr>
            <p:nvPr/>
          </p:nvPicPr>
          <p:blipFill rotWithShape="1">
            <a:blip r:embed="rId5"/>
            <a:srcRect b="11283"/>
            <a:stretch/>
          </p:blipFill>
          <p:spPr>
            <a:xfrm>
              <a:off x="1941618" y="2023946"/>
              <a:ext cx="884583" cy="1006732"/>
            </a:xfrm>
            <a:prstGeom prst="rect">
              <a:avLst/>
            </a:prstGeom>
          </p:spPr>
        </p:pic>
        <p:pic>
          <p:nvPicPr>
            <p:cNvPr id="16" name="Picture 15" descr="A picture containing light, table, sitting, holding&#10;&#10;Description automatically generated">
              <a:extLst>
                <a:ext uri="{FF2B5EF4-FFF2-40B4-BE49-F238E27FC236}">
                  <a16:creationId xmlns:a16="http://schemas.microsoft.com/office/drawing/2014/main" id="{55FB975E-9AB8-6D4D-8B5E-3907A0D762CD}"/>
                </a:ext>
              </a:extLst>
            </p:cNvPr>
            <p:cNvPicPr>
              <a:picLocks noChangeAspect="1"/>
            </p:cNvPicPr>
            <p:nvPr/>
          </p:nvPicPr>
          <p:blipFill>
            <a:blip r:embed="rId6"/>
            <a:stretch>
              <a:fillRect/>
            </a:stretch>
          </p:blipFill>
          <p:spPr>
            <a:xfrm>
              <a:off x="2056578" y="3108990"/>
              <a:ext cx="1034361" cy="900217"/>
            </a:xfrm>
            <a:prstGeom prst="rect">
              <a:avLst/>
            </a:prstGeom>
          </p:spPr>
        </p:pic>
        <p:pic>
          <p:nvPicPr>
            <p:cNvPr id="17" name="Picture 16" descr="A picture containing light, table, sitting, holding&#10;&#10;Description automatically generated">
              <a:extLst>
                <a:ext uri="{FF2B5EF4-FFF2-40B4-BE49-F238E27FC236}">
                  <a16:creationId xmlns:a16="http://schemas.microsoft.com/office/drawing/2014/main" id="{F2DBEA8D-3444-CA4D-B76C-B06EFFE82E3B}"/>
                </a:ext>
              </a:extLst>
            </p:cNvPr>
            <p:cNvPicPr>
              <a:picLocks noChangeAspect="1"/>
            </p:cNvPicPr>
            <p:nvPr/>
          </p:nvPicPr>
          <p:blipFill>
            <a:blip r:embed="rId6"/>
            <a:stretch>
              <a:fillRect/>
            </a:stretch>
          </p:blipFill>
          <p:spPr>
            <a:xfrm>
              <a:off x="2895366" y="1991018"/>
              <a:ext cx="1034361" cy="900217"/>
            </a:xfrm>
            <a:prstGeom prst="rect">
              <a:avLst/>
            </a:prstGeom>
          </p:spPr>
        </p:pic>
      </p:grpSp>
      <p:grpSp>
        <p:nvGrpSpPr>
          <p:cNvPr id="11" name="Group 10">
            <a:extLst>
              <a:ext uri="{FF2B5EF4-FFF2-40B4-BE49-F238E27FC236}">
                <a16:creationId xmlns:a16="http://schemas.microsoft.com/office/drawing/2014/main" id="{4265BC0B-19B3-0F46-9ED5-0F27B3497CAD}"/>
              </a:ext>
            </a:extLst>
          </p:cNvPr>
          <p:cNvGrpSpPr/>
          <p:nvPr/>
        </p:nvGrpSpPr>
        <p:grpSpPr>
          <a:xfrm>
            <a:off x="7708574" y="1488465"/>
            <a:ext cx="3869424" cy="2912056"/>
            <a:chOff x="7708574" y="1488465"/>
            <a:chExt cx="3869424" cy="2912056"/>
          </a:xfrm>
        </p:grpSpPr>
        <p:sp>
          <p:nvSpPr>
            <p:cNvPr id="5" name="Cloud 4">
              <a:extLst>
                <a:ext uri="{FF2B5EF4-FFF2-40B4-BE49-F238E27FC236}">
                  <a16:creationId xmlns:a16="http://schemas.microsoft.com/office/drawing/2014/main" id="{0A01A759-E2A1-BF47-897E-883322982576}"/>
                </a:ext>
              </a:extLst>
            </p:cNvPr>
            <p:cNvSpPr/>
            <p:nvPr/>
          </p:nvSpPr>
          <p:spPr>
            <a:xfrm>
              <a:off x="7708574" y="148846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B65E8D4B-0AE7-9F46-8024-DED8F6F868F7}"/>
                </a:ext>
              </a:extLst>
            </p:cNvPr>
            <p:cNvPicPr>
              <a:picLocks noChangeAspect="1"/>
            </p:cNvPicPr>
            <p:nvPr/>
          </p:nvPicPr>
          <p:blipFill rotWithShape="1">
            <a:blip r:embed="rId5"/>
            <a:srcRect b="11283"/>
            <a:stretch/>
          </p:blipFill>
          <p:spPr>
            <a:xfrm>
              <a:off x="8758703" y="2422268"/>
              <a:ext cx="884583" cy="1006732"/>
            </a:xfrm>
            <a:prstGeom prst="rect">
              <a:avLst/>
            </a:prstGeom>
          </p:spPr>
        </p:pic>
        <p:pic>
          <p:nvPicPr>
            <p:cNvPr id="18" name="Picture 17" descr="A picture containing light, table, sitting, holding&#10;&#10;Description automatically generated">
              <a:extLst>
                <a:ext uri="{FF2B5EF4-FFF2-40B4-BE49-F238E27FC236}">
                  <a16:creationId xmlns:a16="http://schemas.microsoft.com/office/drawing/2014/main" id="{84DB810B-8909-7F48-BCD7-095E6F0B9402}"/>
                </a:ext>
              </a:extLst>
            </p:cNvPr>
            <p:cNvPicPr>
              <a:picLocks noChangeAspect="1"/>
            </p:cNvPicPr>
            <p:nvPr/>
          </p:nvPicPr>
          <p:blipFill>
            <a:blip r:embed="rId6"/>
            <a:stretch>
              <a:fillRect/>
            </a:stretch>
          </p:blipFill>
          <p:spPr>
            <a:xfrm>
              <a:off x="9643286" y="2422268"/>
              <a:ext cx="1034361" cy="900217"/>
            </a:xfrm>
            <a:prstGeom prst="rect">
              <a:avLst/>
            </a:prstGeom>
          </p:spPr>
        </p:pic>
      </p:grpSp>
      <p:pic>
        <p:nvPicPr>
          <p:cNvPr id="29" name="beep-09-soft.mp3" descr="beep-09-soft.mp3">
            <a:hlinkClick r:id="" action="ppaction://media"/>
            <a:extLst>
              <a:ext uri="{FF2B5EF4-FFF2-40B4-BE49-F238E27FC236}">
                <a16:creationId xmlns:a16="http://schemas.microsoft.com/office/drawing/2014/main" id="{DBD2F713-41DF-8D4C-A5BF-B3C9BE97C32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57403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9"/>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F00AACE3-D5A5-F144-82D6-956DB1DB1D4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8C7E479E-4768-8046-B80D-8DC1CAEE7320}"/>
              </a:ext>
            </a:extLst>
          </p:cNvPr>
          <p:cNvGrpSpPr/>
          <p:nvPr/>
        </p:nvGrpSpPr>
        <p:grpSpPr>
          <a:xfrm>
            <a:off x="825190" y="1405054"/>
            <a:ext cx="5165768" cy="3371170"/>
            <a:chOff x="825190" y="1405054"/>
            <a:chExt cx="5165768" cy="3371170"/>
          </a:xfrm>
        </p:grpSpPr>
        <p:grpSp>
          <p:nvGrpSpPr>
            <p:cNvPr id="19" name="Group 18">
              <a:extLst>
                <a:ext uri="{FF2B5EF4-FFF2-40B4-BE49-F238E27FC236}">
                  <a16:creationId xmlns:a16="http://schemas.microsoft.com/office/drawing/2014/main" id="{59C79BAB-4181-2E47-8B90-AF3FB7CA284E}"/>
                </a:ext>
              </a:extLst>
            </p:cNvPr>
            <p:cNvGrpSpPr/>
            <p:nvPr/>
          </p:nvGrpSpPr>
          <p:grpSpPr>
            <a:xfrm>
              <a:off x="825190" y="1405054"/>
              <a:ext cx="5165768" cy="3371170"/>
              <a:chOff x="740720" y="2372431"/>
              <a:chExt cx="5165768" cy="3371170"/>
            </a:xfrm>
            <a:solidFill>
              <a:schemeClr val="bg1"/>
            </a:solidFill>
          </p:grpSpPr>
          <p:sp>
            <p:nvSpPr>
              <p:cNvPr id="3" name="Cloud 2">
                <a:extLst>
                  <a:ext uri="{FF2B5EF4-FFF2-40B4-BE49-F238E27FC236}">
                    <a16:creationId xmlns:a16="http://schemas.microsoft.com/office/drawing/2014/main" id="{5565477C-F79D-6143-B366-942D8EC24160}"/>
                  </a:ext>
                </a:extLst>
              </p:cNvPr>
              <p:cNvSpPr/>
              <p:nvPr/>
            </p:nvSpPr>
            <p:spPr>
              <a:xfrm>
                <a:off x="740720" y="2372431"/>
                <a:ext cx="4137821" cy="3219488"/>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31F870C-934B-2B46-98AC-4A9421DF7FF3}"/>
                  </a:ext>
                </a:extLst>
              </p:cNvPr>
              <p:cNvGrpSpPr/>
              <p:nvPr/>
            </p:nvGrpSpPr>
            <p:grpSpPr>
              <a:xfrm rot="17326522" flipH="1">
                <a:off x="4735686" y="4572799"/>
                <a:ext cx="966586" cy="1375018"/>
                <a:chOff x="4586309" y="4180298"/>
                <a:chExt cx="966611" cy="1205663"/>
              </a:xfrm>
              <a:grpFill/>
            </p:grpSpPr>
            <p:sp>
              <p:nvSpPr>
                <p:cNvPr id="7" name="Oval 6">
                  <a:extLst>
                    <a:ext uri="{FF2B5EF4-FFF2-40B4-BE49-F238E27FC236}">
                      <a16:creationId xmlns:a16="http://schemas.microsoft.com/office/drawing/2014/main" id="{092C6711-69E5-A740-ADE6-08F7CE30EA95}"/>
                    </a:ext>
                  </a:extLst>
                </p:cNvPr>
                <p:cNvSpPr/>
                <p:nvPr/>
              </p:nvSpPr>
              <p:spPr>
                <a:xfrm>
                  <a:off x="4586309" y="4180298"/>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108145-2F49-7A46-9A8A-F5B607F6A7C7}"/>
                    </a:ext>
                  </a:extLst>
                </p:cNvPr>
                <p:cNvSpPr/>
                <p:nvPr/>
              </p:nvSpPr>
              <p:spPr>
                <a:xfrm>
                  <a:off x="4932933" y="477662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3ACFC00-F0D5-EE4B-A713-83071D97BF46}"/>
                    </a:ext>
                  </a:extLst>
                </p:cNvPr>
                <p:cNvSpPr/>
                <p:nvPr/>
              </p:nvSpPr>
              <p:spPr>
                <a:xfrm>
                  <a:off x="5311620" y="515547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1" name="Picture 10" descr="Icon&#10;&#10;Description automatically generated">
              <a:extLst>
                <a:ext uri="{FF2B5EF4-FFF2-40B4-BE49-F238E27FC236}">
                  <a16:creationId xmlns:a16="http://schemas.microsoft.com/office/drawing/2014/main" id="{89443CAD-7AF5-9545-A2B2-F02380758C3C}"/>
                </a:ext>
              </a:extLst>
            </p:cNvPr>
            <p:cNvPicPr>
              <a:picLocks noChangeAspect="1"/>
            </p:cNvPicPr>
            <p:nvPr/>
          </p:nvPicPr>
          <p:blipFill>
            <a:blip r:embed="rId6"/>
            <a:stretch>
              <a:fillRect/>
            </a:stretch>
          </p:blipFill>
          <p:spPr>
            <a:xfrm>
              <a:off x="1228720" y="2463540"/>
              <a:ext cx="801152" cy="1102516"/>
            </a:xfrm>
            <a:prstGeom prst="rect">
              <a:avLst/>
            </a:prstGeom>
          </p:spPr>
        </p:pic>
        <p:pic>
          <p:nvPicPr>
            <p:cNvPr id="15" name="Picture 14" descr="A picture containing icon&#10;&#10;Description automatically generated">
              <a:extLst>
                <a:ext uri="{FF2B5EF4-FFF2-40B4-BE49-F238E27FC236}">
                  <a16:creationId xmlns:a16="http://schemas.microsoft.com/office/drawing/2014/main" id="{061CEC31-BEDC-6F40-A8AE-610C44B61675}"/>
                </a:ext>
              </a:extLst>
            </p:cNvPr>
            <p:cNvPicPr>
              <a:picLocks noChangeAspect="1"/>
            </p:cNvPicPr>
            <p:nvPr/>
          </p:nvPicPr>
          <p:blipFill rotWithShape="1">
            <a:blip r:embed="rId7"/>
            <a:srcRect b="6797"/>
            <a:stretch/>
          </p:blipFill>
          <p:spPr>
            <a:xfrm>
              <a:off x="2102489" y="3085640"/>
              <a:ext cx="1061524" cy="1035582"/>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326BFB49-7E57-704B-91F2-1A8A1A73B1F1}"/>
                </a:ext>
              </a:extLst>
            </p:cNvPr>
            <p:cNvPicPr>
              <a:picLocks noChangeAspect="1"/>
            </p:cNvPicPr>
            <p:nvPr/>
          </p:nvPicPr>
          <p:blipFill rotWithShape="1">
            <a:blip r:embed="rId7"/>
            <a:srcRect b="6797"/>
            <a:stretch/>
          </p:blipFill>
          <p:spPr>
            <a:xfrm>
              <a:off x="2433402" y="1977662"/>
              <a:ext cx="996099" cy="971756"/>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5A6EFE1B-6AA6-5749-B6EA-74E42CBF1F28}"/>
                </a:ext>
              </a:extLst>
            </p:cNvPr>
            <p:cNvPicPr>
              <a:picLocks noChangeAspect="1"/>
            </p:cNvPicPr>
            <p:nvPr/>
          </p:nvPicPr>
          <p:blipFill rotWithShape="1">
            <a:blip r:embed="rId7"/>
            <a:srcRect b="6797"/>
            <a:stretch/>
          </p:blipFill>
          <p:spPr>
            <a:xfrm>
              <a:off x="3280775" y="2710841"/>
              <a:ext cx="996099" cy="971756"/>
            </a:xfrm>
            <a:prstGeom prst="rect">
              <a:avLst/>
            </a:prstGeom>
          </p:spPr>
        </p:pic>
      </p:grpSp>
      <p:grpSp>
        <p:nvGrpSpPr>
          <p:cNvPr id="24" name="Group 23">
            <a:extLst>
              <a:ext uri="{FF2B5EF4-FFF2-40B4-BE49-F238E27FC236}">
                <a16:creationId xmlns:a16="http://schemas.microsoft.com/office/drawing/2014/main" id="{2B636C2D-DCA4-114F-97A2-75BD2BB33364}"/>
              </a:ext>
            </a:extLst>
          </p:cNvPr>
          <p:cNvGrpSpPr/>
          <p:nvPr/>
        </p:nvGrpSpPr>
        <p:grpSpPr>
          <a:xfrm>
            <a:off x="7257062" y="1405054"/>
            <a:ext cx="3914977" cy="3219488"/>
            <a:chOff x="7257062" y="1405054"/>
            <a:chExt cx="3914977" cy="3219488"/>
          </a:xfrm>
        </p:grpSpPr>
        <p:sp>
          <p:nvSpPr>
            <p:cNvPr id="5" name="Cloud 4">
              <a:extLst>
                <a:ext uri="{FF2B5EF4-FFF2-40B4-BE49-F238E27FC236}">
                  <a16:creationId xmlns:a16="http://schemas.microsoft.com/office/drawing/2014/main" id="{60593BD3-61B9-D24A-8BB8-7174499DC6F9}"/>
                </a:ext>
              </a:extLst>
            </p:cNvPr>
            <p:cNvSpPr/>
            <p:nvPr/>
          </p:nvSpPr>
          <p:spPr>
            <a:xfrm>
              <a:off x="7257062" y="1405054"/>
              <a:ext cx="3914977" cy="321948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Icon&#10;&#10;Description automatically generated">
              <a:extLst>
                <a:ext uri="{FF2B5EF4-FFF2-40B4-BE49-F238E27FC236}">
                  <a16:creationId xmlns:a16="http://schemas.microsoft.com/office/drawing/2014/main" id="{81C0961A-2C60-8545-8334-1854A25E100F}"/>
                </a:ext>
              </a:extLst>
            </p:cNvPr>
            <p:cNvPicPr>
              <a:picLocks noChangeAspect="1"/>
            </p:cNvPicPr>
            <p:nvPr/>
          </p:nvPicPr>
          <p:blipFill>
            <a:blip r:embed="rId6"/>
            <a:stretch>
              <a:fillRect/>
            </a:stretch>
          </p:blipFill>
          <p:spPr>
            <a:xfrm>
              <a:off x="7797421" y="2617256"/>
              <a:ext cx="801152" cy="1102516"/>
            </a:xfrm>
            <a:prstGeom prst="rect">
              <a:avLst/>
            </a:prstGeom>
          </p:spPr>
        </p:pic>
        <p:pic>
          <p:nvPicPr>
            <p:cNvPr id="20" name="Picture 19" descr="A picture containing icon&#10;&#10;Description automatically generated">
              <a:extLst>
                <a:ext uri="{FF2B5EF4-FFF2-40B4-BE49-F238E27FC236}">
                  <a16:creationId xmlns:a16="http://schemas.microsoft.com/office/drawing/2014/main" id="{0C402A10-1686-7648-83E2-AC6A8BA5CE0A}"/>
                </a:ext>
              </a:extLst>
            </p:cNvPr>
            <p:cNvPicPr>
              <a:picLocks noChangeAspect="1"/>
            </p:cNvPicPr>
            <p:nvPr/>
          </p:nvPicPr>
          <p:blipFill rotWithShape="1">
            <a:blip r:embed="rId7"/>
            <a:srcRect b="6797"/>
            <a:stretch/>
          </p:blipFill>
          <p:spPr>
            <a:xfrm>
              <a:off x="9549617" y="2158540"/>
              <a:ext cx="1132273" cy="1104602"/>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7274B3AF-CAB5-8E47-A9AA-331C5F145C14}"/>
                </a:ext>
              </a:extLst>
            </p:cNvPr>
            <p:cNvPicPr>
              <a:picLocks noChangeAspect="1"/>
            </p:cNvPicPr>
            <p:nvPr/>
          </p:nvPicPr>
          <p:blipFill rotWithShape="1">
            <a:blip r:embed="rId7"/>
            <a:srcRect b="6797"/>
            <a:stretch/>
          </p:blipFill>
          <p:spPr>
            <a:xfrm>
              <a:off x="8671190" y="3129543"/>
              <a:ext cx="1132273" cy="1104602"/>
            </a:xfrm>
            <a:prstGeom prst="rect">
              <a:avLst/>
            </a:prstGeom>
          </p:spPr>
        </p:pic>
        <p:pic>
          <p:nvPicPr>
            <p:cNvPr id="22" name="Picture 21" descr="Icon&#10;&#10;Description automatically generated">
              <a:extLst>
                <a:ext uri="{FF2B5EF4-FFF2-40B4-BE49-F238E27FC236}">
                  <a16:creationId xmlns:a16="http://schemas.microsoft.com/office/drawing/2014/main" id="{0854FEC7-5965-FE44-A906-78324F8F4AB4}"/>
                </a:ext>
              </a:extLst>
            </p:cNvPr>
            <p:cNvPicPr>
              <a:picLocks noChangeAspect="1"/>
            </p:cNvPicPr>
            <p:nvPr/>
          </p:nvPicPr>
          <p:blipFill>
            <a:blip r:embed="rId6"/>
            <a:stretch>
              <a:fillRect/>
            </a:stretch>
          </p:blipFill>
          <p:spPr>
            <a:xfrm>
              <a:off x="8738356" y="1881450"/>
              <a:ext cx="801152" cy="1102516"/>
            </a:xfrm>
            <a:prstGeom prst="rect">
              <a:avLst/>
            </a:prstGeom>
          </p:spPr>
        </p:pic>
      </p:grpSp>
    </p:spTree>
    <p:extLst>
      <p:ext uri="{BB962C8B-B14F-4D97-AF65-F5344CB8AC3E}">
        <p14:creationId xmlns:p14="http://schemas.microsoft.com/office/powerpoint/2010/main" val="16847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FF8DDD20-8274-5E44-A200-A1529A9A1F9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1" name="Group 20">
            <a:extLst>
              <a:ext uri="{FF2B5EF4-FFF2-40B4-BE49-F238E27FC236}">
                <a16:creationId xmlns:a16="http://schemas.microsoft.com/office/drawing/2014/main" id="{AF25E469-81EC-7B4E-8C66-BABF94EE4BA3}"/>
              </a:ext>
            </a:extLst>
          </p:cNvPr>
          <p:cNvGrpSpPr/>
          <p:nvPr/>
        </p:nvGrpSpPr>
        <p:grpSpPr>
          <a:xfrm>
            <a:off x="7239695" y="1447940"/>
            <a:ext cx="4338744" cy="3228174"/>
            <a:chOff x="7239695" y="1447940"/>
            <a:chExt cx="4338744" cy="3228174"/>
          </a:xfrm>
        </p:grpSpPr>
        <p:sp>
          <p:nvSpPr>
            <p:cNvPr id="5" name="Cloud 4">
              <a:extLst>
                <a:ext uri="{FF2B5EF4-FFF2-40B4-BE49-F238E27FC236}">
                  <a16:creationId xmlns:a16="http://schemas.microsoft.com/office/drawing/2014/main" id="{98619084-A103-6049-B76F-A749A0F36EEF}"/>
                </a:ext>
              </a:extLst>
            </p:cNvPr>
            <p:cNvSpPr/>
            <p:nvPr/>
          </p:nvSpPr>
          <p:spPr>
            <a:xfrm>
              <a:off x="7239695" y="1447940"/>
              <a:ext cx="4338744" cy="322817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drawing&#10;&#10;Description automatically generated">
              <a:extLst>
                <a:ext uri="{FF2B5EF4-FFF2-40B4-BE49-F238E27FC236}">
                  <a16:creationId xmlns:a16="http://schemas.microsoft.com/office/drawing/2014/main" id="{E18373AB-99CB-B24A-8ACE-054CDFCCA0FC}"/>
                </a:ext>
              </a:extLst>
            </p:cNvPr>
            <p:cNvPicPr>
              <a:picLocks noChangeAspect="1"/>
            </p:cNvPicPr>
            <p:nvPr/>
          </p:nvPicPr>
          <p:blipFill>
            <a:blip r:embed="rId6"/>
            <a:stretch>
              <a:fillRect/>
            </a:stretch>
          </p:blipFill>
          <p:spPr>
            <a:xfrm>
              <a:off x="7923840" y="2276294"/>
              <a:ext cx="1001739" cy="1244879"/>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5681344-6E0C-C546-989B-04A9D10F2253}"/>
                </a:ext>
              </a:extLst>
            </p:cNvPr>
            <p:cNvPicPr>
              <a:picLocks noChangeAspect="1"/>
            </p:cNvPicPr>
            <p:nvPr/>
          </p:nvPicPr>
          <p:blipFill>
            <a:blip r:embed="rId7"/>
            <a:stretch>
              <a:fillRect/>
            </a:stretch>
          </p:blipFill>
          <p:spPr>
            <a:xfrm>
              <a:off x="9865879" y="2162301"/>
              <a:ext cx="940300" cy="1006732"/>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0179BCBA-7FCC-6F43-86E2-150438D2D7B3}"/>
                </a:ext>
              </a:extLst>
            </p:cNvPr>
            <p:cNvPicPr>
              <a:picLocks noChangeAspect="1"/>
            </p:cNvPicPr>
            <p:nvPr/>
          </p:nvPicPr>
          <p:blipFill>
            <a:blip r:embed="rId7"/>
            <a:stretch>
              <a:fillRect/>
            </a:stretch>
          </p:blipFill>
          <p:spPr>
            <a:xfrm>
              <a:off x="8925579" y="3120428"/>
              <a:ext cx="940300" cy="1006732"/>
            </a:xfrm>
            <a:prstGeom prst="rect">
              <a:avLst/>
            </a:prstGeom>
          </p:spPr>
        </p:pic>
      </p:grpSp>
      <p:grpSp>
        <p:nvGrpSpPr>
          <p:cNvPr id="2" name="Group 1">
            <a:extLst>
              <a:ext uri="{FF2B5EF4-FFF2-40B4-BE49-F238E27FC236}">
                <a16:creationId xmlns:a16="http://schemas.microsoft.com/office/drawing/2014/main" id="{0AC81849-E1E5-844B-BC82-F7AEFCE7940F}"/>
              </a:ext>
            </a:extLst>
          </p:cNvPr>
          <p:cNvGrpSpPr/>
          <p:nvPr/>
        </p:nvGrpSpPr>
        <p:grpSpPr>
          <a:xfrm>
            <a:off x="808074" y="1440651"/>
            <a:ext cx="4967052" cy="3379164"/>
            <a:chOff x="808074" y="1440651"/>
            <a:chExt cx="4967052" cy="3379164"/>
          </a:xfrm>
        </p:grpSpPr>
        <p:grpSp>
          <p:nvGrpSpPr>
            <p:cNvPr id="25" name="Group 24">
              <a:extLst>
                <a:ext uri="{FF2B5EF4-FFF2-40B4-BE49-F238E27FC236}">
                  <a16:creationId xmlns:a16="http://schemas.microsoft.com/office/drawing/2014/main" id="{6F685686-FC47-F44D-A0D3-AA1327DD8A9E}"/>
                </a:ext>
              </a:extLst>
            </p:cNvPr>
            <p:cNvGrpSpPr/>
            <p:nvPr/>
          </p:nvGrpSpPr>
          <p:grpSpPr>
            <a:xfrm>
              <a:off x="808074" y="1440651"/>
              <a:ext cx="4967052" cy="3379164"/>
              <a:chOff x="859079" y="2567057"/>
              <a:chExt cx="4967052" cy="3379164"/>
            </a:xfrm>
            <a:solidFill>
              <a:schemeClr val="bg1"/>
            </a:solidFill>
          </p:grpSpPr>
          <p:grpSp>
            <p:nvGrpSpPr>
              <p:cNvPr id="6" name="Group 5">
                <a:extLst>
                  <a:ext uri="{FF2B5EF4-FFF2-40B4-BE49-F238E27FC236}">
                    <a16:creationId xmlns:a16="http://schemas.microsoft.com/office/drawing/2014/main" id="{99F6A8ED-F2D5-B448-83E0-0A7FD26E7F42}"/>
                  </a:ext>
                </a:extLst>
              </p:cNvPr>
              <p:cNvGrpSpPr/>
              <p:nvPr/>
            </p:nvGrpSpPr>
            <p:grpSpPr>
              <a:xfrm rot="17326522" flipH="1">
                <a:off x="4716251" y="4836341"/>
                <a:ext cx="858338" cy="1361422"/>
                <a:chOff x="4907198" y="4197647"/>
                <a:chExt cx="858360" cy="1193741"/>
              </a:xfrm>
              <a:grpFill/>
            </p:grpSpPr>
            <p:sp>
              <p:nvSpPr>
                <p:cNvPr id="7" name="Oval 6">
                  <a:extLst>
                    <a:ext uri="{FF2B5EF4-FFF2-40B4-BE49-F238E27FC236}">
                      <a16:creationId xmlns:a16="http://schemas.microsoft.com/office/drawing/2014/main" id="{1F28710E-1DCC-4048-B2AB-C292B246EEE3}"/>
                    </a:ext>
                  </a:extLst>
                </p:cNvPr>
                <p:cNvSpPr/>
                <p:nvPr/>
              </p:nvSpPr>
              <p:spPr>
                <a:xfrm>
                  <a:off x="4907198" y="419764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0607073-1CE0-D94B-9B3B-EA0C1B32CD8E}"/>
                    </a:ext>
                  </a:extLst>
                </p:cNvPr>
                <p:cNvSpPr/>
                <p:nvPr/>
              </p:nvSpPr>
              <p:spPr>
                <a:xfrm>
                  <a:off x="5179930" y="478657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336507-6910-5748-A009-B5CFECD0EE98}"/>
                    </a:ext>
                  </a:extLst>
                </p:cNvPr>
                <p:cNvSpPr/>
                <p:nvPr/>
              </p:nvSpPr>
              <p:spPr>
                <a:xfrm>
                  <a:off x="5524258" y="5160904"/>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loud 2">
                <a:extLst>
                  <a:ext uri="{FF2B5EF4-FFF2-40B4-BE49-F238E27FC236}">
                    <a16:creationId xmlns:a16="http://schemas.microsoft.com/office/drawing/2014/main" id="{14C00CB1-E093-FE41-AD95-5C54DD41230D}"/>
                  </a:ext>
                </a:extLst>
              </p:cNvPr>
              <p:cNvSpPr/>
              <p:nvPr/>
            </p:nvSpPr>
            <p:spPr>
              <a:xfrm>
                <a:off x="859079" y="2567057"/>
                <a:ext cx="3956884" cy="322817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A picture containing drawing&#10;&#10;Description automatically generated">
              <a:extLst>
                <a:ext uri="{FF2B5EF4-FFF2-40B4-BE49-F238E27FC236}">
                  <a16:creationId xmlns:a16="http://schemas.microsoft.com/office/drawing/2014/main" id="{5B88B21B-EFA7-424E-AF8D-81536624B474}"/>
                </a:ext>
              </a:extLst>
            </p:cNvPr>
            <p:cNvPicPr>
              <a:picLocks noChangeAspect="1"/>
            </p:cNvPicPr>
            <p:nvPr/>
          </p:nvPicPr>
          <p:blipFill>
            <a:blip r:embed="rId6"/>
            <a:stretch>
              <a:fillRect/>
            </a:stretch>
          </p:blipFill>
          <p:spPr>
            <a:xfrm>
              <a:off x="1289738" y="2487086"/>
              <a:ext cx="1001739" cy="1244879"/>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531E28F-92C6-AF49-BE40-5C8830C6D66C}"/>
                </a:ext>
              </a:extLst>
            </p:cNvPr>
            <p:cNvPicPr>
              <a:picLocks noChangeAspect="1"/>
            </p:cNvPicPr>
            <p:nvPr/>
          </p:nvPicPr>
          <p:blipFill>
            <a:blip r:embed="rId6"/>
            <a:stretch>
              <a:fillRect/>
            </a:stretch>
          </p:blipFill>
          <p:spPr>
            <a:xfrm>
              <a:off x="2190667" y="1815609"/>
              <a:ext cx="905050" cy="1124722"/>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058F198C-81FC-0F4B-B3E0-6FE9C206B4C8}"/>
                </a:ext>
              </a:extLst>
            </p:cNvPr>
            <p:cNvPicPr>
              <a:picLocks noChangeAspect="1"/>
            </p:cNvPicPr>
            <p:nvPr/>
          </p:nvPicPr>
          <p:blipFill>
            <a:blip r:embed="rId7"/>
            <a:stretch>
              <a:fillRect/>
            </a:stretch>
          </p:blipFill>
          <p:spPr>
            <a:xfrm>
              <a:off x="2210749" y="3215768"/>
              <a:ext cx="960637" cy="1028506"/>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AF31D135-1B3D-7B40-8954-6E09AFBCF235}"/>
                </a:ext>
              </a:extLst>
            </p:cNvPr>
            <p:cNvPicPr>
              <a:picLocks noChangeAspect="1"/>
            </p:cNvPicPr>
            <p:nvPr/>
          </p:nvPicPr>
          <p:blipFill>
            <a:blip r:embed="rId7"/>
            <a:stretch>
              <a:fillRect/>
            </a:stretch>
          </p:blipFill>
          <p:spPr>
            <a:xfrm>
              <a:off x="3131826" y="1815609"/>
              <a:ext cx="940300" cy="1006732"/>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57B8C210-6BDD-6841-A989-BA2F26B2BF50}"/>
                </a:ext>
              </a:extLst>
            </p:cNvPr>
            <p:cNvPicPr>
              <a:picLocks noChangeAspect="1"/>
            </p:cNvPicPr>
            <p:nvPr/>
          </p:nvPicPr>
          <p:blipFill>
            <a:blip r:embed="rId7"/>
            <a:stretch>
              <a:fillRect/>
            </a:stretch>
          </p:blipFill>
          <p:spPr>
            <a:xfrm>
              <a:off x="3218931" y="2925634"/>
              <a:ext cx="940300" cy="1006732"/>
            </a:xfrm>
            <a:prstGeom prst="rect">
              <a:avLst/>
            </a:prstGeom>
          </p:spPr>
        </p:pic>
      </p:grpSp>
    </p:spTree>
    <p:extLst>
      <p:ext uri="{BB962C8B-B14F-4D97-AF65-F5344CB8AC3E}">
        <p14:creationId xmlns:p14="http://schemas.microsoft.com/office/powerpoint/2010/main" val="3277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FA97570-4C6E-CD48-811E-3425CE29AB4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table, sitting, holding&#10;&#10;Description automatically generated">
            <a:extLst>
              <a:ext uri="{FF2B5EF4-FFF2-40B4-BE49-F238E27FC236}">
                <a16:creationId xmlns:a16="http://schemas.microsoft.com/office/drawing/2014/main" id="{C5B5C1F5-1536-4240-930A-ED2656C03BEF}"/>
              </a:ext>
            </a:extLst>
          </p:cNvPr>
          <p:cNvPicPr>
            <a:picLocks noChangeAspect="1"/>
          </p:cNvPicPr>
          <p:nvPr/>
        </p:nvPicPr>
        <p:blipFill>
          <a:blip r:embed="rId2"/>
          <a:stretch>
            <a:fillRect/>
          </a:stretch>
        </p:blipFill>
        <p:spPr>
          <a:xfrm>
            <a:off x="4489694" y="1993693"/>
            <a:ext cx="1394603" cy="1213740"/>
          </a:xfrm>
          <a:prstGeom prst="rect">
            <a:avLst/>
          </a:prstGeom>
        </p:spPr>
      </p:pic>
      <p:pic>
        <p:nvPicPr>
          <p:cNvPr id="6" name="Picture 5" descr="A picture containing light, table, sitting, holding&#10;&#10;Description automatically generated">
            <a:extLst>
              <a:ext uri="{FF2B5EF4-FFF2-40B4-BE49-F238E27FC236}">
                <a16:creationId xmlns:a16="http://schemas.microsoft.com/office/drawing/2014/main" id="{F5181575-2499-3142-B980-CAA6A7E86813}"/>
              </a:ext>
            </a:extLst>
          </p:cNvPr>
          <p:cNvPicPr>
            <a:picLocks noChangeAspect="1"/>
          </p:cNvPicPr>
          <p:nvPr/>
        </p:nvPicPr>
        <p:blipFill>
          <a:blip r:embed="rId2"/>
          <a:stretch>
            <a:fillRect/>
          </a:stretch>
        </p:blipFill>
        <p:spPr>
          <a:xfrm>
            <a:off x="5884297" y="1386823"/>
            <a:ext cx="1394603" cy="1213740"/>
          </a:xfrm>
          <a:prstGeom prst="rect">
            <a:avLst/>
          </a:prstGeom>
        </p:spPr>
      </p:pic>
    </p:spTree>
    <p:extLst>
      <p:ext uri="{BB962C8B-B14F-4D97-AF65-F5344CB8AC3E}">
        <p14:creationId xmlns:p14="http://schemas.microsoft.com/office/powerpoint/2010/main" val="3693538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FAE464F-2453-104A-94EC-1377AC7520A0}"/>
              </a:ext>
            </a:extLst>
          </p:cNvPr>
          <p:cNvGrpSpPr/>
          <p:nvPr/>
        </p:nvGrpSpPr>
        <p:grpSpPr>
          <a:xfrm>
            <a:off x="6273568" y="1705535"/>
            <a:ext cx="5304871" cy="2912056"/>
            <a:chOff x="6476428" y="1621813"/>
            <a:chExt cx="5304871" cy="2912056"/>
          </a:xfrm>
        </p:grpSpPr>
        <p:grpSp>
          <p:nvGrpSpPr>
            <p:cNvPr id="23" name="Group 22">
              <a:extLst>
                <a:ext uri="{FF2B5EF4-FFF2-40B4-BE49-F238E27FC236}">
                  <a16:creationId xmlns:a16="http://schemas.microsoft.com/office/drawing/2014/main" id="{56513DE9-26BC-374F-9DF3-BB4030C72A49}"/>
                </a:ext>
              </a:extLst>
            </p:cNvPr>
            <p:cNvGrpSpPr/>
            <p:nvPr/>
          </p:nvGrpSpPr>
          <p:grpSpPr>
            <a:xfrm>
              <a:off x="6476428" y="1621813"/>
              <a:ext cx="5304871" cy="2912056"/>
              <a:chOff x="6389845" y="2848447"/>
              <a:chExt cx="5304871" cy="2912056"/>
            </a:xfrm>
            <a:solidFill>
              <a:schemeClr val="bg1"/>
            </a:solidFill>
          </p:grpSpPr>
          <p:grpSp>
            <p:nvGrpSpPr>
              <p:cNvPr id="6" name="Group 5">
                <a:extLst>
                  <a:ext uri="{FF2B5EF4-FFF2-40B4-BE49-F238E27FC236}">
                    <a16:creationId xmlns:a16="http://schemas.microsoft.com/office/drawing/2014/main" id="{BCDE39CB-C31D-824C-88CA-3F7205681D26}"/>
                  </a:ext>
                </a:extLst>
              </p:cNvPr>
              <p:cNvGrpSpPr/>
              <p:nvPr/>
            </p:nvGrpSpPr>
            <p:grpSpPr>
              <a:xfrm rot="4140765" flipH="1">
                <a:off x="6834340" y="4196338"/>
                <a:ext cx="611643" cy="1500633"/>
                <a:chOff x="5307732" y="3295835"/>
                <a:chExt cx="611658" cy="1315806"/>
              </a:xfrm>
              <a:grpFill/>
            </p:grpSpPr>
            <p:sp>
              <p:nvSpPr>
                <p:cNvPr id="7" name="Oval 6">
                  <a:extLst>
                    <a:ext uri="{FF2B5EF4-FFF2-40B4-BE49-F238E27FC236}">
                      <a16:creationId xmlns:a16="http://schemas.microsoft.com/office/drawing/2014/main" id="{4D3ABA0D-42BB-1245-A804-9D1BF4E13C8B}"/>
                    </a:ext>
                  </a:extLst>
                </p:cNvPr>
                <p:cNvSpPr/>
                <p:nvPr/>
              </p:nvSpPr>
              <p:spPr>
                <a:xfrm>
                  <a:off x="5436790" y="329583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06DAEF8-184E-6D43-BCE8-4943A604716F}"/>
                    </a:ext>
                  </a:extLst>
                </p:cNvPr>
                <p:cNvSpPr/>
                <p:nvPr/>
              </p:nvSpPr>
              <p:spPr>
                <a:xfrm>
                  <a:off x="5472464" y="386088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14B00175-00B4-DD4B-A567-CADD9E5D0DC1}"/>
                    </a:ext>
                  </a:extLst>
                </p:cNvPr>
                <p:cNvSpPr/>
                <p:nvPr/>
              </p:nvSpPr>
              <p:spPr>
                <a:xfrm>
                  <a:off x="5307732" y="438115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loud 4">
                <a:extLst>
                  <a:ext uri="{FF2B5EF4-FFF2-40B4-BE49-F238E27FC236}">
                    <a16:creationId xmlns:a16="http://schemas.microsoft.com/office/drawing/2014/main" id="{288B233D-EA5D-8949-AF58-A7EBABF33E08}"/>
                  </a:ext>
                </a:extLst>
              </p:cNvPr>
              <p:cNvSpPr/>
              <p:nvPr/>
            </p:nvSpPr>
            <p:spPr>
              <a:xfrm>
                <a:off x="78252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A picture containing icon&#10;&#10;Description automatically generated">
              <a:extLst>
                <a:ext uri="{FF2B5EF4-FFF2-40B4-BE49-F238E27FC236}">
                  <a16:creationId xmlns:a16="http://schemas.microsoft.com/office/drawing/2014/main" id="{040E5C16-8E82-F249-86A6-1CC13ACB03EE}"/>
                </a:ext>
              </a:extLst>
            </p:cNvPr>
            <p:cNvPicPr>
              <a:picLocks noChangeAspect="1"/>
            </p:cNvPicPr>
            <p:nvPr/>
          </p:nvPicPr>
          <p:blipFill rotWithShape="1">
            <a:blip r:embed="rId5"/>
            <a:srcRect b="6797"/>
            <a:stretch/>
          </p:blipFill>
          <p:spPr>
            <a:xfrm>
              <a:off x="8391850" y="2601268"/>
              <a:ext cx="1132273" cy="1104602"/>
            </a:xfrm>
            <a:prstGeom prst="rect">
              <a:avLst/>
            </a:prstGeom>
          </p:spPr>
        </p:pic>
        <p:pic>
          <p:nvPicPr>
            <p:cNvPr id="16" name="Picture 15" descr="A picture containing indoor, table, sitting, wooden&#10;&#10;Description automatically generated">
              <a:extLst>
                <a:ext uri="{FF2B5EF4-FFF2-40B4-BE49-F238E27FC236}">
                  <a16:creationId xmlns:a16="http://schemas.microsoft.com/office/drawing/2014/main" id="{5DF837FC-7060-C043-B3C8-75C280057135}"/>
                </a:ext>
              </a:extLst>
            </p:cNvPr>
            <p:cNvPicPr>
              <a:picLocks noChangeAspect="1"/>
            </p:cNvPicPr>
            <p:nvPr/>
          </p:nvPicPr>
          <p:blipFill rotWithShape="1">
            <a:blip r:embed="rId6"/>
            <a:srcRect l="40852" r="43121"/>
            <a:stretch/>
          </p:blipFill>
          <p:spPr>
            <a:xfrm flipH="1">
              <a:off x="9813928" y="2249810"/>
              <a:ext cx="380340" cy="1656061"/>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60964835-B8E2-8C43-9FAD-C539E8F93E1E}"/>
                </a:ext>
              </a:extLst>
            </p:cNvPr>
            <p:cNvPicPr>
              <a:picLocks noChangeAspect="1"/>
            </p:cNvPicPr>
            <p:nvPr/>
          </p:nvPicPr>
          <p:blipFill rotWithShape="1">
            <a:blip r:embed="rId6"/>
            <a:srcRect l="40852" r="43121"/>
            <a:stretch/>
          </p:blipFill>
          <p:spPr>
            <a:xfrm flipH="1">
              <a:off x="10386548" y="1959933"/>
              <a:ext cx="380340" cy="1656061"/>
            </a:xfrm>
            <a:prstGeom prst="rect">
              <a:avLst/>
            </a:prstGeom>
          </p:spPr>
        </p:pic>
      </p:grpSp>
      <p:grpSp>
        <p:nvGrpSpPr>
          <p:cNvPr id="2" name="Group 1">
            <a:extLst>
              <a:ext uri="{FF2B5EF4-FFF2-40B4-BE49-F238E27FC236}">
                <a16:creationId xmlns:a16="http://schemas.microsoft.com/office/drawing/2014/main" id="{A63B3031-02DC-9344-AD4A-C296D50CDDA8}"/>
              </a:ext>
            </a:extLst>
          </p:cNvPr>
          <p:cNvGrpSpPr/>
          <p:nvPr/>
        </p:nvGrpSpPr>
        <p:grpSpPr>
          <a:xfrm>
            <a:off x="1107126" y="1923067"/>
            <a:ext cx="3869424" cy="2912056"/>
            <a:chOff x="410700" y="1931189"/>
            <a:chExt cx="3869424" cy="2912056"/>
          </a:xfrm>
        </p:grpSpPr>
        <p:sp>
          <p:nvSpPr>
            <p:cNvPr id="3" name="Cloud 2">
              <a:extLst>
                <a:ext uri="{FF2B5EF4-FFF2-40B4-BE49-F238E27FC236}">
                  <a16:creationId xmlns:a16="http://schemas.microsoft.com/office/drawing/2014/main" id="{7C9CC088-91AE-4349-98EE-41ADB4E1F990}"/>
                </a:ext>
              </a:extLst>
            </p:cNvPr>
            <p:cNvSpPr/>
            <p:nvPr/>
          </p:nvSpPr>
          <p:spPr>
            <a:xfrm>
              <a:off x="410700" y="1931189"/>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icon&#10;&#10;Description automatically generated">
              <a:extLst>
                <a:ext uri="{FF2B5EF4-FFF2-40B4-BE49-F238E27FC236}">
                  <a16:creationId xmlns:a16="http://schemas.microsoft.com/office/drawing/2014/main" id="{5D5EF574-D6D4-6247-856D-551A59AC8883}"/>
                </a:ext>
              </a:extLst>
            </p:cNvPr>
            <p:cNvPicPr>
              <a:picLocks noChangeAspect="1"/>
            </p:cNvPicPr>
            <p:nvPr/>
          </p:nvPicPr>
          <p:blipFill rotWithShape="1">
            <a:blip r:embed="rId5"/>
            <a:srcRect b="6797"/>
            <a:stretch/>
          </p:blipFill>
          <p:spPr>
            <a:xfrm>
              <a:off x="1900655" y="2712812"/>
              <a:ext cx="1030717" cy="1005528"/>
            </a:xfrm>
            <a:prstGeom prst="rect">
              <a:avLst/>
            </a:prstGeom>
          </p:spPr>
        </p:pic>
        <p:pic>
          <p:nvPicPr>
            <p:cNvPr id="15" name="Picture 14" descr="A picture containing indoor, table, sitting, wooden&#10;&#10;Description automatically generated">
              <a:extLst>
                <a:ext uri="{FF2B5EF4-FFF2-40B4-BE49-F238E27FC236}">
                  <a16:creationId xmlns:a16="http://schemas.microsoft.com/office/drawing/2014/main" id="{CBE275C6-BE37-1E4B-87B1-B3AEE608FE1C}"/>
                </a:ext>
              </a:extLst>
            </p:cNvPr>
            <p:cNvPicPr>
              <a:picLocks noChangeAspect="1"/>
            </p:cNvPicPr>
            <p:nvPr/>
          </p:nvPicPr>
          <p:blipFill rotWithShape="1">
            <a:blip r:embed="rId6"/>
            <a:srcRect l="40852" r="43121"/>
            <a:stretch/>
          </p:blipFill>
          <p:spPr>
            <a:xfrm flipH="1">
              <a:off x="2976061" y="2472392"/>
              <a:ext cx="380111" cy="1655064"/>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8FC1F420-7C08-3C45-BBD5-435D4E14106B}"/>
                </a:ext>
              </a:extLst>
            </p:cNvPr>
            <p:cNvPicPr>
              <a:picLocks noChangeAspect="1"/>
            </p:cNvPicPr>
            <p:nvPr/>
          </p:nvPicPr>
          <p:blipFill rotWithShape="1">
            <a:blip r:embed="rId5"/>
            <a:srcRect b="6797"/>
            <a:stretch/>
          </p:blipFill>
          <p:spPr>
            <a:xfrm>
              <a:off x="993936" y="3169685"/>
              <a:ext cx="1132273" cy="1104602"/>
            </a:xfrm>
            <a:prstGeom prst="rect">
              <a:avLst/>
            </a:prstGeom>
          </p:spPr>
        </p:pic>
      </p:grpSp>
      <p:pic>
        <p:nvPicPr>
          <p:cNvPr id="20" name="beep-09-soft.mp3" descr="beep-09-soft.mp3">
            <a:hlinkClick r:id="" action="ppaction://media"/>
            <a:extLst>
              <a:ext uri="{FF2B5EF4-FFF2-40B4-BE49-F238E27FC236}">
                <a16:creationId xmlns:a16="http://schemas.microsoft.com/office/drawing/2014/main" id="{A7FC27EB-59CF-DB49-BAFE-E290ABBFC7F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531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0"/>
                                        </p:tgtEl>
                                      </p:cBhvr>
                                    </p:cmd>
                                  </p:childTnLst>
                                </p:cTn>
                              </p:par>
                              <p:par>
                                <p:cTn id="13" presetID="35" presetClass="emph" presetSubtype="0" fill="hold" nodeType="withEffect">
                                  <p:stCondLst>
                                    <p:cond delay="0"/>
                                  </p:stCondLst>
                                  <p:childTnLst>
                                    <p:anim calcmode="discrete" valueType="str">
                                      <p:cBhvr>
                                        <p:cTn id="14"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B419BE2-3F1F-FC4E-B65B-196DCB018DA5}"/>
              </a:ext>
            </a:extLst>
          </p:cNvPr>
          <p:cNvGrpSpPr/>
          <p:nvPr/>
        </p:nvGrpSpPr>
        <p:grpSpPr>
          <a:xfrm>
            <a:off x="7869224" y="1499771"/>
            <a:ext cx="3869424" cy="2912056"/>
            <a:chOff x="7869224" y="1499771"/>
            <a:chExt cx="3869424" cy="2912056"/>
          </a:xfrm>
        </p:grpSpPr>
        <p:sp>
          <p:nvSpPr>
            <p:cNvPr id="5" name="Cloud 4">
              <a:extLst>
                <a:ext uri="{FF2B5EF4-FFF2-40B4-BE49-F238E27FC236}">
                  <a16:creationId xmlns:a16="http://schemas.microsoft.com/office/drawing/2014/main" id="{3B497543-8A7C-6544-B5F2-3842E234048E}"/>
                </a:ext>
              </a:extLst>
            </p:cNvPr>
            <p:cNvSpPr/>
            <p:nvPr/>
          </p:nvSpPr>
          <p:spPr>
            <a:xfrm>
              <a:off x="7869224" y="1499771"/>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drawing&#10;&#10;Description automatically generated">
              <a:extLst>
                <a:ext uri="{FF2B5EF4-FFF2-40B4-BE49-F238E27FC236}">
                  <a16:creationId xmlns:a16="http://schemas.microsoft.com/office/drawing/2014/main" id="{BAF89BAF-4994-CD4E-9E07-5A0419773BE1}"/>
                </a:ext>
              </a:extLst>
            </p:cNvPr>
            <p:cNvPicPr>
              <a:picLocks noChangeAspect="1"/>
            </p:cNvPicPr>
            <p:nvPr/>
          </p:nvPicPr>
          <p:blipFill>
            <a:blip r:embed="rId5"/>
            <a:stretch>
              <a:fillRect/>
            </a:stretch>
          </p:blipFill>
          <p:spPr>
            <a:xfrm>
              <a:off x="8678962" y="2365737"/>
              <a:ext cx="975905" cy="1008191"/>
            </a:xfrm>
            <a:prstGeom prst="rect">
              <a:avLst/>
            </a:prstGeom>
          </p:spPr>
        </p:pic>
        <p:pic>
          <p:nvPicPr>
            <p:cNvPr id="18" name="Picture 17" descr="Shape&#10;&#10;Description automatically generated">
              <a:extLst>
                <a:ext uri="{FF2B5EF4-FFF2-40B4-BE49-F238E27FC236}">
                  <a16:creationId xmlns:a16="http://schemas.microsoft.com/office/drawing/2014/main" id="{84BCCD48-476F-504C-A7C9-B438AC871E6F}"/>
                </a:ext>
              </a:extLst>
            </p:cNvPr>
            <p:cNvPicPr>
              <a:picLocks noChangeAspect="1"/>
            </p:cNvPicPr>
            <p:nvPr/>
          </p:nvPicPr>
          <p:blipFill rotWithShape="1">
            <a:blip r:embed="rId6"/>
            <a:srcRect b="9890"/>
            <a:stretch/>
          </p:blipFill>
          <p:spPr>
            <a:xfrm>
              <a:off x="9654867" y="2132128"/>
              <a:ext cx="1211585" cy="1091757"/>
            </a:xfrm>
            <a:prstGeom prst="rect">
              <a:avLst/>
            </a:prstGeom>
          </p:spPr>
        </p:pic>
      </p:grpSp>
      <p:pic>
        <p:nvPicPr>
          <p:cNvPr id="23" name="beep-09-soft.mp3" descr="beep-09-soft.mp3">
            <a:hlinkClick r:id="" action="ppaction://media"/>
            <a:extLst>
              <a:ext uri="{FF2B5EF4-FFF2-40B4-BE49-F238E27FC236}">
                <a16:creationId xmlns:a16="http://schemas.microsoft.com/office/drawing/2014/main" id="{9B1476F3-B205-1043-9E03-C2EAAD7EE25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5A472A3B-CEE2-2A40-AD26-40513FBB2D0B}"/>
              </a:ext>
            </a:extLst>
          </p:cNvPr>
          <p:cNvGrpSpPr/>
          <p:nvPr/>
        </p:nvGrpSpPr>
        <p:grpSpPr>
          <a:xfrm>
            <a:off x="1268169" y="1642723"/>
            <a:ext cx="4919339" cy="3162324"/>
            <a:chOff x="453351" y="1434517"/>
            <a:chExt cx="4919339" cy="3162324"/>
          </a:xfrm>
        </p:grpSpPr>
        <p:grpSp>
          <p:nvGrpSpPr>
            <p:cNvPr id="20" name="Group 19">
              <a:extLst>
                <a:ext uri="{FF2B5EF4-FFF2-40B4-BE49-F238E27FC236}">
                  <a16:creationId xmlns:a16="http://schemas.microsoft.com/office/drawing/2014/main" id="{DC7CA116-5AFF-CB4F-8794-7F8887281599}"/>
                </a:ext>
              </a:extLst>
            </p:cNvPr>
            <p:cNvGrpSpPr/>
            <p:nvPr/>
          </p:nvGrpSpPr>
          <p:grpSpPr>
            <a:xfrm>
              <a:off x="453351" y="1434517"/>
              <a:ext cx="4919339" cy="3162324"/>
              <a:chOff x="192592" y="2848447"/>
              <a:chExt cx="4919339" cy="3162324"/>
            </a:xfrm>
            <a:solidFill>
              <a:schemeClr val="bg1"/>
            </a:solidFill>
          </p:grpSpPr>
          <p:sp>
            <p:nvSpPr>
              <p:cNvPr id="3" name="Cloud 2">
                <a:extLst>
                  <a:ext uri="{FF2B5EF4-FFF2-40B4-BE49-F238E27FC236}">
                    <a16:creationId xmlns:a16="http://schemas.microsoft.com/office/drawing/2014/main" id="{B3D33655-6CE0-BD4D-8876-AF9AB15CCE3C}"/>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007D016-3CDA-0643-AFB3-764B741325C6}"/>
                  </a:ext>
                </a:extLst>
              </p:cNvPr>
              <p:cNvGrpSpPr/>
              <p:nvPr/>
            </p:nvGrpSpPr>
            <p:grpSpPr>
              <a:xfrm rot="17326522" flipH="1">
                <a:off x="3994475" y="4893315"/>
                <a:ext cx="942777" cy="1292135"/>
                <a:chOff x="5104839" y="3670175"/>
                <a:chExt cx="942800" cy="1132988"/>
              </a:xfrm>
              <a:grpFill/>
            </p:grpSpPr>
            <p:sp>
              <p:nvSpPr>
                <p:cNvPr id="7" name="Oval 6">
                  <a:extLst>
                    <a:ext uri="{FF2B5EF4-FFF2-40B4-BE49-F238E27FC236}">
                      <a16:creationId xmlns:a16="http://schemas.microsoft.com/office/drawing/2014/main" id="{34FFA4E1-671C-AF45-A973-C59A83E08D5A}"/>
                    </a:ext>
                  </a:extLst>
                </p:cNvPr>
                <p:cNvSpPr/>
                <p:nvPr/>
              </p:nvSpPr>
              <p:spPr>
                <a:xfrm>
                  <a:off x="5104839" y="367017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7F9688-DBB5-1E4E-9F59-02804940392B}"/>
                    </a:ext>
                  </a:extLst>
                </p:cNvPr>
                <p:cNvSpPr/>
                <p:nvPr/>
              </p:nvSpPr>
              <p:spPr>
                <a:xfrm>
                  <a:off x="5373871" y="425221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558F76E-B4BC-C848-B9BC-8A48107DF91A}"/>
                    </a:ext>
                  </a:extLst>
                </p:cNvPr>
                <p:cNvSpPr/>
                <p:nvPr/>
              </p:nvSpPr>
              <p:spPr>
                <a:xfrm>
                  <a:off x="5806339" y="4572679"/>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1" name="Picture 10" descr="A picture containing drawing&#10;&#10;Description automatically generated">
              <a:extLst>
                <a:ext uri="{FF2B5EF4-FFF2-40B4-BE49-F238E27FC236}">
                  <a16:creationId xmlns:a16="http://schemas.microsoft.com/office/drawing/2014/main" id="{BAFA2EDC-7A66-2A4A-A1EC-5CE0EC013447}"/>
                </a:ext>
              </a:extLst>
            </p:cNvPr>
            <p:cNvPicPr>
              <a:picLocks noChangeAspect="1"/>
            </p:cNvPicPr>
            <p:nvPr/>
          </p:nvPicPr>
          <p:blipFill>
            <a:blip r:embed="rId5"/>
            <a:stretch>
              <a:fillRect/>
            </a:stretch>
          </p:blipFill>
          <p:spPr>
            <a:xfrm>
              <a:off x="938011" y="2107252"/>
              <a:ext cx="911653" cy="941813"/>
            </a:xfrm>
            <a:prstGeom prst="rect">
              <a:avLst/>
            </a:prstGeom>
          </p:spPr>
        </p:pic>
        <p:pic>
          <p:nvPicPr>
            <p:cNvPr id="15" name="Picture 14" descr="Shape&#10;&#10;Description automatically generated">
              <a:extLst>
                <a:ext uri="{FF2B5EF4-FFF2-40B4-BE49-F238E27FC236}">
                  <a16:creationId xmlns:a16="http://schemas.microsoft.com/office/drawing/2014/main" id="{9D7C3387-5C2F-304F-BF49-0BA054596AF9}"/>
                </a:ext>
              </a:extLst>
            </p:cNvPr>
            <p:cNvPicPr>
              <a:picLocks noChangeAspect="1"/>
            </p:cNvPicPr>
            <p:nvPr/>
          </p:nvPicPr>
          <p:blipFill rotWithShape="1">
            <a:blip r:embed="rId6"/>
            <a:srcRect b="9890"/>
            <a:stretch/>
          </p:blipFill>
          <p:spPr>
            <a:xfrm>
              <a:off x="1813501" y="2803404"/>
              <a:ext cx="1170032" cy="1054313"/>
            </a:xfrm>
            <a:prstGeom prst="rect">
              <a:avLst/>
            </a:prstGeom>
          </p:spPr>
        </p:pic>
        <p:pic>
          <p:nvPicPr>
            <p:cNvPr id="16" name="Picture 15" descr="Shape&#10;&#10;Description automatically generated">
              <a:extLst>
                <a:ext uri="{FF2B5EF4-FFF2-40B4-BE49-F238E27FC236}">
                  <a16:creationId xmlns:a16="http://schemas.microsoft.com/office/drawing/2014/main" id="{4D9E2C96-134E-6C4A-96A1-AA36AFD5A3EC}"/>
                </a:ext>
              </a:extLst>
            </p:cNvPr>
            <p:cNvPicPr>
              <a:picLocks noChangeAspect="1"/>
            </p:cNvPicPr>
            <p:nvPr/>
          </p:nvPicPr>
          <p:blipFill rotWithShape="1">
            <a:blip r:embed="rId6"/>
            <a:srcRect b="9890"/>
            <a:stretch/>
          </p:blipFill>
          <p:spPr>
            <a:xfrm>
              <a:off x="2101432" y="1811918"/>
              <a:ext cx="1045184" cy="941813"/>
            </a:xfrm>
            <a:prstGeom prst="rect">
              <a:avLst/>
            </a:prstGeom>
          </p:spPr>
        </p:pic>
        <p:pic>
          <p:nvPicPr>
            <p:cNvPr id="21" name="Picture 20" descr="Shape&#10;&#10;Description automatically generated">
              <a:extLst>
                <a:ext uri="{FF2B5EF4-FFF2-40B4-BE49-F238E27FC236}">
                  <a16:creationId xmlns:a16="http://schemas.microsoft.com/office/drawing/2014/main" id="{F035A857-2DF1-E54B-8E86-1A3FAC79E676}"/>
                </a:ext>
              </a:extLst>
            </p:cNvPr>
            <p:cNvPicPr>
              <a:picLocks noChangeAspect="1"/>
            </p:cNvPicPr>
            <p:nvPr/>
          </p:nvPicPr>
          <p:blipFill rotWithShape="1">
            <a:blip r:embed="rId6"/>
            <a:srcRect b="9890"/>
            <a:stretch/>
          </p:blipFill>
          <p:spPr>
            <a:xfrm>
              <a:off x="2983533" y="2282072"/>
              <a:ext cx="1045184" cy="941813"/>
            </a:xfrm>
            <a:prstGeom prst="rect">
              <a:avLst/>
            </a:prstGeom>
          </p:spPr>
        </p:pic>
      </p:grpSp>
    </p:spTree>
    <p:extLst>
      <p:ext uri="{BB962C8B-B14F-4D97-AF65-F5344CB8AC3E}">
        <p14:creationId xmlns:p14="http://schemas.microsoft.com/office/powerpoint/2010/main" val="22609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C577B5F-9E05-8B4F-8FF1-D75D9796B113}"/>
              </a:ext>
            </a:extLst>
          </p:cNvPr>
          <p:cNvGrpSpPr/>
          <p:nvPr/>
        </p:nvGrpSpPr>
        <p:grpSpPr>
          <a:xfrm>
            <a:off x="6682331" y="1451120"/>
            <a:ext cx="5026125" cy="2912056"/>
            <a:chOff x="6682331" y="1451120"/>
            <a:chExt cx="5026125" cy="2912056"/>
          </a:xfrm>
        </p:grpSpPr>
        <p:grpSp>
          <p:nvGrpSpPr>
            <p:cNvPr id="6" name="Group 5">
              <a:extLst>
                <a:ext uri="{FF2B5EF4-FFF2-40B4-BE49-F238E27FC236}">
                  <a16:creationId xmlns:a16="http://schemas.microsoft.com/office/drawing/2014/main" id="{DAAD6BEF-BF43-E044-8018-107ECF623A42}"/>
                </a:ext>
              </a:extLst>
            </p:cNvPr>
            <p:cNvGrpSpPr/>
            <p:nvPr/>
          </p:nvGrpSpPr>
          <p:grpSpPr>
            <a:xfrm>
              <a:off x="6682331" y="3189820"/>
              <a:ext cx="876414" cy="1095307"/>
              <a:chOff x="6175385" y="4103037"/>
              <a:chExt cx="876414" cy="1095307"/>
            </a:xfrm>
            <a:solidFill>
              <a:schemeClr val="bg1"/>
            </a:solidFill>
          </p:grpSpPr>
          <p:sp>
            <p:nvSpPr>
              <p:cNvPr id="7" name="Oval 6">
                <a:extLst>
                  <a:ext uri="{FF2B5EF4-FFF2-40B4-BE49-F238E27FC236}">
                    <a16:creationId xmlns:a16="http://schemas.microsoft.com/office/drawing/2014/main" id="{40039BB6-33CC-354A-9CBD-CA0B2F803C12}"/>
                  </a:ext>
                </a:extLst>
              </p:cNvPr>
              <p:cNvSpPr/>
              <p:nvPr/>
            </p:nvSpPr>
            <p:spPr>
              <a:xfrm>
                <a:off x="6569199" y="410303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BC4600-933F-9342-8905-D62582BF8F4E}"/>
                  </a:ext>
                </a:extLst>
              </p:cNvPr>
              <p:cNvSpPr/>
              <p:nvPr/>
            </p:nvSpPr>
            <p:spPr>
              <a:xfrm>
                <a:off x="6238832" y="446781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4873D6B-F2B2-564E-B012-5BD868F432A6}"/>
                  </a:ext>
                </a:extLst>
              </p:cNvPr>
              <p:cNvSpPr/>
              <p:nvPr/>
            </p:nvSpPr>
            <p:spPr>
              <a:xfrm>
                <a:off x="6175385" y="4967860"/>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loud 4">
              <a:extLst>
                <a:ext uri="{FF2B5EF4-FFF2-40B4-BE49-F238E27FC236}">
                  <a16:creationId xmlns:a16="http://schemas.microsoft.com/office/drawing/2014/main" id="{AEBF3794-00C7-E241-B9AC-C41609E74470}"/>
                </a:ext>
              </a:extLst>
            </p:cNvPr>
            <p:cNvSpPr/>
            <p:nvPr/>
          </p:nvSpPr>
          <p:spPr>
            <a:xfrm>
              <a:off x="7839032" y="145112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F417788A-7BAE-C846-B729-85F459016069}"/>
                </a:ext>
              </a:extLst>
            </p:cNvPr>
            <p:cNvPicPr>
              <a:picLocks noChangeAspect="1"/>
            </p:cNvPicPr>
            <p:nvPr/>
          </p:nvPicPr>
          <p:blipFill>
            <a:blip r:embed="rId5"/>
            <a:stretch>
              <a:fillRect/>
            </a:stretch>
          </p:blipFill>
          <p:spPr>
            <a:xfrm>
              <a:off x="9415964" y="2913593"/>
              <a:ext cx="801152" cy="1102516"/>
            </a:xfrm>
            <a:prstGeom prst="rect">
              <a:avLst/>
            </a:prstGeom>
          </p:spPr>
        </p:pic>
        <p:pic>
          <p:nvPicPr>
            <p:cNvPr id="15" name="Picture 14" descr="Icon&#10;&#10;Description automatically generated">
              <a:extLst>
                <a:ext uri="{FF2B5EF4-FFF2-40B4-BE49-F238E27FC236}">
                  <a16:creationId xmlns:a16="http://schemas.microsoft.com/office/drawing/2014/main" id="{4DD02548-2BF2-3645-84F1-C28F8B1CA41E}"/>
                </a:ext>
              </a:extLst>
            </p:cNvPr>
            <p:cNvPicPr>
              <a:picLocks noChangeAspect="1"/>
            </p:cNvPicPr>
            <p:nvPr/>
          </p:nvPicPr>
          <p:blipFill>
            <a:blip r:embed="rId5"/>
            <a:stretch>
              <a:fillRect/>
            </a:stretch>
          </p:blipFill>
          <p:spPr>
            <a:xfrm>
              <a:off x="10327108" y="2280610"/>
              <a:ext cx="801152" cy="1102516"/>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ECBA7651-E7C7-3546-B739-43D0138A0E0A}"/>
                </a:ext>
              </a:extLst>
            </p:cNvPr>
            <p:cNvPicPr>
              <a:picLocks noChangeAspect="1"/>
            </p:cNvPicPr>
            <p:nvPr/>
          </p:nvPicPr>
          <p:blipFill rotWithShape="1">
            <a:blip r:embed="rId6"/>
            <a:srcRect b="7421"/>
            <a:stretch/>
          </p:blipFill>
          <p:spPr>
            <a:xfrm>
              <a:off x="8371639" y="2690293"/>
              <a:ext cx="912294" cy="1036929"/>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7E407D65-528A-744A-9843-4D411E58FD6E}"/>
                </a:ext>
              </a:extLst>
            </p:cNvPr>
            <p:cNvPicPr>
              <a:picLocks noChangeAspect="1"/>
            </p:cNvPicPr>
            <p:nvPr/>
          </p:nvPicPr>
          <p:blipFill rotWithShape="1">
            <a:blip r:embed="rId6"/>
            <a:srcRect b="7421"/>
            <a:stretch/>
          </p:blipFill>
          <p:spPr>
            <a:xfrm>
              <a:off x="9349373" y="1794939"/>
              <a:ext cx="912294" cy="1036929"/>
            </a:xfrm>
            <a:prstGeom prst="rect">
              <a:avLst/>
            </a:prstGeom>
          </p:spPr>
        </p:pic>
      </p:grpSp>
      <p:pic>
        <p:nvPicPr>
          <p:cNvPr id="23" name="beep-09-soft.mp3" descr="beep-09-soft.mp3">
            <a:hlinkClick r:id="" action="ppaction://media"/>
            <a:extLst>
              <a:ext uri="{FF2B5EF4-FFF2-40B4-BE49-F238E27FC236}">
                <a16:creationId xmlns:a16="http://schemas.microsoft.com/office/drawing/2014/main" id="{B9B89869-F117-0743-839C-1B5FCD9F4DC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6DC44B2B-8DAB-8340-B376-79D229883ADD}"/>
              </a:ext>
            </a:extLst>
          </p:cNvPr>
          <p:cNvGrpSpPr/>
          <p:nvPr/>
        </p:nvGrpSpPr>
        <p:grpSpPr>
          <a:xfrm>
            <a:off x="483543" y="1880647"/>
            <a:ext cx="4155364" cy="3070494"/>
            <a:chOff x="483543" y="1880647"/>
            <a:chExt cx="4155364" cy="3070494"/>
          </a:xfrm>
        </p:grpSpPr>
        <p:sp>
          <p:nvSpPr>
            <p:cNvPr id="3" name="Cloud 2">
              <a:extLst>
                <a:ext uri="{FF2B5EF4-FFF2-40B4-BE49-F238E27FC236}">
                  <a16:creationId xmlns:a16="http://schemas.microsoft.com/office/drawing/2014/main" id="{03DEE842-6D3F-174C-BC97-0920224262A6}"/>
                </a:ext>
              </a:extLst>
            </p:cNvPr>
            <p:cNvSpPr/>
            <p:nvPr/>
          </p:nvSpPr>
          <p:spPr>
            <a:xfrm>
              <a:off x="483543" y="1880647"/>
              <a:ext cx="4155364" cy="307049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Icon&#10;&#10;Description automatically generated">
              <a:extLst>
                <a:ext uri="{FF2B5EF4-FFF2-40B4-BE49-F238E27FC236}">
                  <a16:creationId xmlns:a16="http://schemas.microsoft.com/office/drawing/2014/main" id="{4F6605DB-9B64-4343-9947-32232862929B}"/>
                </a:ext>
              </a:extLst>
            </p:cNvPr>
            <p:cNvPicPr>
              <a:picLocks noChangeAspect="1"/>
            </p:cNvPicPr>
            <p:nvPr/>
          </p:nvPicPr>
          <p:blipFill>
            <a:blip r:embed="rId5"/>
            <a:stretch>
              <a:fillRect/>
            </a:stretch>
          </p:blipFill>
          <p:spPr>
            <a:xfrm>
              <a:off x="2215841" y="3482360"/>
              <a:ext cx="801152" cy="1102516"/>
            </a:xfrm>
            <a:prstGeom prst="rect">
              <a:avLst/>
            </a:prstGeom>
          </p:spPr>
        </p:pic>
        <p:pic>
          <p:nvPicPr>
            <p:cNvPr id="14" name="Picture 13" descr="Icon&#10;&#10;Description automatically generated">
              <a:extLst>
                <a:ext uri="{FF2B5EF4-FFF2-40B4-BE49-F238E27FC236}">
                  <a16:creationId xmlns:a16="http://schemas.microsoft.com/office/drawing/2014/main" id="{6DA090BF-7391-CE4A-87A0-D4D95249036A}"/>
                </a:ext>
              </a:extLst>
            </p:cNvPr>
            <p:cNvPicPr>
              <a:picLocks noChangeAspect="1"/>
            </p:cNvPicPr>
            <p:nvPr/>
          </p:nvPicPr>
          <p:blipFill>
            <a:blip r:embed="rId5"/>
            <a:stretch>
              <a:fillRect/>
            </a:stretch>
          </p:blipFill>
          <p:spPr>
            <a:xfrm>
              <a:off x="2914555" y="2280610"/>
              <a:ext cx="801152" cy="1102516"/>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CF9C300B-866A-714E-85C2-A3FB098A8751}"/>
                </a:ext>
              </a:extLst>
            </p:cNvPr>
            <p:cNvPicPr>
              <a:picLocks noChangeAspect="1"/>
            </p:cNvPicPr>
            <p:nvPr/>
          </p:nvPicPr>
          <p:blipFill rotWithShape="1">
            <a:blip r:embed="rId6"/>
            <a:srcRect b="7421"/>
            <a:stretch/>
          </p:blipFill>
          <p:spPr>
            <a:xfrm>
              <a:off x="1026965" y="2831868"/>
              <a:ext cx="912294" cy="1036929"/>
            </a:xfrm>
            <a:prstGeom prst="rect">
              <a:avLst/>
            </a:prstGeom>
          </p:spPr>
        </p:pic>
        <p:pic>
          <p:nvPicPr>
            <p:cNvPr id="24" name="Picture 23" descr="Icon&#10;&#10;Description automatically generated">
              <a:extLst>
                <a:ext uri="{FF2B5EF4-FFF2-40B4-BE49-F238E27FC236}">
                  <a16:creationId xmlns:a16="http://schemas.microsoft.com/office/drawing/2014/main" id="{F813FC2F-F96C-5441-8EDA-DFB7BBFA7774}"/>
                </a:ext>
              </a:extLst>
            </p:cNvPr>
            <p:cNvPicPr>
              <a:picLocks noChangeAspect="1"/>
            </p:cNvPicPr>
            <p:nvPr/>
          </p:nvPicPr>
          <p:blipFill>
            <a:blip r:embed="rId5"/>
            <a:stretch>
              <a:fillRect/>
            </a:stretch>
          </p:blipFill>
          <p:spPr>
            <a:xfrm>
              <a:off x="1905287" y="2273125"/>
              <a:ext cx="801152" cy="1102516"/>
            </a:xfrm>
            <a:prstGeom prst="rect">
              <a:avLst/>
            </a:prstGeom>
          </p:spPr>
        </p:pic>
      </p:grpSp>
    </p:spTree>
    <p:extLst>
      <p:ext uri="{BB962C8B-B14F-4D97-AF65-F5344CB8AC3E}">
        <p14:creationId xmlns:p14="http://schemas.microsoft.com/office/powerpoint/2010/main" val="3685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4C76A9-D0BE-3B48-938F-1042E935A594}"/>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55A3F7FC-A05E-B947-9867-35AF31E9BCE7}"/>
                </a:ext>
              </a:extLst>
            </p:cNvPr>
            <p:cNvGrpSpPr/>
            <p:nvPr/>
          </p:nvGrpSpPr>
          <p:grpSpPr>
            <a:xfrm>
              <a:off x="6402734" y="645442"/>
              <a:ext cx="3171749" cy="3975982"/>
              <a:chOff x="8157839" y="609910"/>
              <a:chExt cx="3575958" cy="3817864"/>
            </a:xfrm>
            <a:grpFill/>
          </p:grpSpPr>
          <p:sp>
            <p:nvSpPr>
              <p:cNvPr id="9" name="Cloud 8">
                <a:extLst>
                  <a:ext uri="{FF2B5EF4-FFF2-40B4-BE49-F238E27FC236}">
                    <a16:creationId xmlns:a16="http://schemas.microsoft.com/office/drawing/2014/main" id="{72715590-CAB5-5148-8E4A-9AA7CE9A4F33}"/>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10" name="Oval 9">
                <a:extLst>
                  <a:ext uri="{FF2B5EF4-FFF2-40B4-BE49-F238E27FC236}">
                    <a16:creationId xmlns:a16="http://schemas.microsoft.com/office/drawing/2014/main" id="{A82B3830-D45B-0644-B4B3-9CD7B4F6B77A}"/>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90744C-2E30-6141-B3E4-19A26B6124B2}"/>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37C4D74-09DB-C640-8261-9C45C9AF49D3}"/>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picture containing graphical user interface&#10;&#10;Description automatically generated">
            <a:extLst>
              <a:ext uri="{FF2B5EF4-FFF2-40B4-BE49-F238E27FC236}">
                <a16:creationId xmlns:a16="http://schemas.microsoft.com/office/drawing/2014/main" id="{BFD4942A-E35B-BB40-AEC1-988B34BB3F8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3529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B572FDF-36AF-2D4A-9F15-2D5CE65A409F}"/>
              </a:ext>
            </a:extLst>
          </p:cNvPr>
          <p:cNvPicPr>
            <a:picLocks noChangeAspect="1"/>
          </p:cNvPicPr>
          <p:nvPr/>
        </p:nvPicPr>
        <p:blipFill rotWithShape="1">
          <a:blip r:embed="rId2"/>
          <a:srcRect b="11283"/>
          <a:stretch/>
        </p:blipFill>
        <p:spPr>
          <a:xfrm>
            <a:off x="6254805" y="1478657"/>
            <a:ext cx="1052581" cy="1197928"/>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D4701AFE-984D-7847-9B4C-29E5339E5201}"/>
              </a:ext>
            </a:extLst>
          </p:cNvPr>
          <p:cNvPicPr>
            <a:picLocks noChangeAspect="1"/>
          </p:cNvPicPr>
          <p:nvPr/>
        </p:nvPicPr>
        <p:blipFill rotWithShape="1">
          <a:blip r:embed="rId2"/>
          <a:srcRect b="11283"/>
          <a:stretch/>
        </p:blipFill>
        <p:spPr>
          <a:xfrm>
            <a:off x="5023598" y="1699051"/>
            <a:ext cx="1052581" cy="1197928"/>
          </a:xfrm>
          <a:prstGeom prst="rect">
            <a:avLst/>
          </a:prstGeom>
          <a:solidFill>
            <a:schemeClr val="bg1"/>
          </a:solidFill>
        </p:spPr>
      </p:pic>
    </p:spTree>
    <p:extLst>
      <p:ext uri="{BB962C8B-B14F-4D97-AF65-F5344CB8AC3E}">
        <p14:creationId xmlns:p14="http://schemas.microsoft.com/office/powerpoint/2010/main" val="206777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2EC3B57A-F9B5-F344-9C75-1642D910647E}"/>
              </a:ext>
            </a:extLst>
          </p:cNvPr>
          <p:cNvPicPr>
            <a:picLocks noChangeAspect="1"/>
          </p:cNvPicPr>
          <p:nvPr/>
        </p:nvPicPr>
        <p:blipFill>
          <a:blip r:embed="rId2"/>
          <a:stretch>
            <a:fillRect/>
          </a:stretch>
        </p:blipFill>
        <p:spPr>
          <a:xfrm>
            <a:off x="6168265" y="1755920"/>
            <a:ext cx="1044836" cy="1437865"/>
          </a:xfrm>
          <a:prstGeom prst="rect">
            <a:avLst/>
          </a:prstGeom>
        </p:spPr>
      </p:pic>
      <p:pic>
        <p:nvPicPr>
          <p:cNvPr id="7" name="Picture 6" descr="Icon&#10;&#10;Description automatically generated">
            <a:extLst>
              <a:ext uri="{FF2B5EF4-FFF2-40B4-BE49-F238E27FC236}">
                <a16:creationId xmlns:a16="http://schemas.microsoft.com/office/drawing/2014/main" id="{DC5C135E-52E5-0A44-8492-759DFAEACDF9}"/>
              </a:ext>
            </a:extLst>
          </p:cNvPr>
          <p:cNvPicPr>
            <a:picLocks noChangeAspect="1"/>
          </p:cNvPicPr>
          <p:nvPr/>
        </p:nvPicPr>
        <p:blipFill>
          <a:blip r:embed="rId2"/>
          <a:stretch>
            <a:fillRect/>
          </a:stretch>
        </p:blipFill>
        <p:spPr>
          <a:xfrm>
            <a:off x="4978899" y="1755919"/>
            <a:ext cx="1044837" cy="1437866"/>
          </a:xfrm>
          <a:prstGeom prst="rect">
            <a:avLst/>
          </a:prstGeom>
        </p:spPr>
      </p:pic>
    </p:spTree>
    <p:extLst>
      <p:ext uri="{BB962C8B-B14F-4D97-AF65-F5344CB8AC3E}">
        <p14:creationId xmlns:p14="http://schemas.microsoft.com/office/powerpoint/2010/main" val="3219937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 table, sitting, wooden&#10;&#10;Description automatically generated">
            <a:extLst>
              <a:ext uri="{FF2B5EF4-FFF2-40B4-BE49-F238E27FC236}">
                <a16:creationId xmlns:a16="http://schemas.microsoft.com/office/drawing/2014/main" id="{E6438D6D-8E07-9A48-AD10-A9A82AC529C8}"/>
              </a:ext>
            </a:extLst>
          </p:cNvPr>
          <p:cNvPicPr>
            <a:picLocks noChangeAspect="1"/>
          </p:cNvPicPr>
          <p:nvPr/>
        </p:nvPicPr>
        <p:blipFill rotWithShape="1">
          <a:blip r:embed="rId3"/>
          <a:srcRect l="40852" r="43121"/>
          <a:stretch/>
        </p:blipFill>
        <p:spPr>
          <a:xfrm>
            <a:off x="5481293" y="1522795"/>
            <a:ext cx="386623" cy="1683416"/>
          </a:xfrm>
          <a:prstGeom prst="rect">
            <a:avLst/>
          </a:prstGeom>
          <a:solidFill>
            <a:schemeClr val="bg1"/>
          </a:solidFill>
        </p:spPr>
      </p:pic>
      <p:pic>
        <p:nvPicPr>
          <p:cNvPr id="7" name="Picture 6" descr="A picture containing indoor, table, sitting, wooden&#10;&#10;Description automatically generated">
            <a:extLst>
              <a:ext uri="{FF2B5EF4-FFF2-40B4-BE49-F238E27FC236}">
                <a16:creationId xmlns:a16="http://schemas.microsoft.com/office/drawing/2014/main" id="{7EB1756F-737D-FE4F-92BF-9E0FAF4448C7}"/>
              </a:ext>
            </a:extLst>
          </p:cNvPr>
          <p:cNvPicPr>
            <a:picLocks noChangeAspect="1"/>
          </p:cNvPicPr>
          <p:nvPr/>
        </p:nvPicPr>
        <p:blipFill rotWithShape="1">
          <a:blip r:embed="rId3"/>
          <a:srcRect l="40852" r="43121"/>
          <a:stretch/>
        </p:blipFill>
        <p:spPr>
          <a:xfrm>
            <a:off x="6324085" y="1522795"/>
            <a:ext cx="386623" cy="1683416"/>
          </a:xfrm>
          <a:prstGeom prst="rect">
            <a:avLst/>
          </a:prstGeom>
          <a:solidFill>
            <a:schemeClr val="bg1"/>
          </a:solidFill>
        </p:spPr>
      </p:pic>
    </p:spTree>
    <p:extLst>
      <p:ext uri="{BB962C8B-B14F-4D97-AF65-F5344CB8AC3E}">
        <p14:creationId xmlns:p14="http://schemas.microsoft.com/office/powerpoint/2010/main" val="415194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E48FEB98-7C2C-E94E-91A4-314697F152F4}"/>
              </a:ext>
            </a:extLst>
          </p:cNvPr>
          <p:cNvPicPr>
            <a:picLocks noChangeAspect="1"/>
          </p:cNvPicPr>
          <p:nvPr/>
        </p:nvPicPr>
        <p:blipFill>
          <a:blip r:embed="rId2"/>
          <a:stretch>
            <a:fillRect/>
          </a:stretch>
        </p:blipFill>
        <p:spPr>
          <a:xfrm>
            <a:off x="6281587" y="1221455"/>
            <a:ext cx="757571" cy="1993610"/>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D3E35F70-DC2C-EC45-8D7F-BA32B2EEA619}"/>
              </a:ext>
            </a:extLst>
          </p:cNvPr>
          <p:cNvPicPr>
            <a:picLocks noChangeAspect="1"/>
          </p:cNvPicPr>
          <p:nvPr/>
        </p:nvPicPr>
        <p:blipFill>
          <a:blip r:embed="rId2"/>
          <a:stretch>
            <a:fillRect/>
          </a:stretch>
        </p:blipFill>
        <p:spPr>
          <a:xfrm>
            <a:off x="5152842" y="1435387"/>
            <a:ext cx="757572" cy="1993613"/>
          </a:xfrm>
          <a:prstGeom prst="rect">
            <a:avLst/>
          </a:prstGeom>
          <a:solidFill>
            <a:schemeClr val="bg1"/>
          </a:solidFill>
        </p:spPr>
      </p:pic>
    </p:spTree>
    <p:extLst>
      <p:ext uri="{BB962C8B-B14F-4D97-AF65-F5344CB8AC3E}">
        <p14:creationId xmlns:p14="http://schemas.microsoft.com/office/powerpoint/2010/main" val="3694101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92F7F70-73CE-504F-B6FF-1A59F8FD2312}"/>
              </a:ext>
            </a:extLst>
          </p:cNvPr>
          <p:cNvPicPr>
            <a:picLocks noChangeAspect="1"/>
          </p:cNvPicPr>
          <p:nvPr/>
        </p:nvPicPr>
        <p:blipFill rotWithShape="1">
          <a:blip r:embed="rId2"/>
          <a:srcRect b="7421"/>
          <a:stretch/>
        </p:blipFill>
        <p:spPr>
          <a:xfrm>
            <a:off x="4970964" y="1857299"/>
            <a:ext cx="1125036" cy="1278737"/>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A754CC9-79EA-7C44-B8C0-6BD35693BAF4}"/>
              </a:ext>
            </a:extLst>
          </p:cNvPr>
          <p:cNvPicPr>
            <a:picLocks noChangeAspect="1"/>
          </p:cNvPicPr>
          <p:nvPr/>
        </p:nvPicPr>
        <p:blipFill rotWithShape="1">
          <a:blip r:embed="rId2"/>
          <a:srcRect b="7421"/>
          <a:stretch/>
        </p:blipFill>
        <p:spPr>
          <a:xfrm>
            <a:off x="6149535" y="1510894"/>
            <a:ext cx="1125036" cy="1278737"/>
          </a:xfrm>
          <a:prstGeom prst="rect">
            <a:avLst/>
          </a:prstGeom>
          <a:solidFill>
            <a:schemeClr val="bg1"/>
          </a:solidFill>
        </p:spPr>
      </p:pic>
    </p:spTree>
    <p:extLst>
      <p:ext uri="{BB962C8B-B14F-4D97-AF65-F5344CB8AC3E}">
        <p14:creationId xmlns:p14="http://schemas.microsoft.com/office/powerpoint/2010/main" val="3585751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88B84432-5F33-6C41-84BD-21219506F7BF}"/>
              </a:ext>
            </a:extLst>
          </p:cNvPr>
          <p:cNvPicPr>
            <a:picLocks noChangeAspect="1"/>
          </p:cNvPicPr>
          <p:nvPr/>
        </p:nvPicPr>
        <p:blipFill rotWithShape="1">
          <a:blip r:embed="rId2"/>
          <a:srcRect b="6797"/>
          <a:stretch/>
        </p:blipFill>
        <p:spPr>
          <a:xfrm>
            <a:off x="4628238" y="1623036"/>
            <a:ext cx="1467762" cy="1431892"/>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EBCC97FB-E994-294A-BDEC-482AA961B6FD}"/>
              </a:ext>
            </a:extLst>
          </p:cNvPr>
          <p:cNvPicPr>
            <a:picLocks noChangeAspect="1"/>
          </p:cNvPicPr>
          <p:nvPr/>
        </p:nvPicPr>
        <p:blipFill rotWithShape="1">
          <a:blip r:embed="rId2"/>
          <a:srcRect b="6797"/>
          <a:stretch/>
        </p:blipFill>
        <p:spPr>
          <a:xfrm>
            <a:off x="5982809" y="1421529"/>
            <a:ext cx="1467762" cy="1431892"/>
          </a:xfrm>
          <a:prstGeom prst="rect">
            <a:avLst/>
          </a:prstGeom>
          <a:solidFill>
            <a:schemeClr val="bg1"/>
          </a:solidFill>
        </p:spPr>
      </p:pic>
    </p:spTree>
    <p:extLst>
      <p:ext uri="{BB962C8B-B14F-4D97-AF65-F5344CB8AC3E}">
        <p14:creationId xmlns:p14="http://schemas.microsoft.com/office/powerpoint/2010/main" val="14134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1BA2BE6-C5A2-5E4F-B618-4DFFCD74E7CE}"/>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7C0875FD-E199-8748-83F0-A1B996572479}"/>
              </a:ext>
            </a:extLst>
          </p:cNvPr>
          <p:cNvPicPr>
            <a:picLocks noChangeAspect="1"/>
          </p:cNvPicPr>
          <p:nvPr/>
        </p:nvPicPr>
        <p:blipFill rotWithShape="1">
          <a:blip r:embed="rId2"/>
          <a:srcRect b="11253"/>
          <a:stretch/>
        </p:blipFill>
        <p:spPr>
          <a:xfrm>
            <a:off x="4605935" y="1618937"/>
            <a:ext cx="1623325" cy="1440643"/>
          </a:xfrm>
          <a:prstGeom prst="rect">
            <a:avLst/>
          </a:prstGeom>
        </p:spPr>
      </p:pic>
      <p:pic>
        <p:nvPicPr>
          <p:cNvPr id="5" name="Picture 4" descr="Shape&#10;&#10;Description automatically generated">
            <a:extLst>
              <a:ext uri="{FF2B5EF4-FFF2-40B4-BE49-F238E27FC236}">
                <a16:creationId xmlns:a16="http://schemas.microsoft.com/office/drawing/2014/main" id="{05878556-80EA-274D-9CBC-56F9D0D671C9}"/>
              </a:ext>
            </a:extLst>
          </p:cNvPr>
          <p:cNvPicPr>
            <a:picLocks noChangeAspect="1"/>
          </p:cNvPicPr>
          <p:nvPr/>
        </p:nvPicPr>
        <p:blipFill rotWithShape="1">
          <a:blip r:embed="rId2"/>
          <a:srcRect b="11253"/>
          <a:stretch/>
        </p:blipFill>
        <p:spPr>
          <a:xfrm>
            <a:off x="5997217" y="1366603"/>
            <a:ext cx="1623325" cy="1440643"/>
          </a:xfrm>
          <a:prstGeom prst="rect">
            <a:avLst/>
          </a:prstGeom>
        </p:spPr>
      </p:pic>
    </p:spTree>
    <p:extLst>
      <p:ext uri="{BB962C8B-B14F-4D97-AF65-F5344CB8AC3E}">
        <p14:creationId xmlns:p14="http://schemas.microsoft.com/office/powerpoint/2010/main" val="3481439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A751FC7C-5E9D-6545-9E86-705B1A9F0026}"/>
              </a:ext>
            </a:extLst>
          </p:cNvPr>
          <p:cNvPicPr>
            <a:picLocks noChangeAspect="1"/>
          </p:cNvPicPr>
          <p:nvPr/>
        </p:nvPicPr>
        <p:blipFill>
          <a:blip r:embed="rId2"/>
          <a:stretch>
            <a:fillRect/>
          </a:stretch>
        </p:blipFill>
        <p:spPr>
          <a:xfrm>
            <a:off x="6320669" y="1379442"/>
            <a:ext cx="1068330" cy="2049557"/>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18A09741-BEB8-5348-80FC-FD759EBACC24}"/>
              </a:ext>
            </a:extLst>
          </p:cNvPr>
          <p:cNvPicPr>
            <a:picLocks noChangeAspect="1"/>
          </p:cNvPicPr>
          <p:nvPr/>
        </p:nvPicPr>
        <p:blipFill>
          <a:blip r:embed="rId2"/>
          <a:stretch>
            <a:fillRect/>
          </a:stretch>
        </p:blipFill>
        <p:spPr>
          <a:xfrm>
            <a:off x="5027668" y="1465295"/>
            <a:ext cx="1068331" cy="2049558"/>
          </a:xfrm>
          <a:prstGeom prst="rect">
            <a:avLst/>
          </a:prstGeom>
          <a:solidFill>
            <a:schemeClr val="bg1"/>
          </a:solidFill>
        </p:spPr>
      </p:pic>
    </p:spTree>
    <p:extLst>
      <p:ext uri="{BB962C8B-B14F-4D97-AF65-F5344CB8AC3E}">
        <p14:creationId xmlns:p14="http://schemas.microsoft.com/office/powerpoint/2010/main" val="1196815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A2E20471-8991-CA47-B2BF-883EF93FBF25}"/>
              </a:ext>
            </a:extLst>
          </p:cNvPr>
          <p:cNvPicPr>
            <a:picLocks noChangeAspect="1"/>
          </p:cNvPicPr>
          <p:nvPr/>
        </p:nvPicPr>
        <p:blipFill>
          <a:blip r:embed="rId2"/>
          <a:stretch>
            <a:fillRect/>
          </a:stretch>
        </p:blipFill>
        <p:spPr>
          <a:xfrm>
            <a:off x="4717250" y="1563223"/>
            <a:ext cx="1269901" cy="1578129"/>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2ACB51A-8D96-8A40-B8CE-090090397B9E}"/>
              </a:ext>
            </a:extLst>
          </p:cNvPr>
          <p:cNvPicPr>
            <a:picLocks noChangeAspect="1"/>
          </p:cNvPicPr>
          <p:nvPr/>
        </p:nvPicPr>
        <p:blipFill>
          <a:blip r:embed="rId2"/>
          <a:stretch>
            <a:fillRect/>
          </a:stretch>
        </p:blipFill>
        <p:spPr>
          <a:xfrm>
            <a:off x="6096000" y="1563223"/>
            <a:ext cx="1269901" cy="1578129"/>
          </a:xfrm>
          <a:prstGeom prst="rect">
            <a:avLst/>
          </a:prstGeom>
          <a:solidFill>
            <a:schemeClr val="bg1"/>
          </a:solidFill>
        </p:spPr>
      </p:pic>
    </p:spTree>
    <p:extLst>
      <p:ext uri="{BB962C8B-B14F-4D97-AF65-F5344CB8AC3E}">
        <p14:creationId xmlns:p14="http://schemas.microsoft.com/office/powerpoint/2010/main" val="1406941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17EC6CAF-6B81-3449-A0CB-63517F3BCE22}"/>
              </a:ext>
            </a:extLst>
          </p:cNvPr>
          <p:cNvPicPr>
            <a:picLocks noChangeAspect="1"/>
          </p:cNvPicPr>
          <p:nvPr/>
        </p:nvPicPr>
        <p:blipFill>
          <a:blip r:embed="rId2"/>
          <a:stretch>
            <a:fillRect/>
          </a:stretch>
        </p:blipFill>
        <p:spPr>
          <a:xfrm>
            <a:off x="4877280" y="1613557"/>
            <a:ext cx="1149927" cy="123117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396CDB54-2A64-854C-A6EA-2CEB50D925A7}"/>
              </a:ext>
            </a:extLst>
          </p:cNvPr>
          <p:cNvPicPr>
            <a:picLocks noChangeAspect="1"/>
          </p:cNvPicPr>
          <p:nvPr/>
        </p:nvPicPr>
        <p:blipFill>
          <a:blip r:embed="rId2"/>
          <a:stretch>
            <a:fillRect/>
          </a:stretch>
        </p:blipFill>
        <p:spPr>
          <a:xfrm>
            <a:off x="6164795" y="1613557"/>
            <a:ext cx="1149927" cy="1231170"/>
          </a:xfrm>
          <a:prstGeom prst="rect">
            <a:avLst/>
          </a:prstGeom>
          <a:solidFill>
            <a:schemeClr val="bg1"/>
          </a:solidFill>
        </p:spPr>
      </p:pic>
    </p:spTree>
    <p:extLst>
      <p:ext uri="{BB962C8B-B14F-4D97-AF65-F5344CB8AC3E}">
        <p14:creationId xmlns:p14="http://schemas.microsoft.com/office/powerpoint/2010/main" val="4119913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ight, table, sitting, holding&#10;&#10;Description automatically generated">
            <a:extLst>
              <a:ext uri="{FF2B5EF4-FFF2-40B4-BE49-F238E27FC236}">
                <a16:creationId xmlns:a16="http://schemas.microsoft.com/office/drawing/2014/main" id="{13913AAE-AFE0-9941-8E82-D6F0157E29C1}"/>
              </a:ext>
            </a:extLst>
          </p:cNvPr>
          <p:cNvPicPr>
            <a:picLocks noChangeAspect="1"/>
          </p:cNvPicPr>
          <p:nvPr/>
        </p:nvPicPr>
        <p:blipFill>
          <a:blip r:embed="rId2"/>
          <a:stretch>
            <a:fillRect/>
          </a:stretch>
        </p:blipFill>
        <p:spPr>
          <a:xfrm>
            <a:off x="6096000" y="1504933"/>
            <a:ext cx="1291376" cy="1123901"/>
          </a:xfrm>
          <a:prstGeom prst="rect">
            <a:avLst/>
          </a:prstGeom>
          <a:solidFill>
            <a:schemeClr val="bg1"/>
          </a:solidFill>
        </p:spPr>
      </p:pic>
      <p:pic>
        <p:nvPicPr>
          <p:cNvPr id="5" name="Picture 4" descr="A picture containing light, table, sitting, holding&#10;&#10;Description automatically generated">
            <a:extLst>
              <a:ext uri="{FF2B5EF4-FFF2-40B4-BE49-F238E27FC236}">
                <a16:creationId xmlns:a16="http://schemas.microsoft.com/office/drawing/2014/main" id="{4BA72403-3923-7E45-8ED1-169B03D514C3}"/>
              </a:ext>
            </a:extLst>
          </p:cNvPr>
          <p:cNvPicPr>
            <a:picLocks noChangeAspect="1"/>
          </p:cNvPicPr>
          <p:nvPr/>
        </p:nvPicPr>
        <p:blipFill>
          <a:blip r:embed="rId2"/>
          <a:stretch>
            <a:fillRect/>
          </a:stretch>
        </p:blipFill>
        <p:spPr>
          <a:xfrm>
            <a:off x="4552627" y="2202873"/>
            <a:ext cx="1291376" cy="1123901"/>
          </a:xfrm>
          <a:prstGeom prst="rect">
            <a:avLst/>
          </a:prstGeom>
          <a:solidFill>
            <a:schemeClr val="bg1"/>
          </a:solidFill>
        </p:spPr>
      </p:pic>
    </p:spTree>
    <p:extLst>
      <p:ext uri="{BB962C8B-B14F-4D97-AF65-F5344CB8AC3E}">
        <p14:creationId xmlns:p14="http://schemas.microsoft.com/office/powerpoint/2010/main" val="235145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1C238BF3-0F85-0E48-A53D-A505C7DBC92E}"/>
              </a:ext>
            </a:extLst>
          </p:cNvPr>
          <p:cNvPicPr>
            <a:picLocks noChangeAspect="1"/>
          </p:cNvPicPr>
          <p:nvPr/>
        </p:nvPicPr>
        <p:blipFill rotWithShape="1">
          <a:blip r:embed="rId2"/>
          <a:srcRect b="5913"/>
          <a:stretch/>
        </p:blipFill>
        <p:spPr>
          <a:xfrm>
            <a:off x="6184624" y="1437382"/>
            <a:ext cx="1312118" cy="1234533"/>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B635A47E-E7E0-D648-ADB8-D0D354883E19}"/>
              </a:ext>
            </a:extLst>
          </p:cNvPr>
          <p:cNvPicPr>
            <a:picLocks noChangeAspect="1"/>
          </p:cNvPicPr>
          <p:nvPr/>
        </p:nvPicPr>
        <p:blipFill rotWithShape="1">
          <a:blip r:embed="rId2"/>
          <a:srcRect b="5913"/>
          <a:stretch/>
        </p:blipFill>
        <p:spPr>
          <a:xfrm>
            <a:off x="4695260" y="1799612"/>
            <a:ext cx="1312118" cy="1234533"/>
          </a:xfrm>
          <a:prstGeom prst="rect">
            <a:avLst/>
          </a:prstGeom>
          <a:solidFill>
            <a:schemeClr val="bg1"/>
          </a:solidFill>
        </p:spPr>
      </p:pic>
    </p:spTree>
    <p:extLst>
      <p:ext uri="{BB962C8B-B14F-4D97-AF65-F5344CB8AC3E}">
        <p14:creationId xmlns:p14="http://schemas.microsoft.com/office/powerpoint/2010/main" val="4134986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rawing of a cartoon character&#10;&#10;Description automatically generated">
            <a:extLst>
              <a:ext uri="{FF2B5EF4-FFF2-40B4-BE49-F238E27FC236}">
                <a16:creationId xmlns:a16="http://schemas.microsoft.com/office/drawing/2014/main" id="{BE3EA909-DD98-B348-9377-998548CB2F52}"/>
              </a:ext>
            </a:extLst>
          </p:cNvPr>
          <p:cNvPicPr>
            <a:picLocks noChangeAspect="1"/>
          </p:cNvPicPr>
          <p:nvPr/>
        </p:nvPicPr>
        <p:blipFill rotWithShape="1">
          <a:blip r:embed="rId2"/>
          <a:srcRect r="13940" b="9248"/>
          <a:stretch/>
        </p:blipFill>
        <p:spPr>
          <a:xfrm rot="21388990">
            <a:off x="5718957" y="1445515"/>
            <a:ext cx="1399607" cy="1622605"/>
          </a:xfrm>
          <a:prstGeom prst="rect">
            <a:avLst/>
          </a:prstGeom>
          <a:solidFill>
            <a:schemeClr val="bg1"/>
          </a:solidFill>
        </p:spPr>
      </p:pic>
      <p:pic>
        <p:nvPicPr>
          <p:cNvPr id="5" name="Picture 4" descr="A drawing of a cartoon character&#10;&#10;Description automatically generated">
            <a:extLst>
              <a:ext uri="{FF2B5EF4-FFF2-40B4-BE49-F238E27FC236}">
                <a16:creationId xmlns:a16="http://schemas.microsoft.com/office/drawing/2014/main" id="{0EC4D974-7254-5C4D-9AF6-3D4990A30306}"/>
              </a:ext>
            </a:extLst>
          </p:cNvPr>
          <p:cNvPicPr>
            <a:picLocks noChangeAspect="1"/>
          </p:cNvPicPr>
          <p:nvPr/>
        </p:nvPicPr>
        <p:blipFill rotWithShape="1">
          <a:blip r:embed="rId2"/>
          <a:srcRect r="13940" b="9248"/>
          <a:stretch/>
        </p:blipFill>
        <p:spPr>
          <a:xfrm rot="21388990">
            <a:off x="4385103" y="1726960"/>
            <a:ext cx="1469826" cy="1704012"/>
          </a:xfrm>
          <a:prstGeom prst="rect">
            <a:avLst/>
          </a:prstGeom>
          <a:solidFill>
            <a:schemeClr val="bg1"/>
          </a:solidFill>
        </p:spPr>
      </p:pic>
    </p:spTree>
    <p:extLst>
      <p:ext uri="{BB962C8B-B14F-4D97-AF65-F5344CB8AC3E}">
        <p14:creationId xmlns:p14="http://schemas.microsoft.com/office/powerpoint/2010/main" val="11745650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E4894F18-15D8-7946-81AF-90AD9DC4D71F}"/>
              </a:ext>
            </a:extLst>
          </p:cNvPr>
          <p:cNvPicPr>
            <a:picLocks noChangeAspect="1"/>
          </p:cNvPicPr>
          <p:nvPr/>
        </p:nvPicPr>
        <p:blipFill rotWithShape="1">
          <a:blip r:embed="rId2"/>
          <a:srcRect l="8440" t="8158" r="64632" b="53717"/>
          <a:stretch/>
        </p:blipFill>
        <p:spPr>
          <a:xfrm>
            <a:off x="5989657" y="1295714"/>
            <a:ext cx="832693" cy="1845971"/>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7E2C277-3049-1740-B361-9584FEA49C4F}"/>
              </a:ext>
            </a:extLst>
          </p:cNvPr>
          <p:cNvPicPr>
            <a:picLocks noChangeAspect="1"/>
          </p:cNvPicPr>
          <p:nvPr/>
        </p:nvPicPr>
        <p:blipFill rotWithShape="1">
          <a:blip r:embed="rId2"/>
          <a:srcRect l="8440" t="8158" r="64632" b="53717"/>
          <a:stretch/>
        </p:blipFill>
        <p:spPr>
          <a:xfrm>
            <a:off x="4881296" y="1583029"/>
            <a:ext cx="832693" cy="1845971"/>
          </a:xfrm>
          <a:prstGeom prst="rect">
            <a:avLst/>
          </a:prstGeom>
          <a:solidFill>
            <a:schemeClr val="bg1"/>
          </a:solidFill>
        </p:spPr>
      </p:pic>
    </p:spTree>
    <p:extLst>
      <p:ext uri="{BB962C8B-B14F-4D97-AF65-F5344CB8AC3E}">
        <p14:creationId xmlns:p14="http://schemas.microsoft.com/office/powerpoint/2010/main" val="293397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FF70E55C-1EA0-CC4C-AA6B-167CA4BEEF2C}"/>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8EAA9480-30EB-DE49-A5C5-88E6B00ECBEF}"/>
              </a:ext>
            </a:extLst>
          </p:cNvPr>
          <p:cNvPicPr>
            <a:picLocks noChangeAspect="1"/>
          </p:cNvPicPr>
          <p:nvPr/>
        </p:nvPicPr>
        <p:blipFill>
          <a:blip r:embed="rId2"/>
          <a:stretch>
            <a:fillRect/>
          </a:stretch>
        </p:blipFill>
        <p:spPr>
          <a:xfrm>
            <a:off x="4663590" y="1499016"/>
            <a:ext cx="1432410" cy="178008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F462D62-B49C-CB49-ADD0-E676B469364F}"/>
              </a:ext>
            </a:extLst>
          </p:cNvPr>
          <p:cNvPicPr>
            <a:picLocks noChangeAspect="1"/>
          </p:cNvPicPr>
          <p:nvPr/>
        </p:nvPicPr>
        <p:blipFill>
          <a:blip r:embed="rId2"/>
          <a:stretch>
            <a:fillRect/>
          </a:stretch>
        </p:blipFill>
        <p:spPr>
          <a:xfrm>
            <a:off x="5985222" y="1170366"/>
            <a:ext cx="1432410" cy="1780082"/>
          </a:xfrm>
          <a:prstGeom prst="rect">
            <a:avLst/>
          </a:prstGeom>
        </p:spPr>
      </p:pic>
    </p:spTree>
    <p:extLst>
      <p:ext uri="{BB962C8B-B14F-4D97-AF65-F5344CB8AC3E}">
        <p14:creationId xmlns:p14="http://schemas.microsoft.com/office/powerpoint/2010/main" val="254888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C2F3009-1E3A-8744-94C3-35F715B5A757}"/>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EABBEF5B-602F-D742-99A3-EB96A71A3A72}"/>
              </a:ext>
            </a:extLst>
          </p:cNvPr>
          <p:cNvPicPr>
            <a:picLocks noChangeAspect="1"/>
          </p:cNvPicPr>
          <p:nvPr/>
        </p:nvPicPr>
        <p:blipFill rotWithShape="1">
          <a:blip r:embed="rId2"/>
          <a:srcRect l="8440" t="8158" r="64632" b="53717"/>
          <a:stretch/>
        </p:blipFill>
        <p:spPr>
          <a:xfrm>
            <a:off x="4845225" y="1263918"/>
            <a:ext cx="1092474" cy="242186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345670D-8603-ED44-BE6D-752FC9D9F790}"/>
              </a:ext>
            </a:extLst>
          </p:cNvPr>
          <p:cNvPicPr>
            <a:picLocks noChangeAspect="1"/>
          </p:cNvPicPr>
          <p:nvPr/>
        </p:nvPicPr>
        <p:blipFill rotWithShape="1">
          <a:blip r:embed="rId2"/>
          <a:srcRect l="8440" t="8158" r="64632" b="53717"/>
          <a:stretch/>
        </p:blipFill>
        <p:spPr>
          <a:xfrm>
            <a:off x="5937699" y="1127124"/>
            <a:ext cx="1092474" cy="2421868"/>
          </a:xfrm>
          <a:prstGeom prst="rect">
            <a:avLst/>
          </a:prstGeom>
        </p:spPr>
      </p:pic>
    </p:spTree>
    <p:extLst>
      <p:ext uri="{BB962C8B-B14F-4D97-AF65-F5344CB8AC3E}">
        <p14:creationId xmlns:p14="http://schemas.microsoft.com/office/powerpoint/2010/main" val="181460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2EF2F3A-1016-1645-9D1A-A7D418D7E31F}"/>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B1E1524D-206D-A54C-BC3C-EAFD4334EF6A}"/>
              </a:ext>
            </a:extLst>
          </p:cNvPr>
          <p:cNvPicPr>
            <a:picLocks noChangeAspect="1"/>
          </p:cNvPicPr>
          <p:nvPr/>
        </p:nvPicPr>
        <p:blipFill>
          <a:blip r:embed="rId2"/>
          <a:stretch>
            <a:fillRect/>
          </a:stretch>
        </p:blipFill>
        <p:spPr>
          <a:xfrm>
            <a:off x="4703808" y="1843789"/>
            <a:ext cx="1426975" cy="152779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776E980B-0EBF-3A4E-9732-513B772CDE55}"/>
              </a:ext>
            </a:extLst>
          </p:cNvPr>
          <p:cNvPicPr>
            <a:picLocks noChangeAspect="1"/>
          </p:cNvPicPr>
          <p:nvPr/>
        </p:nvPicPr>
        <p:blipFill>
          <a:blip r:embed="rId2"/>
          <a:stretch>
            <a:fillRect/>
          </a:stretch>
        </p:blipFill>
        <p:spPr>
          <a:xfrm>
            <a:off x="6096000" y="1306642"/>
            <a:ext cx="1426975" cy="1527791"/>
          </a:xfrm>
          <a:prstGeom prst="rect">
            <a:avLst/>
          </a:prstGeom>
        </p:spPr>
      </p:pic>
    </p:spTree>
    <p:extLst>
      <p:ext uri="{BB962C8B-B14F-4D97-AF65-F5344CB8AC3E}">
        <p14:creationId xmlns:p14="http://schemas.microsoft.com/office/powerpoint/2010/main" val="191844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3084</TotalTime>
  <Words>977</Words>
  <Application>Microsoft Macintosh PowerPoint</Application>
  <PresentationFormat>Widescreen</PresentationFormat>
  <Paragraphs>151</Paragraphs>
  <Slides>66</Slides>
  <Notes>41</Notes>
  <HiddenSlides>0</HiddenSlides>
  <MMClips>31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Waller</dc:creator>
  <cp:lastModifiedBy>Megan Waller</cp:lastModifiedBy>
  <cp:revision>62</cp:revision>
  <dcterms:created xsi:type="dcterms:W3CDTF">2020-10-21T17:27:13Z</dcterms:created>
  <dcterms:modified xsi:type="dcterms:W3CDTF">2021-02-16T23:59:54Z</dcterms:modified>
</cp:coreProperties>
</file>