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3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7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C8967-20F9-2147-8871-6C3AE1707B9E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61EA-B839-BE46-9020-8F9A2BE7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45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0"/>
            <a:ext cx="9416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34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5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45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49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8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9449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0"/>
            <a:ext cx="9430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2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Ann  C. Avancena</dc:creator>
  <cp:lastModifiedBy>Margaret Ann  C. Avancena</cp:lastModifiedBy>
  <cp:revision>1</cp:revision>
  <dcterms:created xsi:type="dcterms:W3CDTF">2016-02-20T10:36:26Z</dcterms:created>
  <dcterms:modified xsi:type="dcterms:W3CDTF">2016-02-20T10:38:07Z</dcterms:modified>
</cp:coreProperties>
</file>