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5626" autoAdjust="0"/>
  </p:normalViewPr>
  <p:slideViewPr>
    <p:cSldViewPr snapToGrid="0">
      <p:cViewPr>
        <p:scale>
          <a:sx n="170" d="100"/>
          <a:sy n="170" d="100"/>
        </p:scale>
        <p:origin x="36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BF1AA-E069-4819-ADDF-0495A625E8A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48A338-D039-4F4C-8014-CE22D5C9C14F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프로젝트 산출물</a:t>
          </a:r>
        </a:p>
      </dgm:t>
    </dgm:pt>
    <dgm:pt modelId="{870C2443-E918-4CEE-8F9D-AD9943A00018}" type="parTrans" cxnId="{C5F1F9C6-5367-4B51-AAE5-EBAD55A71BF4}">
      <dgm:prSet/>
      <dgm:spPr/>
      <dgm:t>
        <a:bodyPr/>
        <a:lstStyle/>
        <a:p>
          <a:pPr latinLnBrk="1"/>
          <a:endParaRPr lang="ko-KR" altLang="en-US"/>
        </a:p>
      </dgm:t>
    </dgm:pt>
    <dgm:pt modelId="{3201C4F6-8F12-43B9-9FFA-E8AB8B7B9E0A}" type="sibTrans" cxnId="{C5F1F9C6-5367-4B51-AAE5-EBAD55A71BF4}">
      <dgm:prSet/>
      <dgm:spPr/>
      <dgm:t>
        <a:bodyPr/>
        <a:lstStyle/>
        <a:p>
          <a:pPr latinLnBrk="1"/>
          <a:endParaRPr lang="ko-KR" altLang="en-US"/>
        </a:p>
      </dgm:t>
    </dgm:pt>
    <dgm:pt modelId="{BC4B7156-B9DC-4632-9039-6BE497A2E7E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+mn-ea"/>
              <a:ea typeface="+mn-ea"/>
            </a:rPr>
            <a:t> 스마트 플랜트 업무 기능 설명서 </a:t>
          </a:r>
          <a:r>
            <a:rPr lang="en-US" altLang="ko-KR" sz="1600" dirty="0">
              <a:latin typeface="+mn-ea"/>
              <a:ea typeface="+mn-ea"/>
            </a:rPr>
            <a:t>(</a:t>
          </a:r>
          <a:r>
            <a:rPr lang="ko-KR" altLang="en-US" sz="1600" dirty="0">
              <a:latin typeface="+mn-ea"/>
              <a:ea typeface="+mn-ea"/>
            </a:rPr>
            <a:t>사용자 요구사항 및 업무 정리 보고서</a:t>
          </a:r>
          <a:r>
            <a:rPr lang="en-US" altLang="ko-KR" sz="1600" dirty="0">
              <a:latin typeface="+mn-ea"/>
              <a:ea typeface="+mn-ea"/>
            </a:rPr>
            <a:t>)</a:t>
          </a:r>
          <a:endParaRPr lang="ko-KR" altLang="en-US" sz="1600" dirty="0">
            <a:latin typeface="+mn-ea"/>
            <a:ea typeface="+mn-ea"/>
          </a:endParaRPr>
        </a:p>
      </dgm:t>
    </dgm:pt>
    <dgm:pt modelId="{AC4B3DA1-DDE2-43A0-A411-D202535EE883}" type="parTrans" cxnId="{F79A7678-C0AD-44FF-BD91-1201116CCC35}">
      <dgm:prSet/>
      <dgm:spPr/>
      <dgm:t>
        <a:bodyPr/>
        <a:lstStyle/>
        <a:p>
          <a:pPr latinLnBrk="1"/>
          <a:endParaRPr lang="ko-KR" altLang="en-US"/>
        </a:p>
      </dgm:t>
    </dgm:pt>
    <dgm:pt modelId="{4884F513-54E9-4D1A-B8CD-54AA3609F585}" type="sibTrans" cxnId="{F79A7678-C0AD-44FF-BD91-1201116CCC35}">
      <dgm:prSet/>
      <dgm:spPr/>
      <dgm:t>
        <a:bodyPr/>
        <a:lstStyle/>
        <a:p>
          <a:pPr latinLnBrk="1"/>
          <a:endParaRPr lang="ko-KR" altLang="en-US"/>
        </a:p>
      </dgm:t>
    </dgm:pt>
    <dgm:pt modelId="{396512DB-74E1-4886-8710-F45F074A11B3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+mn-ea"/>
              <a:ea typeface="+mn-ea"/>
            </a:rPr>
            <a:t> 최종 시스템 구축을 위한 기술 검토 보고서 </a:t>
          </a:r>
          <a:r>
            <a:rPr lang="en-US" altLang="ko-KR" sz="1600" dirty="0">
              <a:latin typeface="+mn-ea"/>
              <a:ea typeface="+mn-ea"/>
            </a:rPr>
            <a:t>(</a:t>
          </a:r>
          <a:r>
            <a:rPr lang="ko-KR" altLang="en-US" sz="1600" dirty="0">
              <a:latin typeface="+mn-ea"/>
              <a:ea typeface="+mn-ea"/>
            </a:rPr>
            <a:t>개발 전략 및 방안</a:t>
          </a:r>
          <a:r>
            <a:rPr lang="en-US" altLang="ko-KR" sz="1600" dirty="0">
              <a:latin typeface="+mn-ea"/>
              <a:ea typeface="+mn-ea"/>
            </a:rPr>
            <a:t>)</a:t>
          </a:r>
          <a:endParaRPr lang="ko-KR" altLang="en-US" sz="1600" dirty="0">
            <a:latin typeface="+mn-ea"/>
            <a:ea typeface="+mn-ea"/>
          </a:endParaRPr>
        </a:p>
      </dgm:t>
    </dgm:pt>
    <dgm:pt modelId="{E9F9B9AB-4834-4C59-99E5-21B0ED55C30F}" type="parTrans" cxnId="{367DEE30-90E8-4B78-A9EF-1261CFB2D3D1}">
      <dgm:prSet/>
      <dgm:spPr/>
      <dgm:t>
        <a:bodyPr/>
        <a:lstStyle/>
        <a:p>
          <a:pPr latinLnBrk="1"/>
          <a:endParaRPr lang="ko-KR" altLang="en-US"/>
        </a:p>
      </dgm:t>
    </dgm:pt>
    <dgm:pt modelId="{5E1748DF-73E2-4584-B01E-D3963B8719E9}" type="sibTrans" cxnId="{367DEE30-90E8-4B78-A9EF-1261CFB2D3D1}">
      <dgm:prSet/>
      <dgm:spPr/>
      <dgm:t>
        <a:bodyPr/>
        <a:lstStyle/>
        <a:p>
          <a:pPr latinLnBrk="1"/>
          <a:endParaRPr lang="ko-KR" altLang="en-US"/>
        </a:p>
      </dgm:t>
    </dgm:pt>
    <dgm:pt modelId="{C9630524-D972-4846-B5FA-DE76CAE3706B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+mn-ea"/>
              <a:ea typeface="+mn-ea"/>
            </a:rPr>
            <a:t> </a:t>
          </a:r>
          <a:r>
            <a:rPr lang="en-US" altLang="ko-KR" sz="1600" dirty="0">
              <a:latin typeface="+mn-ea"/>
              <a:ea typeface="+mn-ea"/>
            </a:rPr>
            <a:t>Mockup</a:t>
          </a:r>
          <a:r>
            <a:rPr lang="ko-KR" altLang="en-US" sz="1600" dirty="0">
              <a:latin typeface="+mn-ea"/>
              <a:ea typeface="+mn-ea"/>
            </a:rPr>
            <a:t> 데이터베이스 설계서 </a:t>
          </a:r>
          <a:r>
            <a:rPr lang="en-US" altLang="ko-KR" sz="1600" dirty="0">
              <a:latin typeface="+mn-ea"/>
              <a:ea typeface="+mn-ea"/>
            </a:rPr>
            <a:t>(Entity-Relationship Diagram: ERD)</a:t>
          </a:r>
          <a:endParaRPr lang="ko-KR" altLang="en-US" sz="1600" dirty="0">
            <a:latin typeface="+mn-ea"/>
            <a:ea typeface="+mn-ea"/>
          </a:endParaRPr>
        </a:p>
      </dgm:t>
    </dgm:pt>
    <dgm:pt modelId="{F51CC2E9-95DC-4E6A-88DA-1359DB29EBE4}" type="parTrans" cxnId="{374066F8-488E-4846-930C-5EEBB3DDE23C}">
      <dgm:prSet/>
      <dgm:spPr/>
      <dgm:t>
        <a:bodyPr/>
        <a:lstStyle/>
        <a:p>
          <a:pPr latinLnBrk="1"/>
          <a:endParaRPr lang="ko-KR" altLang="en-US"/>
        </a:p>
      </dgm:t>
    </dgm:pt>
    <dgm:pt modelId="{E1A215D7-A2E8-4117-BB15-C0339FA8CA89}" type="sibTrans" cxnId="{374066F8-488E-4846-930C-5EEBB3DDE23C}">
      <dgm:prSet/>
      <dgm:spPr/>
      <dgm:t>
        <a:bodyPr/>
        <a:lstStyle/>
        <a:p>
          <a:pPr latinLnBrk="1"/>
          <a:endParaRPr lang="ko-KR" altLang="en-US"/>
        </a:p>
      </dgm:t>
    </dgm:pt>
    <dgm:pt modelId="{032A0E9E-47B8-4EEE-A181-80432620CADF}">
      <dgm:prSet phldrT="[텍스트]" custT="1"/>
      <dgm:spPr/>
      <dgm:t>
        <a:bodyPr/>
        <a:lstStyle/>
        <a:p>
          <a:pPr latinLnBrk="1"/>
          <a:r>
            <a:rPr lang="en-US" altLang="ko-KR" sz="1600" dirty="0"/>
            <a:t> DEMO </a:t>
          </a:r>
          <a:r>
            <a:rPr lang="ko-KR" altLang="en-US" sz="1600" dirty="0"/>
            <a:t>대시보드 시스템 코드 및 구현 웹 사이트</a:t>
          </a:r>
        </a:p>
      </dgm:t>
    </dgm:pt>
    <dgm:pt modelId="{3D697A4B-CF70-4861-9E07-04C6CDD3A603}" type="parTrans" cxnId="{FD0C010C-1E69-401A-B8DA-1D0F9C8E2DB2}">
      <dgm:prSet/>
      <dgm:spPr/>
      <dgm:t>
        <a:bodyPr/>
        <a:lstStyle/>
        <a:p>
          <a:pPr latinLnBrk="1"/>
          <a:endParaRPr lang="ko-KR" altLang="en-US"/>
        </a:p>
      </dgm:t>
    </dgm:pt>
    <dgm:pt modelId="{CF001CD5-8798-4C27-B441-D5E1BD3076CF}" type="sibTrans" cxnId="{FD0C010C-1E69-401A-B8DA-1D0F9C8E2DB2}">
      <dgm:prSet/>
      <dgm:spPr/>
      <dgm:t>
        <a:bodyPr/>
        <a:lstStyle/>
        <a:p>
          <a:pPr latinLnBrk="1"/>
          <a:endParaRPr lang="ko-KR" altLang="en-US"/>
        </a:p>
      </dgm:t>
    </dgm:pt>
    <dgm:pt modelId="{9B4095D8-BFA4-4F45-AAA1-C7E0C89B2FA5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+mn-ea"/>
              <a:ea typeface="+mn-ea"/>
            </a:rPr>
            <a:t> DEMO </a:t>
          </a:r>
          <a:r>
            <a:rPr lang="ko-KR" altLang="en-US" sz="1600" dirty="0">
              <a:latin typeface="+mn-ea"/>
              <a:ea typeface="+mn-ea"/>
            </a:rPr>
            <a:t>대시보드 그래픽 디자인</a:t>
          </a:r>
        </a:p>
      </dgm:t>
    </dgm:pt>
    <dgm:pt modelId="{AFDF4AAD-5C78-4B26-AFCB-B55BE1E6288C}" type="parTrans" cxnId="{6C2B0449-0844-43CE-97E9-B196C9B7242E}">
      <dgm:prSet/>
      <dgm:spPr/>
      <dgm:t>
        <a:bodyPr/>
        <a:lstStyle/>
        <a:p>
          <a:pPr latinLnBrk="1"/>
          <a:endParaRPr lang="ko-KR" altLang="en-US"/>
        </a:p>
      </dgm:t>
    </dgm:pt>
    <dgm:pt modelId="{4241A3E3-F12F-485D-9FA4-92B817E4CEB1}" type="sibTrans" cxnId="{6C2B0449-0844-43CE-97E9-B196C9B7242E}">
      <dgm:prSet/>
      <dgm:spPr/>
      <dgm:t>
        <a:bodyPr/>
        <a:lstStyle/>
        <a:p>
          <a:pPr latinLnBrk="1"/>
          <a:endParaRPr lang="ko-KR" altLang="en-US"/>
        </a:p>
      </dgm:t>
    </dgm:pt>
    <dgm:pt modelId="{76415BF0-AD0B-4839-8F73-DAC0DD2AD6F3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+mn-ea"/>
              <a:ea typeface="+mn-ea"/>
            </a:rPr>
            <a:t> </a:t>
          </a:r>
          <a:r>
            <a:rPr lang="en-US" altLang="ko-KR" sz="1600" dirty="0">
              <a:latin typeface="+mn-ea"/>
              <a:ea typeface="+mn-ea"/>
            </a:rPr>
            <a:t>DEMO </a:t>
          </a:r>
          <a:r>
            <a:rPr lang="ko-KR" altLang="en-US" sz="1600" dirty="0">
              <a:latin typeface="+mn-ea"/>
              <a:ea typeface="+mn-ea"/>
            </a:rPr>
            <a:t>대시보드 </a:t>
          </a:r>
          <a:r>
            <a:rPr lang="en-US" altLang="ko-KR" sz="1600" dirty="0">
              <a:latin typeface="+mn-ea"/>
              <a:ea typeface="+mn-ea"/>
            </a:rPr>
            <a:t>Front </a:t>
          </a:r>
          <a:r>
            <a:rPr lang="ko-KR" altLang="en-US" sz="1600" dirty="0">
              <a:latin typeface="+mn-ea"/>
              <a:ea typeface="+mn-ea"/>
            </a:rPr>
            <a:t>시스템 </a:t>
          </a:r>
          <a:r>
            <a:rPr lang="en-US" altLang="ko-KR" sz="1600" dirty="0">
              <a:latin typeface="+mn-ea"/>
              <a:ea typeface="+mn-ea"/>
            </a:rPr>
            <a:t>JavaScript </a:t>
          </a:r>
          <a:r>
            <a:rPr lang="ko-KR" altLang="en-US" sz="1600" dirty="0">
              <a:latin typeface="+mn-ea"/>
              <a:ea typeface="+mn-ea"/>
            </a:rPr>
            <a:t>및 </a:t>
          </a:r>
          <a:r>
            <a:rPr lang="en-US" altLang="ko-KR" sz="1600" dirty="0">
              <a:latin typeface="+mn-ea"/>
              <a:ea typeface="+mn-ea"/>
            </a:rPr>
            <a:t>CSS </a:t>
          </a:r>
          <a:r>
            <a:rPr lang="ko-KR" altLang="en-US" sz="1600" dirty="0">
              <a:latin typeface="+mn-ea"/>
              <a:ea typeface="+mn-ea"/>
            </a:rPr>
            <a:t>코드</a:t>
          </a:r>
        </a:p>
      </dgm:t>
    </dgm:pt>
    <dgm:pt modelId="{ACABDEFD-6084-4CC9-B4EA-D7B0FE9A278B}" type="parTrans" cxnId="{845BE947-3597-4625-B7E2-3070CEC13957}">
      <dgm:prSet/>
      <dgm:spPr/>
      <dgm:t>
        <a:bodyPr/>
        <a:lstStyle/>
        <a:p>
          <a:pPr latinLnBrk="1"/>
          <a:endParaRPr lang="ko-KR" altLang="en-US"/>
        </a:p>
      </dgm:t>
    </dgm:pt>
    <dgm:pt modelId="{7C5D13F6-27B0-464C-A1A8-0A2E7749E651}" type="sibTrans" cxnId="{845BE947-3597-4625-B7E2-3070CEC13957}">
      <dgm:prSet/>
      <dgm:spPr/>
      <dgm:t>
        <a:bodyPr/>
        <a:lstStyle/>
        <a:p>
          <a:pPr latinLnBrk="1"/>
          <a:endParaRPr lang="ko-KR" altLang="en-US"/>
        </a:p>
      </dgm:t>
    </dgm:pt>
    <dgm:pt modelId="{A0C63314-9333-4F8E-9F4D-8A9B20027D3A}" type="pres">
      <dgm:prSet presAssocID="{829BF1AA-E069-4819-ADDF-0495A625E8AE}" presName="linear" presStyleCnt="0">
        <dgm:presLayoutVars>
          <dgm:dir/>
          <dgm:animLvl val="lvl"/>
          <dgm:resizeHandles val="exact"/>
        </dgm:presLayoutVars>
      </dgm:prSet>
      <dgm:spPr/>
    </dgm:pt>
    <dgm:pt modelId="{9D2FE497-E014-445D-BB02-EC5C956B2440}" type="pres">
      <dgm:prSet presAssocID="{4348A338-D039-4F4C-8014-CE22D5C9C14F}" presName="parentLin" presStyleCnt="0"/>
      <dgm:spPr/>
    </dgm:pt>
    <dgm:pt modelId="{241B2B72-4884-421E-A8BE-A6257E1BD646}" type="pres">
      <dgm:prSet presAssocID="{4348A338-D039-4F4C-8014-CE22D5C9C14F}" presName="parentLeftMargin" presStyleLbl="node1" presStyleIdx="0" presStyleCnt="1"/>
      <dgm:spPr/>
    </dgm:pt>
    <dgm:pt modelId="{F69697E6-1E32-40B7-AC2B-209A18E16A5B}" type="pres">
      <dgm:prSet presAssocID="{4348A338-D039-4F4C-8014-CE22D5C9C14F}" presName="parentText" presStyleLbl="node1" presStyleIdx="0" presStyleCnt="1" custScaleX="39203" custScaleY="27859" custLinFactNeighborX="-22158" custLinFactNeighborY="-36572">
        <dgm:presLayoutVars>
          <dgm:chMax val="0"/>
          <dgm:bulletEnabled val="1"/>
        </dgm:presLayoutVars>
      </dgm:prSet>
      <dgm:spPr/>
    </dgm:pt>
    <dgm:pt modelId="{D4E75464-AE4E-4CB8-8E6E-EBD5C7A1AFFE}" type="pres">
      <dgm:prSet presAssocID="{4348A338-D039-4F4C-8014-CE22D5C9C14F}" presName="negativeSpace" presStyleCnt="0"/>
      <dgm:spPr/>
    </dgm:pt>
    <dgm:pt modelId="{C8B180A5-A454-44A2-BE2B-540BEB94E0D9}" type="pres">
      <dgm:prSet presAssocID="{4348A338-D039-4F4C-8014-CE22D5C9C14F}" presName="childText" presStyleLbl="conFgAcc1" presStyleIdx="0" presStyleCnt="1" custScaleY="76982">
        <dgm:presLayoutVars>
          <dgm:bulletEnabled val="1"/>
        </dgm:presLayoutVars>
      </dgm:prSet>
      <dgm:spPr/>
    </dgm:pt>
  </dgm:ptLst>
  <dgm:cxnLst>
    <dgm:cxn modelId="{FD0C010C-1E69-401A-B8DA-1D0F9C8E2DB2}" srcId="{4348A338-D039-4F4C-8014-CE22D5C9C14F}" destId="{032A0E9E-47B8-4EEE-A181-80432620CADF}" srcOrd="5" destOrd="0" parTransId="{3D697A4B-CF70-4861-9E07-04C6CDD3A603}" sibTransId="{CF001CD5-8798-4C27-B441-D5E1BD3076CF}"/>
    <dgm:cxn modelId="{0D56702D-BF8D-41B0-B214-DF1384DD28E4}" type="presOf" srcId="{4348A338-D039-4F4C-8014-CE22D5C9C14F}" destId="{241B2B72-4884-421E-A8BE-A6257E1BD646}" srcOrd="0" destOrd="0" presId="urn:microsoft.com/office/officeart/2005/8/layout/list1"/>
    <dgm:cxn modelId="{367DEE30-90E8-4B78-A9EF-1261CFB2D3D1}" srcId="{4348A338-D039-4F4C-8014-CE22D5C9C14F}" destId="{396512DB-74E1-4886-8710-F45F074A11B3}" srcOrd="1" destOrd="0" parTransId="{E9F9B9AB-4834-4C59-99E5-21B0ED55C30F}" sibTransId="{5E1748DF-73E2-4584-B01E-D3963B8719E9}"/>
    <dgm:cxn modelId="{845BE947-3597-4625-B7E2-3070CEC13957}" srcId="{4348A338-D039-4F4C-8014-CE22D5C9C14F}" destId="{76415BF0-AD0B-4839-8F73-DAC0DD2AD6F3}" srcOrd="3" destOrd="0" parTransId="{ACABDEFD-6084-4CC9-B4EA-D7B0FE9A278B}" sibTransId="{7C5D13F6-27B0-464C-A1A8-0A2E7749E651}"/>
    <dgm:cxn modelId="{6C2B0449-0844-43CE-97E9-B196C9B7242E}" srcId="{4348A338-D039-4F4C-8014-CE22D5C9C14F}" destId="{9B4095D8-BFA4-4F45-AAA1-C7E0C89B2FA5}" srcOrd="2" destOrd="0" parTransId="{AFDF4AAD-5C78-4B26-AFCB-B55BE1E6288C}" sibTransId="{4241A3E3-F12F-485D-9FA4-92B817E4CEB1}"/>
    <dgm:cxn modelId="{B38A4C4C-C21D-4E1C-B5C4-1CD3D5DD43BD}" type="presOf" srcId="{BC4B7156-B9DC-4632-9039-6BE497A2E7E4}" destId="{C8B180A5-A454-44A2-BE2B-540BEB94E0D9}" srcOrd="0" destOrd="0" presId="urn:microsoft.com/office/officeart/2005/8/layout/list1"/>
    <dgm:cxn modelId="{DC346F71-8E4E-4D09-BCA2-9BA0F89ABCB9}" type="presOf" srcId="{76415BF0-AD0B-4839-8F73-DAC0DD2AD6F3}" destId="{C8B180A5-A454-44A2-BE2B-540BEB94E0D9}" srcOrd="0" destOrd="3" presId="urn:microsoft.com/office/officeart/2005/8/layout/list1"/>
    <dgm:cxn modelId="{55E9BE57-A245-47A2-88C9-524491D7B1FE}" type="presOf" srcId="{829BF1AA-E069-4819-ADDF-0495A625E8AE}" destId="{A0C63314-9333-4F8E-9F4D-8A9B20027D3A}" srcOrd="0" destOrd="0" presId="urn:microsoft.com/office/officeart/2005/8/layout/list1"/>
    <dgm:cxn modelId="{F79A7678-C0AD-44FF-BD91-1201116CCC35}" srcId="{4348A338-D039-4F4C-8014-CE22D5C9C14F}" destId="{BC4B7156-B9DC-4632-9039-6BE497A2E7E4}" srcOrd="0" destOrd="0" parTransId="{AC4B3DA1-DDE2-43A0-A411-D202535EE883}" sibTransId="{4884F513-54E9-4D1A-B8CD-54AA3609F585}"/>
    <dgm:cxn modelId="{D54D4088-F495-4CB1-893B-BF70F9056C9F}" type="presOf" srcId="{4348A338-D039-4F4C-8014-CE22D5C9C14F}" destId="{F69697E6-1E32-40B7-AC2B-209A18E16A5B}" srcOrd="1" destOrd="0" presId="urn:microsoft.com/office/officeart/2005/8/layout/list1"/>
    <dgm:cxn modelId="{576CFB93-C195-40AE-B166-F7801DDDD222}" type="presOf" srcId="{9B4095D8-BFA4-4F45-AAA1-C7E0C89B2FA5}" destId="{C8B180A5-A454-44A2-BE2B-540BEB94E0D9}" srcOrd="0" destOrd="2" presId="urn:microsoft.com/office/officeart/2005/8/layout/list1"/>
    <dgm:cxn modelId="{0DFBB4A1-0DF5-4B44-A405-DAB3E45B3397}" type="presOf" srcId="{396512DB-74E1-4886-8710-F45F074A11B3}" destId="{C8B180A5-A454-44A2-BE2B-540BEB94E0D9}" srcOrd="0" destOrd="1" presId="urn:microsoft.com/office/officeart/2005/8/layout/list1"/>
    <dgm:cxn modelId="{C5F1F9C6-5367-4B51-AAE5-EBAD55A71BF4}" srcId="{829BF1AA-E069-4819-ADDF-0495A625E8AE}" destId="{4348A338-D039-4F4C-8014-CE22D5C9C14F}" srcOrd="0" destOrd="0" parTransId="{870C2443-E918-4CEE-8F9D-AD9943A00018}" sibTransId="{3201C4F6-8F12-43B9-9FFA-E8AB8B7B9E0A}"/>
    <dgm:cxn modelId="{54AF97E4-AC2F-4AFB-BCF9-D8AD546D8368}" type="presOf" srcId="{C9630524-D972-4846-B5FA-DE76CAE3706B}" destId="{C8B180A5-A454-44A2-BE2B-540BEB94E0D9}" srcOrd="0" destOrd="4" presId="urn:microsoft.com/office/officeart/2005/8/layout/list1"/>
    <dgm:cxn modelId="{2486FFE7-0520-4159-B0C0-03C75E48AA75}" type="presOf" srcId="{032A0E9E-47B8-4EEE-A181-80432620CADF}" destId="{C8B180A5-A454-44A2-BE2B-540BEB94E0D9}" srcOrd="0" destOrd="5" presId="urn:microsoft.com/office/officeart/2005/8/layout/list1"/>
    <dgm:cxn modelId="{374066F8-488E-4846-930C-5EEBB3DDE23C}" srcId="{4348A338-D039-4F4C-8014-CE22D5C9C14F}" destId="{C9630524-D972-4846-B5FA-DE76CAE3706B}" srcOrd="4" destOrd="0" parTransId="{F51CC2E9-95DC-4E6A-88DA-1359DB29EBE4}" sibTransId="{E1A215D7-A2E8-4117-BB15-C0339FA8CA89}"/>
    <dgm:cxn modelId="{393276A8-6CD6-4FF9-BEB7-C1BBEFAF3F57}" type="presParOf" srcId="{A0C63314-9333-4F8E-9F4D-8A9B20027D3A}" destId="{9D2FE497-E014-445D-BB02-EC5C956B2440}" srcOrd="0" destOrd="0" presId="urn:microsoft.com/office/officeart/2005/8/layout/list1"/>
    <dgm:cxn modelId="{FFA81394-386F-4627-ABD3-39844D2EB83F}" type="presParOf" srcId="{9D2FE497-E014-445D-BB02-EC5C956B2440}" destId="{241B2B72-4884-421E-A8BE-A6257E1BD646}" srcOrd="0" destOrd="0" presId="urn:microsoft.com/office/officeart/2005/8/layout/list1"/>
    <dgm:cxn modelId="{C155A6B5-2EBC-411B-B8C5-04AECD08D30D}" type="presParOf" srcId="{9D2FE497-E014-445D-BB02-EC5C956B2440}" destId="{F69697E6-1E32-40B7-AC2B-209A18E16A5B}" srcOrd="1" destOrd="0" presId="urn:microsoft.com/office/officeart/2005/8/layout/list1"/>
    <dgm:cxn modelId="{E1845885-9B96-4800-A4E6-61E35FA475D4}" type="presParOf" srcId="{A0C63314-9333-4F8E-9F4D-8A9B20027D3A}" destId="{D4E75464-AE4E-4CB8-8E6E-EBD5C7A1AFFE}" srcOrd="1" destOrd="0" presId="urn:microsoft.com/office/officeart/2005/8/layout/list1"/>
    <dgm:cxn modelId="{655A8D84-29D4-48B1-9028-4833A1C9884B}" type="presParOf" srcId="{A0C63314-9333-4F8E-9F4D-8A9B20027D3A}" destId="{C8B180A5-A454-44A2-BE2B-540BEB94E0D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A2B92-A4B2-4890-856B-437EFF41A0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6EE8DA-2B17-43F1-943F-1A176DB8DB12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고객 지원절차</a:t>
          </a:r>
        </a:p>
      </dgm:t>
    </dgm:pt>
    <dgm:pt modelId="{DB00AACA-93E9-4187-A883-1F752EB644CF}" type="parTrans" cxnId="{69C09DCF-DF8F-4312-9709-9C01A44620EE}">
      <dgm:prSet/>
      <dgm:spPr/>
      <dgm:t>
        <a:bodyPr/>
        <a:lstStyle/>
        <a:p>
          <a:pPr latinLnBrk="1"/>
          <a:endParaRPr lang="ko-KR" altLang="en-US"/>
        </a:p>
      </dgm:t>
    </dgm:pt>
    <dgm:pt modelId="{52FB8A93-8C61-46DC-ACBA-21B815911D1C}" type="sibTrans" cxnId="{69C09DCF-DF8F-4312-9709-9C01A44620EE}">
      <dgm:prSet/>
      <dgm:spPr/>
      <dgm:t>
        <a:bodyPr/>
        <a:lstStyle/>
        <a:p>
          <a:pPr latinLnBrk="1"/>
          <a:endParaRPr lang="ko-KR" altLang="en-US"/>
        </a:p>
      </dgm:t>
    </dgm:pt>
    <dgm:pt modelId="{29EDD37E-F7B2-4377-8B23-5E1ABF5F4773}" type="pres">
      <dgm:prSet presAssocID="{7C7A2B92-A4B2-4890-856B-437EFF41A00D}" presName="linear" presStyleCnt="0">
        <dgm:presLayoutVars>
          <dgm:dir/>
          <dgm:animLvl val="lvl"/>
          <dgm:resizeHandles val="exact"/>
        </dgm:presLayoutVars>
      </dgm:prSet>
      <dgm:spPr/>
    </dgm:pt>
    <dgm:pt modelId="{7650109C-9F66-422A-A4D5-0933DF9FC5FA}" type="pres">
      <dgm:prSet presAssocID="{846EE8DA-2B17-43F1-943F-1A176DB8DB12}" presName="parentLin" presStyleCnt="0"/>
      <dgm:spPr/>
    </dgm:pt>
    <dgm:pt modelId="{DB4D990F-5504-4893-BFFE-70E90916EDE7}" type="pres">
      <dgm:prSet presAssocID="{846EE8DA-2B17-43F1-943F-1A176DB8DB12}" presName="parentLeftMargin" presStyleLbl="node1" presStyleIdx="0" presStyleCnt="1"/>
      <dgm:spPr/>
    </dgm:pt>
    <dgm:pt modelId="{9F0E9A52-8BA6-4EBF-947A-B3BF93680F2D}" type="pres">
      <dgm:prSet presAssocID="{846EE8DA-2B17-43F1-943F-1A176DB8DB12}" presName="parentText" presStyleLbl="node1" presStyleIdx="0" presStyleCnt="1" custScaleX="31351" custScaleY="27860" custLinFactNeighborX="-21362" custLinFactNeighborY="-35748">
        <dgm:presLayoutVars>
          <dgm:chMax val="0"/>
          <dgm:bulletEnabled val="1"/>
        </dgm:presLayoutVars>
      </dgm:prSet>
      <dgm:spPr/>
    </dgm:pt>
    <dgm:pt modelId="{8126E34F-CBE6-4093-9655-2E46EDDD56AC}" type="pres">
      <dgm:prSet presAssocID="{846EE8DA-2B17-43F1-943F-1A176DB8DB12}" presName="negativeSpace" presStyleCnt="0"/>
      <dgm:spPr/>
    </dgm:pt>
    <dgm:pt modelId="{3E2EE0EC-AD46-4BBD-A67F-9506D20AFDD7}" type="pres">
      <dgm:prSet presAssocID="{846EE8DA-2B17-43F1-943F-1A176DB8DB1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DC21B09-971F-47B3-9B1B-BCE944B0F278}" type="presOf" srcId="{7C7A2B92-A4B2-4890-856B-437EFF41A00D}" destId="{29EDD37E-F7B2-4377-8B23-5E1ABF5F4773}" srcOrd="0" destOrd="0" presId="urn:microsoft.com/office/officeart/2005/8/layout/list1"/>
    <dgm:cxn modelId="{F7636D41-2D02-4FC4-808D-86E0EA1F1618}" type="presOf" srcId="{846EE8DA-2B17-43F1-943F-1A176DB8DB12}" destId="{9F0E9A52-8BA6-4EBF-947A-B3BF93680F2D}" srcOrd="1" destOrd="0" presId="urn:microsoft.com/office/officeart/2005/8/layout/list1"/>
    <dgm:cxn modelId="{4BA3D74B-8A45-4F5F-9E03-9A83A16D985C}" type="presOf" srcId="{846EE8DA-2B17-43F1-943F-1A176DB8DB12}" destId="{DB4D990F-5504-4893-BFFE-70E90916EDE7}" srcOrd="0" destOrd="0" presId="urn:microsoft.com/office/officeart/2005/8/layout/list1"/>
    <dgm:cxn modelId="{69C09DCF-DF8F-4312-9709-9C01A44620EE}" srcId="{7C7A2B92-A4B2-4890-856B-437EFF41A00D}" destId="{846EE8DA-2B17-43F1-943F-1A176DB8DB12}" srcOrd="0" destOrd="0" parTransId="{DB00AACA-93E9-4187-A883-1F752EB644CF}" sibTransId="{52FB8A93-8C61-46DC-ACBA-21B815911D1C}"/>
    <dgm:cxn modelId="{1C7973F5-1225-4CAA-A1A4-41C30541B89B}" type="presParOf" srcId="{29EDD37E-F7B2-4377-8B23-5E1ABF5F4773}" destId="{7650109C-9F66-422A-A4D5-0933DF9FC5FA}" srcOrd="0" destOrd="0" presId="urn:microsoft.com/office/officeart/2005/8/layout/list1"/>
    <dgm:cxn modelId="{A9E351A3-B1E8-4759-A4F2-705D690AF847}" type="presParOf" srcId="{7650109C-9F66-422A-A4D5-0933DF9FC5FA}" destId="{DB4D990F-5504-4893-BFFE-70E90916EDE7}" srcOrd="0" destOrd="0" presId="urn:microsoft.com/office/officeart/2005/8/layout/list1"/>
    <dgm:cxn modelId="{892EE398-DFED-428E-9867-8425D5EA28E0}" type="presParOf" srcId="{7650109C-9F66-422A-A4D5-0933DF9FC5FA}" destId="{9F0E9A52-8BA6-4EBF-947A-B3BF93680F2D}" srcOrd="1" destOrd="0" presId="urn:microsoft.com/office/officeart/2005/8/layout/list1"/>
    <dgm:cxn modelId="{8D268AB0-5C85-4D6B-8075-B9ED8D99535E}" type="presParOf" srcId="{29EDD37E-F7B2-4377-8B23-5E1ABF5F4773}" destId="{8126E34F-CBE6-4093-9655-2E46EDDD56AC}" srcOrd="1" destOrd="0" presId="urn:microsoft.com/office/officeart/2005/8/layout/list1"/>
    <dgm:cxn modelId="{B12AE07D-4DCB-465A-80BC-962606327782}" type="presParOf" srcId="{29EDD37E-F7B2-4377-8B23-5E1ABF5F4773}" destId="{3E2EE0EC-AD46-4BBD-A67F-9506D20AFD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18079-C311-4565-A3F4-D0632DBDC046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E2D71794-52DB-42DE-B775-C550D1A2287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사용자 문의</a:t>
          </a:r>
          <a:br>
            <a:rPr lang="en-US" altLang="ko-KR" sz="1400" dirty="0"/>
          </a:br>
          <a:r>
            <a:rPr lang="en-US" altLang="ko-KR" sz="1400" dirty="0"/>
            <a:t>Error </a:t>
          </a:r>
          <a:r>
            <a:rPr lang="ko-KR" altLang="en-US" sz="1400"/>
            <a:t>발생</a:t>
          </a:r>
          <a:endParaRPr lang="ko-KR" altLang="en-US" sz="1400" dirty="0"/>
        </a:p>
      </dgm:t>
    </dgm:pt>
    <dgm:pt modelId="{35B43834-0020-45CC-8241-A6072500D711}" type="parTrans" cxnId="{B9EB2E36-E5A8-4630-A0A5-E446E45BAB7B}">
      <dgm:prSet/>
      <dgm:spPr/>
      <dgm:t>
        <a:bodyPr/>
        <a:lstStyle/>
        <a:p>
          <a:pPr latinLnBrk="1"/>
          <a:endParaRPr lang="ko-KR" altLang="en-US" sz="1400"/>
        </a:p>
      </dgm:t>
    </dgm:pt>
    <dgm:pt modelId="{595B2F6A-FCC2-43BA-B80B-7F0D7DC979E3}" type="sibTrans" cxnId="{B9EB2E36-E5A8-4630-A0A5-E446E45BAB7B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A1F0C2A7-0EBF-40D4-A697-35A7337D9F0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</a:t>
          </a:r>
          <a:r>
            <a:rPr lang="en-US" altLang="ko-KR" sz="1400" baseline="30000" dirty="0"/>
            <a:t>st</a:t>
          </a:r>
          <a:r>
            <a:rPr lang="en-US" altLang="ko-KR" sz="1400" dirty="0"/>
            <a:t> Line Support</a:t>
          </a:r>
          <a:br>
            <a:rPr lang="en-US" altLang="ko-KR" sz="1400" dirty="0"/>
          </a:br>
          <a:r>
            <a:rPr lang="ko-KR" altLang="en-US" sz="1400"/>
            <a:t>콜 </a:t>
          </a:r>
          <a:r>
            <a:rPr lang="ko-KR" altLang="en-US" sz="1400" dirty="0"/>
            <a:t>데스크</a:t>
          </a:r>
        </a:p>
      </dgm:t>
    </dgm:pt>
    <dgm:pt modelId="{18FE7102-90F4-4301-BEE2-FE815486F35C}" type="parTrans" cxnId="{4A4974D1-102C-43B3-B4A2-AC4B0730F479}">
      <dgm:prSet/>
      <dgm:spPr/>
      <dgm:t>
        <a:bodyPr/>
        <a:lstStyle/>
        <a:p>
          <a:pPr latinLnBrk="1"/>
          <a:endParaRPr lang="ko-KR" altLang="en-US" sz="1400"/>
        </a:p>
      </dgm:t>
    </dgm:pt>
    <dgm:pt modelId="{E83C5C60-3190-4E02-B350-8CC3807C6161}" type="sibTrans" cxnId="{4A4974D1-102C-43B3-B4A2-AC4B0730F479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21799A33-B518-4B5A-B026-EBE6C191974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Service Ticket </a:t>
          </a:r>
          <a:r>
            <a:rPr lang="ko-KR" altLang="en-US" sz="1400"/>
            <a:t>발행</a:t>
          </a:r>
        </a:p>
      </dgm:t>
    </dgm:pt>
    <dgm:pt modelId="{14213BD1-E518-4F8C-A5EA-1D842836CCA0}" type="parTrans" cxnId="{217454F8-0640-4ACC-BF66-AA4C4217B823}">
      <dgm:prSet/>
      <dgm:spPr/>
      <dgm:t>
        <a:bodyPr/>
        <a:lstStyle/>
        <a:p>
          <a:pPr latinLnBrk="1"/>
          <a:endParaRPr lang="ko-KR" altLang="en-US" sz="1400"/>
        </a:p>
      </dgm:t>
    </dgm:pt>
    <dgm:pt modelId="{7C70A4AA-6E10-462D-B3E5-9491E130A9C6}" type="sibTrans" cxnId="{217454F8-0640-4ACC-BF66-AA4C4217B823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3D0F0B4E-6315-48B5-BA8B-61551C3F874E}">
      <dgm:prSet phldrT="[텍스트]" custT="1"/>
      <dgm:spPr/>
      <dgm:t>
        <a:bodyPr/>
        <a:lstStyle/>
        <a:p>
          <a:pPr latinLnBrk="1"/>
          <a:r>
            <a:rPr lang="en-US" altLang="ko-KR" sz="1400" dirty="0"/>
            <a:t>2</a:t>
          </a:r>
          <a:r>
            <a:rPr lang="en-US" altLang="ko-KR" sz="1400" baseline="30000" dirty="0"/>
            <a:t>nd</a:t>
          </a:r>
          <a:r>
            <a:rPr lang="en-US" altLang="ko-KR" sz="1400" dirty="0"/>
            <a:t> </a:t>
          </a:r>
          <a:r>
            <a:rPr lang="ko-KR" altLang="en-US" sz="1400"/>
            <a:t>개발자</a:t>
          </a:r>
          <a:br>
            <a:rPr lang="en-US" altLang="ko-KR" sz="1400" dirty="0"/>
          </a:br>
          <a:r>
            <a:rPr lang="ko-KR" altLang="en-US" sz="1400"/>
            <a:t>기술지원</a:t>
          </a:r>
          <a:endParaRPr lang="en-US" altLang="ko-KR" sz="1400" dirty="0"/>
        </a:p>
      </dgm:t>
    </dgm:pt>
    <dgm:pt modelId="{5E65C214-A651-4B3B-AFC9-55C286BE8A6F}" type="parTrans" cxnId="{320EBDB0-1C6A-4251-9152-188B9EFB6087}">
      <dgm:prSet/>
      <dgm:spPr/>
      <dgm:t>
        <a:bodyPr/>
        <a:lstStyle/>
        <a:p>
          <a:pPr latinLnBrk="1"/>
          <a:endParaRPr lang="ko-KR" altLang="en-US" sz="1400"/>
        </a:p>
      </dgm:t>
    </dgm:pt>
    <dgm:pt modelId="{AFB74C44-FDB2-4704-A6DF-CD3211606594}" type="sibTrans" cxnId="{320EBDB0-1C6A-4251-9152-188B9EFB6087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71FA2D73-295F-4D77-9A65-D85D835B4C4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문제해결</a:t>
          </a:r>
          <a:br>
            <a:rPr lang="en-US" altLang="ko-KR" sz="1400" dirty="0"/>
          </a:br>
          <a:r>
            <a:rPr lang="ko-KR" altLang="en-US" sz="1400"/>
            <a:t>수정로그</a:t>
          </a:r>
          <a:endParaRPr lang="en-US" altLang="ko-KR" sz="1400" dirty="0"/>
        </a:p>
      </dgm:t>
    </dgm:pt>
    <dgm:pt modelId="{CDAFBD49-BA66-40BB-B7B5-04BE52BD0B5C}" type="parTrans" cxnId="{3F11AEBB-2389-4D89-9204-06EC0C6A15E6}">
      <dgm:prSet/>
      <dgm:spPr/>
      <dgm:t>
        <a:bodyPr/>
        <a:lstStyle/>
        <a:p>
          <a:pPr latinLnBrk="1"/>
          <a:endParaRPr lang="ko-KR" altLang="en-US" sz="1400"/>
        </a:p>
      </dgm:t>
    </dgm:pt>
    <dgm:pt modelId="{90A66AF4-CD14-45CD-B4C4-D789C66EE526}" type="sibTrans" cxnId="{3F11AEBB-2389-4D89-9204-06EC0C6A15E6}">
      <dgm:prSet/>
      <dgm:spPr/>
      <dgm:t>
        <a:bodyPr/>
        <a:lstStyle/>
        <a:p>
          <a:pPr latinLnBrk="1"/>
          <a:endParaRPr lang="ko-KR" altLang="en-US" sz="1400"/>
        </a:p>
      </dgm:t>
    </dgm:pt>
    <dgm:pt modelId="{FCDA6C44-0C33-4558-82B5-3ECF1AF68891}" type="pres">
      <dgm:prSet presAssocID="{9B418079-C311-4565-A3F4-D0632DBDC046}" presName="Name0" presStyleCnt="0">
        <dgm:presLayoutVars>
          <dgm:dir/>
          <dgm:resizeHandles val="exact"/>
        </dgm:presLayoutVars>
      </dgm:prSet>
      <dgm:spPr/>
    </dgm:pt>
    <dgm:pt modelId="{73C777E7-1C3D-4A54-A2CA-C7A56BCFFF7F}" type="pres">
      <dgm:prSet presAssocID="{E2D71794-52DB-42DE-B775-C550D1A22875}" presName="node" presStyleLbl="node1" presStyleIdx="0" presStyleCnt="5">
        <dgm:presLayoutVars>
          <dgm:bulletEnabled val="1"/>
        </dgm:presLayoutVars>
      </dgm:prSet>
      <dgm:spPr/>
    </dgm:pt>
    <dgm:pt modelId="{CF96714E-FF30-46D2-924A-2FA0799799B7}" type="pres">
      <dgm:prSet presAssocID="{595B2F6A-FCC2-43BA-B80B-7F0D7DC979E3}" presName="sibTrans" presStyleLbl="sibTrans2D1" presStyleIdx="0" presStyleCnt="4"/>
      <dgm:spPr/>
    </dgm:pt>
    <dgm:pt modelId="{2526C72B-EB13-4405-B3B5-E89E20335EC3}" type="pres">
      <dgm:prSet presAssocID="{595B2F6A-FCC2-43BA-B80B-7F0D7DC979E3}" presName="connectorText" presStyleLbl="sibTrans2D1" presStyleIdx="0" presStyleCnt="4"/>
      <dgm:spPr/>
    </dgm:pt>
    <dgm:pt modelId="{357135E6-54B1-4C2B-9DF9-CC5C546E088A}" type="pres">
      <dgm:prSet presAssocID="{A1F0C2A7-0EBF-40D4-A697-35A7337D9F03}" presName="node" presStyleLbl="node1" presStyleIdx="1" presStyleCnt="5">
        <dgm:presLayoutVars>
          <dgm:bulletEnabled val="1"/>
        </dgm:presLayoutVars>
      </dgm:prSet>
      <dgm:spPr/>
    </dgm:pt>
    <dgm:pt modelId="{442CAAA5-20B6-4ED9-9979-238C9A680E5D}" type="pres">
      <dgm:prSet presAssocID="{E83C5C60-3190-4E02-B350-8CC3807C6161}" presName="sibTrans" presStyleLbl="sibTrans2D1" presStyleIdx="1" presStyleCnt="4"/>
      <dgm:spPr/>
    </dgm:pt>
    <dgm:pt modelId="{5D385DA3-8F3F-47FF-9BA4-45E9FD79A480}" type="pres">
      <dgm:prSet presAssocID="{E83C5C60-3190-4E02-B350-8CC3807C6161}" presName="connectorText" presStyleLbl="sibTrans2D1" presStyleIdx="1" presStyleCnt="4"/>
      <dgm:spPr/>
    </dgm:pt>
    <dgm:pt modelId="{4E91FBC3-E542-4EAA-B3F8-2397FC786426}" type="pres">
      <dgm:prSet presAssocID="{21799A33-B518-4B5A-B026-EBE6C1919749}" presName="node" presStyleLbl="node1" presStyleIdx="2" presStyleCnt="5">
        <dgm:presLayoutVars>
          <dgm:bulletEnabled val="1"/>
        </dgm:presLayoutVars>
      </dgm:prSet>
      <dgm:spPr/>
    </dgm:pt>
    <dgm:pt modelId="{FFA963B3-8B01-4C79-A4CA-179702CDE6CC}" type="pres">
      <dgm:prSet presAssocID="{7C70A4AA-6E10-462D-B3E5-9491E130A9C6}" presName="sibTrans" presStyleLbl="sibTrans2D1" presStyleIdx="2" presStyleCnt="4"/>
      <dgm:spPr/>
    </dgm:pt>
    <dgm:pt modelId="{7BD30072-11F6-4E56-929B-02460B1970B8}" type="pres">
      <dgm:prSet presAssocID="{7C70A4AA-6E10-462D-B3E5-9491E130A9C6}" presName="connectorText" presStyleLbl="sibTrans2D1" presStyleIdx="2" presStyleCnt="4"/>
      <dgm:spPr/>
    </dgm:pt>
    <dgm:pt modelId="{B30D852B-190B-485A-B379-FE0EEB737D85}" type="pres">
      <dgm:prSet presAssocID="{3D0F0B4E-6315-48B5-BA8B-61551C3F874E}" presName="node" presStyleLbl="node1" presStyleIdx="3" presStyleCnt="5">
        <dgm:presLayoutVars>
          <dgm:bulletEnabled val="1"/>
        </dgm:presLayoutVars>
      </dgm:prSet>
      <dgm:spPr/>
    </dgm:pt>
    <dgm:pt modelId="{9983361F-E2BF-4CB9-B2D9-AA296D09505E}" type="pres">
      <dgm:prSet presAssocID="{AFB74C44-FDB2-4704-A6DF-CD3211606594}" presName="sibTrans" presStyleLbl="sibTrans2D1" presStyleIdx="3" presStyleCnt="4"/>
      <dgm:spPr/>
    </dgm:pt>
    <dgm:pt modelId="{49EFC08F-8805-4CAE-9C05-C98D3DC1FC00}" type="pres">
      <dgm:prSet presAssocID="{AFB74C44-FDB2-4704-A6DF-CD3211606594}" presName="connectorText" presStyleLbl="sibTrans2D1" presStyleIdx="3" presStyleCnt="4"/>
      <dgm:spPr/>
    </dgm:pt>
    <dgm:pt modelId="{483703EE-1375-447C-89D4-56B9D02365E6}" type="pres">
      <dgm:prSet presAssocID="{71FA2D73-295F-4D77-9A65-D85D835B4C42}" presName="node" presStyleLbl="node1" presStyleIdx="4" presStyleCnt="5">
        <dgm:presLayoutVars>
          <dgm:bulletEnabled val="1"/>
        </dgm:presLayoutVars>
      </dgm:prSet>
      <dgm:spPr/>
    </dgm:pt>
  </dgm:ptLst>
  <dgm:cxnLst>
    <dgm:cxn modelId="{A0414423-343B-4FB1-B1FD-5BC6EE976AB8}" type="presOf" srcId="{A1F0C2A7-0EBF-40D4-A697-35A7337D9F03}" destId="{357135E6-54B1-4C2B-9DF9-CC5C546E088A}" srcOrd="0" destOrd="0" presId="urn:microsoft.com/office/officeart/2005/8/layout/process1"/>
    <dgm:cxn modelId="{1F35D823-AD7C-42C2-9A89-54CD99CCE8CF}" type="presOf" srcId="{E2D71794-52DB-42DE-B775-C550D1A22875}" destId="{73C777E7-1C3D-4A54-A2CA-C7A56BCFFF7F}" srcOrd="0" destOrd="0" presId="urn:microsoft.com/office/officeart/2005/8/layout/process1"/>
    <dgm:cxn modelId="{42A19530-228D-4E4F-B779-F57458EB37B1}" type="presOf" srcId="{595B2F6A-FCC2-43BA-B80B-7F0D7DC979E3}" destId="{2526C72B-EB13-4405-B3B5-E89E20335EC3}" srcOrd="1" destOrd="0" presId="urn:microsoft.com/office/officeart/2005/8/layout/process1"/>
    <dgm:cxn modelId="{B9EB2E36-E5A8-4630-A0A5-E446E45BAB7B}" srcId="{9B418079-C311-4565-A3F4-D0632DBDC046}" destId="{E2D71794-52DB-42DE-B775-C550D1A22875}" srcOrd="0" destOrd="0" parTransId="{35B43834-0020-45CC-8241-A6072500D711}" sibTransId="{595B2F6A-FCC2-43BA-B80B-7F0D7DC979E3}"/>
    <dgm:cxn modelId="{7BF7D15F-75A2-4C6F-B235-391BD359B36B}" type="presOf" srcId="{E83C5C60-3190-4E02-B350-8CC3807C6161}" destId="{442CAAA5-20B6-4ED9-9979-238C9A680E5D}" srcOrd="0" destOrd="0" presId="urn:microsoft.com/office/officeart/2005/8/layout/process1"/>
    <dgm:cxn modelId="{A57A864F-EFD0-4684-98BD-2D5EB44D6B94}" type="presOf" srcId="{AFB74C44-FDB2-4704-A6DF-CD3211606594}" destId="{49EFC08F-8805-4CAE-9C05-C98D3DC1FC00}" srcOrd="1" destOrd="0" presId="urn:microsoft.com/office/officeart/2005/8/layout/process1"/>
    <dgm:cxn modelId="{0D5E0850-3733-4B96-819B-3D0896C98762}" type="presOf" srcId="{3D0F0B4E-6315-48B5-BA8B-61551C3F874E}" destId="{B30D852B-190B-485A-B379-FE0EEB737D85}" srcOrd="0" destOrd="0" presId="urn:microsoft.com/office/officeart/2005/8/layout/process1"/>
    <dgm:cxn modelId="{6E1F9854-D088-41A2-8DE0-9463F394B126}" type="presOf" srcId="{E83C5C60-3190-4E02-B350-8CC3807C6161}" destId="{5D385DA3-8F3F-47FF-9BA4-45E9FD79A480}" srcOrd="1" destOrd="0" presId="urn:microsoft.com/office/officeart/2005/8/layout/process1"/>
    <dgm:cxn modelId="{72A45893-BE56-4C6A-A8C6-183A428641ED}" type="presOf" srcId="{21799A33-B518-4B5A-B026-EBE6C1919749}" destId="{4E91FBC3-E542-4EAA-B3F8-2397FC786426}" srcOrd="0" destOrd="0" presId="urn:microsoft.com/office/officeart/2005/8/layout/process1"/>
    <dgm:cxn modelId="{DBF013AB-FFD5-43DA-BF5F-438DFEAC90FE}" type="presOf" srcId="{7C70A4AA-6E10-462D-B3E5-9491E130A9C6}" destId="{FFA963B3-8B01-4C79-A4CA-179702CDE6CC}" srcOrd="0" destOrd="0" presId="urn:microsoft.com/office/officeart/2005/8/layout/process1"/>
    <dgm:cxn modelId="{09A325AF-43C5-462B-9E31-48AD6BDD1B1E}" type="presOf" srcId="{7C70A4AA-6E10-462D-B3E5-9491E130A9C6}" destId="{7BD30072-11F6-4E56-929B-02460B1970B8}" srcOrd="1" destOrd="0" presId="urn:microsoft.com/office/officeart/2005/8/layout/process1"/>
    <dgm:cxn modelId="{320EBDB0-1C6A-4251-9152-188B9EFB6087}" srcId="{9B418079-C311-4565-A3F4-D0632DBDC046}" destId="{3D0F0B4E-6315-48B5-BA8B-61551C3F874E}" srcOrd="3" destOrd="0" parTransId="{5E65C214-A651-4B3B-AFC9-55C286BE8A6F}" sibTransId="{AFB74C44-FDB2-4704-A6DF-CD3211606594}"/>
    <dgm:cxn modelId="{305F43B3-4326-4C57-A3C7-2EF585BB8AC0}" type="presOf" srcId="{9B418079-C311-4565-A3F4-D0632DBDC046}" destId="{FCDA6C44-0C33-4558-82B5-3ECF1AF68891}" srcOrd="0" destOrd="0" presId="urn:microsoft.com/office/officeart/2005/8/layout/process1"/>
    <dgm:cxn modelId="{3F11AEBB-2389-4D89-9204-06EC0C6A15E6}" srcId="{9B418079-C311-4565-A3F4-D0632DBDC046}" destId="{71FA2D73-295F-4D77-9A65-D85D835B4C42}" srcOrd="4" destOrd="0" parTransId="{CDAFBD49-BA66-40BB-B7B5-04BE52BD0B5C}" sibTransId="{90A66AF4-CD14-45CD-B4C4-D789C66EE526}"/>
    <dgm:cxn modelId="{DA01D2C1-C165-45CC-B85A-9B5E84BCFE83}" type="presOf" srcId="{595B2F6A-FCC2-43BA-B80B-7F0D7DC979E3}" destId="{CF96714E-FF30-46D2-924A-2FA0799799B7}" srcOrd="0" destOrd="0" presId="urn:microsoft.com/office/officeart/2005/8/layout/process1"/>
    <dgm:cxn modelId="{4A4974D1-102C-43B3-B4A2-AC4B0730F479}" srcId="{9B418079-C311-4565-A3F4-D0632DBDC046}" destId="{A1F0C2A7-0EBF-40D4-A697-35A7337D9F03}" srcOrd="1" destOrd="0" parTransId="{18FE7102-90F4-4301-BEE2-FE815486F35C}" sibTransId="{E83C5C60-3190-4E02-B350-8CC3807C6161}"/>
    <dgm:cxn modelId="{695817E3-38FE-4C03-A734-484DF9F6BCAD}" type="presOf" srcId="{71FA2D73-295F-4D77-9A65-D85D835B4C42}" destId="{483703EE-1375-447C-89D4-56B9D02365E6}" srcOrd="0" destOrd="0" presId="urn:microsoft.com/office/officeart/2005/8/layout/process1"/>
    <dgm:cxn modelId="{953028E8-7B5B-4D77-AC3C-9AF65CBC0DF1}" type="presOf" srcId="{AFB74C44-FDB2-4704-A6DF-CD3211606594}" destId="{9983361F-E2BF-4CB9-B2D9-AA296D09505E}" srcOrd="0" destOrd="0" presId="urn:microsoft.com/office/officeart/2005/8/layout/process1"/>
    <dgm:cxn modelId="{217454F8-0640-4ACC-BF66-AA4C4217B823}" srcId="{9B418079-C311-4565-A3F4-D0632DBDC046}" destId="{21799A33-B518-4B5A-B026-EBE6C1919749}" srcOrd="2" destOrd="0" parTransId="{14213BD1-E518-4F8C-A5EA-1D842836CCA0}" sibTransId="{7C70A4AA-6E10-462D-B3E5-9491E130A9C6}"/>
    <dgm:cxn modelId="{30A08CEF-E5FC-46D7-9C34-00A8383C7EE4}" type="presParOf" srcId="{FCDA6C44-0C33-4558-82B5-3ECF1AF68891}" destId="{73C777E7-1C3D-4A54-A2CA-C7A56BCFFF7F}" srcOrd="0" destOrd="0" presId="urn:microsoft.com/office/officeart/2005/8/layout/process1"/>
    <dgm:cxn modelId="{605787DF-9639-4D4F-880C-B17AF380323F}" type="presParOf" srcId="{FCDA6C44-0C33-4558-82B5-3ECF1AF68891}" destId="{CF96714E-FF30-46D2-924A-2FA0799799B7}" srcOrd="1" destOrd="0" presId="urn:microsoft.com/office/officeart/2005/8/layout/process1"/>
    <dgm:cxn modelId="{F3205F34-C8ED-4A99-9171-42C8C348F5C2}" type="presParOf" srcId="{CF96714E-FF30-46D2-924A-2FA0799799B7}" destId="{2526C72B-EB13-4405-B3B5-E89E20335EC3}" srcOrd="0" destOrd="0" presId="urn:microsoft.com/office/officeart/2005/8/layout/process1"/>
    <dgm:cxn modelId="{0FBD84FB-3EAC-4B89-9444-2FF0D675A33E}" type="presParOf" srcId="{FCDA6C44-0C33-4558-82B5-3ECF1AF68891}" destId="{357135E6-54B1-4C2B-9DF9-CC5C546E088A}" srcOrd="2" destOrd="0" presId="urn:microsoft.com/office/officeart/2005/8/layout/process1"/>
    <dgm:cxn modelId="{66025DDD-99EF-4C8B-82B1-BD844FC5C682}" type="presParOf" srcId="{FCDA6C44-0C33-4558-82B5-3ECF1AF68891}" destId="{442CAAA5-20B6-4ED9-9979-238C9A680E5D}" srcOrd="3" destOrd="0" presId="urn:microsoft.com/office/officeart/2005/8/layout/process1"/>
    <dgm:cxn modelId="{6C7710F6-81DF-45F9-A134-5610E302BE16}" type="presParOf" srcId="{442CAAA5-20B6-4ED9-9979-238C9A680E5D}" destId="{5D385DA3-8F3F-47FF-9BA4-45E9FD79A480}" srcOrd="0" destOrd="0" presId="urn:microsoft.com/office/officeart/2005/8/layout/process1"/>
    <dgm:cxn modelId="{FAE253C0-2D0E-498A-8BFA-9AAABE30281E}" type="presParOf" srcId="{FCDA6C44-0C33-4558-82B5-3ECF1AF68891}" destId="{4E91FBC3-E542-4EAA-B3F8-2397FC786426}" srcOrd="4" destOrd="0" presId="urn:microsoft.com/office/officeart/2005/8/layout/process1"/>
    <dgm:cxn modelId="{A7B1968A-A78B-49C9-B765-F251E70A6150}" type="presParOf" srcId="{FCDA6C44-0C33-4558-82B5-3ECF1AF68891}" destId="{FFA963B3-8B01-4C79-A4CA-179702CDE6CC}" srcOrd="5" destOrd="0" presId="urn:microsoft.com/office/officeart/2005/8/layout/process1"/>
    <dgm:cxn modelId="{7D591391-8D6D-4396-AF71-F76B04039A60}" type="presParOf" srcId="{FFA963B3-8B01-4C79-A4CA-179702CDE6CC}" destId="{7BD30072-11F6-4E56-929B-02460B1970B8}" srcOrd="0" destOrd="0" presId="urn:microsoft.com/office/officeart/2005/8/layout/process1"/>
    <dgm:cxn modelId="{6846A192-CEA6-4253-A7CB-1E36C499A031}" type="presParOf" srcId="{FCDA6C44-0C33-4558-82B5-3ECF1AF68891}" destId="{B30D852B-190B-485A-B379-FE0EEB737D85}" srcOrd="6" destOrd="0" presId="urn:microsoft.com/office/officeart/2005/8/layout/process1"/>
    <dgm:cxn modelId="{7D6321ED-C150-491A-9A63-E2B23FD504D7}" type="presParOf" srcId="{FCDA6C44-0C33-4558-82B5-3ECF1AF68891}" destId="{9983361F-E2BF-4CB9-B2D9-AA296D09505E}" srcOrd="7" destOrd="0" presId="urn:microsoft.com/office/officeart/2005/8/layout/process1"/>
    <dgm:cxn modelId="{AA646DA0-DD39-4F09-BBC3-ECC8570D5771}" type="presParOf" srcId="{9983361F-E2BF-4CB9-B2D9-AA296D09505E}" destId="{49EFC08F-8805-4CAE-9C05-C98D3DC1FC00}" srcOrd="0" destOrd="0" presId="urn:microsoft.com/office/officeart/2005/8/layout/process1"/>
    <dgm:cxn modelId="{41F79BC0-8366-4CD9-940A-835F5C42E015}" type="presParOf" srcId="{FCDA6C44-0C33-4558-82B5-3ECF1AF68891}" destId="{483703EE-1375-447C-89D4-56B9D02365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180A5-A454-44A2-BE2B-540BEB94E0D9}">
      <dsp:nvSpPr>
        <dsp:cNvPr id="0" name=""/>
        <dsp:cNvSpPr/>
      </dsp:nvSpPr>
      <dsp:spPr>
        <a:xfrm>
          <a:off x="0" y="851262"/>
          <a:ext cx="10073670" cy="2793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829" tIns="499872" rIns="78182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+mn-ea"/>
              <a:ea typeface="+mn-ea"/>
            </a:rPr>
            <a:t> 스마트 플랜트 업무 기능 설명서 </a:t>
          </a:r>
          <a:r>
            <a:rPr lang="en-US" altLang="ko-KR" sz="1600" kern="1200" dirty="0">
              <a:latin typeface="+mn-ea"/>
              <a:ea typeface="+mn-ea"/>
            </a:rPr>
            <a:t>(</a:t>
          </a:r>
          <a:r>
            <a:rPr lang="ko-KR" altLang="en-US" sz="1600" kern="1200" dirty="0">
              <a:latin typeface="+mn-ea"/>
              <a:ea typeface="+mn-ea"/>
            </a:rPr>
            <a:t>사용자 요구사항 및 업무 정리 보고서</a:t>
          </a:r>
          <a:r>
            <a:rPr lang="en-US" altLang="ko-KR" sz="1600" kern="1200" dirty="0">
              <a:latin typeface="+mn-ea"/>
              <a:ea typeface="+mn-ea"/>
            </a:rPr>
            <a:t>)</a:t>
          </a:r>
          <a:endParaRPr lang="ko-KR" altLang="en-US" sz="1600" kern="1200" dirty="0"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+mn-ea"/>
              <a:ea typeface="+mn-ea"/>
            </a:rPr>
            <a:t> 최종 시스템 구축을 위한 기술 검토 보고서 </a:t>
          </a:r>
          <a:r>
            <a:rPr lang="en-US" altLang="ko-KR" sz="1600" kern="1200" dirty="0">
              <a:latin typeface="+mn-ea"/>
              <a:ea typeface="+mn-ea"/>
            </a:rPr>
            <a:t>(</a:t>
          </a:r>
          <a:r>
            <a:rPr lang="ko-KR" altLang="en-US" sz="1600" kern="1200" dirty="0">
              <a:latin typeface="+mn-ea"/>
              <a:ea typeface="+mn-ea"/>
            </a:rPr>
            <a:t>개발 전략 및 방안</a:t>
          </a:r>
          <a:r>
            <a:rPr lang="en-US" altLang="ko-KR" sz="1600" kern="1200" dirty="0">
              <a:latin typeface="+mn-ea"/>
              <a:ea typeface="+mn-ea"/>
            </a:rPr>
            <a:t>)</a:t>
          </a:r>
          <a:endParaRPr lang="ko-KR" altLang="en-US" sz="1600" kern="1200" dirty="0"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>
              <a:latin typeface="+mn-ea"/>
              <a:ea typeface="+mn-ea"/>
            </a:rPr>
            <a:t> DEMO </a:t>
          </a:r>
          <a:r>
            <a:rPr lang="ko-KR" altLang="en-US" sz="1600" kern="1200" dirty="0">
              <a:latin typeface="+mn-ea"/>
              <a:ea typeface="+mn-ea"/>
            </a:rPr>
            <a:t>대시보드 그래픽 디자인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+mn-ea"/>
              <a:ea typeface="+mn-ea"/>
            </a:rPr>
            <a:t> </a:t>
          </a:r>
          <a:r>
            <a:rPr lang="en-US" altLang="ko-KR" sz="1600" kern="1200" dirty="0">
              <a:latin typeface="+mn-ea"/>
              <a:ea typeface="+mn-ea"/>
            </a:rPr>
            <a:t>DEMO </a:t>
          </a:r>
          <a:r>
            <a:rPr lang="ko-KR" altLang="en-US" sz="1600" kern="1200" dirty="0">
              <a:latin typeface="+mn-ea"/>
              <a:ea typeface="+mn-ea"/>
            </a:rPr>
            <a:t>대시보드 </a:t>
          </a:r>
          <a:r>
            <a:rPr lang="en-US" altLang="ko-KR" sz="1600" kern="1200" dirty="0">
              <a:latin typeface="+mn-ea"/>
              <a:ea typeface="+mn-ea"/>
            </a:rPr>
            <a:t>Front </a:t>
          </a:r>
          <a:r>
            <a:rPr lang="ko-KR" altLang="en-US" sz="1600" kern="1200" dirty="0">
              <a:latin typeface="+mn-ea"/>
              <a:ea typeface="+mn-ea"/>
            </a:rPr>
            <a:t>시스템 </a:t>
          </a:r>
          <a:r>
            <a:rPr lang="en-US" altLang="ko-KR" sz="1600" kern="1200" dirty="0">
              <a:latin typeface="+mn-ea"/>
              <a:ea typeface="+mn-ea"/>
            </a:rPr>
            <a:t>JavaScript </a:t>
          </a:r>
          <a:r>
            <a:rPr lang="ko-KR" altLang="en-US" sz="1600" kern="1200" dirty="0">
              <a:latin typeface="+mn-ea"/>
              <a:ea typeface="+mn-ea"/>
            </a:rPr>
            <a:t>및 </a:t>
          </a:r>
          <a:r>
            <a:rPr lang="en-US" altLang="ko-KR" sz="1600" kern="1200" dirty="0">
              <a:latin typeface="+mn-ea"/>
              <a:ea typeface="+mn-ea"/>
            </a:rPr>
            <a:t>CSS </a:t>
          </a:r>
          <a:r>
            <a:rPr lang="ko-KR" altLang="en-US" sz="1600" kern="1200" dirty="0">
              <a:latin typeface="+mn-ea"/>
              <a:ea typeface="+mn-ea"/>
            </a:rPr>
            <a:t>코드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+mn-ea"/>
              <a:ea typeface="+mn-ea"/>
            </a:rPr>
            <a:t> </a:t>
          </a:r>
          <a:r>
            <a:rPr lang="en-US" altLang="ko-KR" sz="1600" kern="1200" dirty="0">
              <a:latin typeface="+mn-ea"/>
              <a:ea typeface="+mn-ea"/>
            </a:rPr>
            <a:t>Mockup</a:t>
          </a:r>
          <a:r>
            <a:rPr lang="ko-KR" altLang="en-US" sz="1600" kern="1200" dirty="0">
              <a:latin typeface="+mn-ea"/>
              <a:ea typeface="+mn-ea"/>
            </a:rPr>
            <a:t> 데이터베이스 설계서 </a:t>
          </a:r>
          <a:r>
            <a:rPr lang="en-US" altLang="ko-KR" sz="1600" kern="1200" dirty="0">
              <a:latin typeface="+mn-ea"/>
              <a:ea typeface="+mn-ea"/>
            </a:rPr>
            <a:t>(Entity-Relationship Diagram: ERD)</a:t>
          </a:r>
          <a:endParaRPr lang="ko-KR" altLang="en-US" sz="1600" kern="1200" dirty="0"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 DEMO </a:t>
          </a:r>
          <a:r>
            <a:rPr lang="ko-KR" altLang="en-US" sz="1600" kern="1200" dirty="0"/>
            <a:t>대시보드 시스템 코드 및 구현 웹 사이트</a:t>
          </a:r>
        </a:p>
      </dsp:txBody>
      <dsp:txXfrm>
        <a:off x="0" y="851262"/>
        <a:ext cx="10073670" cy="2793522"/>
      </dsp:txXfrm>
    </dsp:sp>
    <dsp:sp modelId="{F69697E6-1E32-40B7-AC2B-209A18E16A5B}">
      <dsp:nvSpPr>
        <dsp:cNvPr id="0" name=""/>
        <dsp:cNvSpPr/>
      </dsp:nvSpPr>
      <dsp:spPr>
        <a:xfrm>
          <a:off x="392077" y="578620"/>
          <a:ext cx="2764426" cy="526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33" tIns="0" rIns="266533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프로젝트 산출물</a:t>
          </a:r>
        </a:p>
      </dsp:txBody>
      <dsp:txXfrm>
        <a:off x="417771" y="604314"/>
        <a:ext cx="2713038" cy="474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EE0EC-AD46-4BBD-A67F-9506D20AFDD7}">
      <dsp:nvSpPr>
        <dsp:cNvPr id="0" name=""/>
        <dsp:cNvSpPr/>
      </dsp:nvSpPr>
      <dsp:spPr>
        <a:xfrm>
          <a:off x="0" y="1213000"/>
          <a:ext cx="1007367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E9A52-8BA6-4EBF-947A-B3BF93680F2D}">
      <dsp:nvSpPr>
        <dsp:cNvPr id="0" name=""/>
        <dsp:cNvSpPr/>
      </dsp:nvSpPr>
      <dsp:spPr>
        <a:xfrm>
          <a:off x="396086" y="951889"/>
          <a:ext cx="2210737" cy="534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33" tIns="0" rIns="266533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고객 지원절차</a:t>
          </a:r>
        </a:p>
      </dsp:txBody>
      <dsp:txXfrm>
        <a:off x="422182" y="977985"/>
        <a:ext cx="2158545" cy="482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777E7-1C3D-4A54-A2CA-C7A56BCFFF7F}">
      <dsp:nvSpPr>
        <dsp:cNvPr id="0" name=""/>
        <dsp:cNvSpPr/>
      </dsp:nvSpPr>
      <dsp:spPr>
        <a:xfrm>
          <a:off x="4768" y="134360"/>
          <a:ext cx="1478109" cy="886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 문의</a:t>
          </a:r>
          <a:br>
            <a:rPr lang="en-US" altLang="ko-KR" sz="1400" kern="1200" dirty="0"/>
          </a:br>
          <a:r>
            <a:rPr lang="en-US" altLang="ko-KR" sz="1400" kern="1200" dirty="0"/>
            <a:t>Error </a:t>
          </a:r>
          <a:r>
            <a:rPr lang="ko-KR" altLang="en-US" sz="1400" kern="1200"/>
            <a:t>발생</a:t>
          </a:r>
          <a:endParaRPr lang="ko-KR" altLang="en-US" sz="1400" kern="1200" dirty="0"/>
        </a:p>
      </dsp:txBody>
      <dsp:txXfrm>
        <a:off x="30743" y="160335"/>
        <a:ext cx="1426159" cy="834915"/>
      </dsp:txXfrm>
    </dsp:sp>
    <dsp:sp modelId="{CF96714E-FF30-46D2-924A-2FA0799799B7}">
      <dsp:nvSpPr>
        <dsp:cNvPr id="0" name=""/>
        <dsp:cNvSpPr/>
      </dsp:nvSpPr>
      <dsp:spPr>
        <a:xfrm>
          <a:off x="1630688" y="394507"/>
          <a:ext cx="313359" cy="3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630688" y="467821"/>
        <a:ext cx="219351" cy="219943"/>
      </dsp:txXfrm>
    </dsp:sp>
    <dsp:sp modelId="{357135E6-54B1-4C2B-9DF9-CC5C546E088A}">
      <dsp:nvSpPr>
        <dsp:cNvPr id="0" name=""/>
        <dsp:cNvSpPr/>
      </dsp:nvSpPr>
      <dsp:spPr>
        <a:xfrm>
          <a:off x="2074120" y="134360"/>
          <a:ext cx="1478109" cy="88686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r>
            <a:rPr lang="en-US" altLang="ko-KR" sz="1400" kern="1200" baseline="30000" dirty="0"/>
            <a:t>st</a:t>
          </a:r>
          <a:r>
            <a:rPr lang="en-US" altLang="ko-KR" sz="1400" kern="1200" dirty="0"/>
            <a:t> Line Support</a:t>
          </a:r>
          <a:br>
            <a:rPr lang="en-US" altLang="ko-KR" sz="1400" kern="1200" dirty="0"/>
          </a:br>
          <a:r>
            <a:rPr lang="ko-KR" altLang="en-US" sz="1400" kern="1200"/>
            <a:t>콜 </a:t>
          </a:r>
          <a:r>
            <a:rPr lang="ko-KR" altLang="en-US" sz="1400" kern="1200" dirty="0"/>
            <a:t>데스크</a:t>
          </a:r>
        </a:p>
      </dsp:txBody>
      <dsp:txXfrm>
        <a:off x="2100095" y="160335"/>
        <a:ext cx="1426159" cy="834915"/>
      </dsp:txXfrm>
    </dsp:sp>
    <dsp:sp modelId="{442CAAA5-20B6-4ED9-9979-238C9A680E5D}">
      <dsp:nvSpPr>
        <dsp:cNvPr id="0" name=""/>
        <dsp:cNvSpPr/>
      </dsp:nvSpPr>
      <dsp:spPr>
        <a:xfrm>
          <a:off x="3700041" y="394507"/>
          <a:ext cx="313359" cy="3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700041" y="467821"/>
        <a:ext cx="219351" cy="219943"/>
      </dsp:txXfrm>
    </dsp:sp>
    <dsp:sp modelId="{4E91FBC3-E542-4EAA-B3F8-2397FC786426}">
      <dsp:nvSpPr>
        <dsp:cNvPr id="0" name=""/>
        <dsp:cNvSpPr/>
      </dsp:nvSpPr>
      <dsp:spPr>
        <a:xfrm>
          <a:off x="4143473" y="134360"/>
          <a:ext cx="1478109" cy="88686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Service Ticket </a:t>
          </a:r>
          <a:r>
            <a:rPr lang="ko-KR" altLang="en-US" sz="1400" kern="1200"/>
            <a:t>발행</a:t>
          </a:r>
        </a:p>
      </dsp:txBody>
      <dsp:txXfrm>
        <a:off x="4169448" y="160335"/>
        <a:ext cx="1426159" cy="834915"/>
      </dsp:txXfrm>
    </dsp:sp>
    <dsp:sp modelId="{FFA963B3-8B01-4C79-A4CA-179702CDE6CC}">
      <dsp:nvSpPr>
        <dsp:cNvPr id="0" name=""/>
        <dsp:cNvSpPr/>
      </dsp:nvSpPr>
      <dsp:spPr>
        <a:xfrm>
          <a:off x="5769394" y="394507"/>
          <a:ext cx="313359" cy="3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769394" y="467821"/>
        <a:ext cx="219351" cy="219943"/>
      </dsp:txXfrm>
    </dsp:sp>
    <dsp:sp modelId="{B30D852B-190B-485A-B379-FE0EEB737D85}">
      <dsp:nvSpPr>
        <dsp:cNvPr id="0" name=""/>
        <dsp:cNvSpPr/>
      </dsp:nvSpPr>
      <dsp:spPr>
        <a:xfrm>
          <a:off x="6212826" y="134360"/>
          <a:ext cx="1478109" cy="886865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</a:t>
          </a:r>
          <a:r>
            <a:rPr lang="en-US" altLang="ko-KR" sz="1400" kern="1200" baseline="30000" dirty="0"/>
            <a:t>nd</a:t>
          </a:r>
          <a:r>
            <a:rPr lang="en-US" altLang="ko-KR" sz="1400" kern="1200" dirty="0"/>
            <a:t> </a:t>
          </a:r>
          <a:r>
            <a:rPr lang="ko-KR" altLang="en-US" sz="1400" kern="1200"/>
            <a:t>개발자</a:t>
          </a:r>
          <a:br>
            <a:rPr lang="en-US" altLang="ko-KR" sz="1400" kern="1200" dirty="0"/>
          </a:br>
          <a:r>
            <a:rPr lang="ko-KR" altLang="en-US" sz="1400" kern="1200"/>
            <a:t>기술지원</a:t>
          </a:r>
          <a:endParaRPr lang="en-US" altLang="ko-KR" sz="1400" kern="1200" dirty="0"/>
        </a:p>
      </dsp:txBody>
      <dsp:txXfrm>
        <a:off x="6238801" y="160335"/>
        <a:ext cx="1426159" cy="834915"/>
      </dsp:txXfrm>
    </dsp:sp>
    <dsp:sp modelId="{9983361F-E2BF-4CB9-B2D9-AA296D09505E}">
      <dsp:nvSpPr>
        <dsp:cNvPr id="0" name=""/>
        <dsp:cNvSpPr/>
      </dsp:nvSpPr>
      <dsp:spPr>
        <a:xfrm>
          <a:off x="7838746" y="394507"/>
          <a:ext cx="313359" cy="3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838746" y="467821"/>
        <a:ext cx="219351" cy="219943"/>
      </dsp:txXfrm>
    </dsp:sp>
    <dsp:sp modelId="{483703EE-1375-447C-89D4-56B9D02365E6}">
      <dsp:nvSpPr>
        <dsp:cNvPr id="0" name=""/>
        <dsp:cNvSpPr/>
      </dsp:nvSpPr>
      <dsp:spPr>
        <a:xfrm>
          <a:off x="8282179" y="134360"/>
          <a:ext cx="1478109" cy="88686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문제해결</a:t>
          </a:r>
          <a:br>
            <a:rPr lang="en-US" altLang="ko-KR" sz="1400" kern="1200" dirty="0"/>
          </a:br>
          <a:r>
            <a:rPr lang="ko-KR" altLang="en-US" sz="1400" kern="1200"/>
            <a:t>수정로그</a:t>
          </a:r>
          <a:endParaRPr lang="en-US" altLang="ko-KR" sz="1400" kern="1200" dirty="0"/>
        </a:p>
      </dsp:txBody>
      <dsp:txXfrm>
        <a:off x="8308154" y="160335"/>
        <a:ext cx="1426159" cy="834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8FB86-4D28-4FCB-B2C3-2624C866694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71D4-1363-4A51-BF1C-42C3003E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671D4-1363-4A51-BF1C-42C3003E3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09A36-B86B-B54B-AF7B-19F982490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ADE6C-0337-9D22-45D0-378D3FC5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6539A-1F14-136E-93D6-607E200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8184C-DD41-7957-9672-F8727042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FB4D9-6E52-B720-1014-F88EF966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1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5A6B-E2F8-A8D8-CA9D-F0944156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421DB-936E-0D52-4849-A8388121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86888-F430-3BD5-5687-A6270D94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B0445-FE37-B313-339B-0A55D0D5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5C7D-6509-DF8C-758A-9DF85C9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8B2AF-80CC-811D-A45B-AAC59D49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3F015-14F0-1477-0D91-52BF1D01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23D75-32BB-49F9-42A5-80DF6DC7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D37C4-8266-ED1B-648F-55EC1742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A42E1-1E24-15CB-41E7-261F0592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97B1BFD-B08E-4BCC-8D7F-01B3DFEA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59601"/>
            <a:ext cx="11449051" cy="634999"/>
          </a:xfrm>
        </p:spPr>
        <p:txBody>
          <a:bodyPr/>
          <a:lstStyle>
            <a:lvl1pPr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F5B5A328-BCF0-CFE7-F475-48BF925E9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58024" y="6550027"/>
            <a:ext cx="647700" cy="307973"/>
          </a:xfrm>
        </p:spPr>
        <p:txBody>
          <a:bodyPr/>
          <a:lstStyle>
            <a:lvl1pPr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3B04085F-6F52-453E-8518-CF913AC2E3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28A6B-4CFC-802F-1A80-1ECC5DC8C421}"/>
              </a:ext>
            </a:extLst>
          </p:cNvPr>
          <p:cNvSpPr/>
          <p:nvPr userDrawn="1"/>
        </p:nvSpPr>
        <p:spPr>
          <a:xfrm>
            <a:off x="0" y="178918"/>
            <a:ext cx="224118" cy="71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D635-38AB-D842-D027-CCA175F3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71B7C-8EEA-9955-849F-CCCC354B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E6D20-AEF4-CFA9-A1FA-49487273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9260F-CD86-1FA2-110E-7F9F1695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3E85F-81B5-189B-1F38-0A0429DD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89F18-F9D3-1958-3969-A045C8F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1E8D-3E4F-7C54-A429-1C200362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E93C9-AFCA-34D2-848D-6C9EFF2A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EEE50-949A-BD04-65DA-287E17EC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36C14-118F-8C52-B30C-2DBAD76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3EBC4-642F-CD47-C58C-CAEA5151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71E9-D0C4-126F-4036-5D4EDEED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DD4BD-744A-B4D8-21FF-08A0E518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EFA17-C4F9-FAFD-4A12-3A0C6240B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BFDA26-3F01-D77F-DB79-D2DE138C4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C4F1E-E122-8B9E-63A4-A780C0DC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8FA21-0982-87A1-542C-87B5C2F1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2B26E-EA4F-45DA-505A-C40E0B2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BD663-AC54-FC03-16FE-FA491D92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93C68-E3D0-48A0-45C0-BAA0E63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062C05-C44E-9BCC-06DE-D7AF4530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AF35A-DEE7-E4AC-BA5A-C54D499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3DB00-74A8-5355-951F-1E25DED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4CCB3-34B2-6C2D-EC51-B338E8FD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1385-F61D-5F36-AE3E-B78B90EF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9FFB5-F4FC-776E-1EF1-E0DA15B8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4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A96C-9BB6-23F1-49FD-294BD4A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5C936-FC8D-3CE5-FAEA-1102780A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6431B-7BBD-4312-D403-6BAA9B9B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DA6E2-EB5A-187E-B09E-C56204C9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D73A4-B2D0-67DE-7D2E-64852A83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F5529-1E8E-FC78-FCF2-A3912702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1708-2135-802C-19F0-611280D4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4589F-1943-4B62-8FFC-01136363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951EC-3EDC-12E7-C574-1D8F3A19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74C6-79CB-8B4F-0B94-9C709725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5DAAC-FF01-BBB2-7C5B-0897A8FE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03B1-1647-8234-0A33-C3FB5891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05EF5-DA34-37FB-3C81-65F67F07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6AAD5-01D4-2C0C-45AE-46558D8C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FFFC6-E4E4-A9BE-231B-FD304DDC6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E76A-BD15-4CE5-8004-0FB596480F5A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853C-6640-91DC-DF49-0EF15108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1384B-CCC6-3331-A855-F6939213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228D-270F-4AB8-B62D-0CAC1F8348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BE042-2E03-F0D2-948B-12124F11E3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16" y="6506296"/>
            <a:ext cx="827584" cy="2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81EDE5-C8F4-AF3A-4934-597F1BF55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5"/>
          <a:stretch/>
        </p:blipFill>
        <p:spPr>
          <a:xfrm>
            <a:off x="7946365" y="2456473"/>
            <a:ext cx="3806573" cy="376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B8966-5169-9176-3893-605D3E491E9E}"/>
              </a:ext>
            </a:extLst>
          </p:cNvPr>
          <p:cNvSpPr txBox="1"/>
          <p:nvPr/>
        </p:nvSpPr>
        <p:spPr>
          <a:xfrm>
            <a:off x="11123753" y="614100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2025. 01.</a:t>
            </a:r>
            <a:endParaRPr lang="ko-KR" altLang="en-US" sz="1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673D38E-9F25-8A26-48AD-0752A540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183" y="1435258"/>
            <a:ext cx="9737452" cy="199374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4701" tIns="42350" rIns="84701" bIns="42350">
            <a:spAutoFit/>
          </a:bodyPr>
          <a:lstStyle/>
          <a:p>
            <a:pPr algn="ctr" defTabSz="847725">
              <a:lnSpc>
                <a:spcPct val="100000"/>
              </a:lnSpc>
              <a:spcBef>
                <a:spcPct val="50000"/>
              </a:spcBef>
              <a:defRPr/>
            </a:pP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㈜</a:t>
            </a:r>
            <a:r>
              <a:rPr lang="ko-KR" alt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카리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스마트 플랜트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개발 수행 계획서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pPr algn="ctr" defTabSz="847725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Plant 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406017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F7CD72-4C3F-EB8A-F40C-1A74F07893A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256763" y="710156"/>
            <a:ext cx="4870450" cy="9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4000" b="0" u="sng" dirty="0">
                <a:solidFill>
                  <a:schemeClr val="tx2">
                    <a:lumMod val="50000"/>
                  </a:schemeClr>
                </a:solidFill>
                <a:ea typeface="HY견고딕" pitchFamily="18" charset="-127"/>
              </a:rPr>
              <a:t>목 차</a:t>
            </a:r>
            <a:endParaRPr lang="en-US" altLang="ko-KR" sz="4000" b="0" u="sng" dirty="0">
              <a:solidFill>
                <a:schemeClr val="tx2">
                  <a:lumMod val="50000"/>
                </a:schemeClr>
              </a:solidFill>
              <a:ea typeface="HY견고딕" pitchFamily="18" charset="-127"/>
            </a:endParaRPr>
          </a:p>
        </p:txBody>
      </p:sp>
      <p:sp>
        <p:nvSpPr>
          <p:cNvPr id="6" name="Text Box 93">
            <a:extLst>
              <a:ext uri="{FF2B5EF4-FFF2-40B4-BE49-F238E27FC236}">
                <a16:creationId xmlns:a16="http://schemas.microsoft.com/office/drawing/2014/main" id="{D219BB23-E0E1-A1C5-2820-4B7B6C7C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120" y="4419172"/>
            <a:ext cx="3849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IV.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관리 및 지원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 Box 90">
            <a:extLst>
              <a:ext uri="{FF2B5EF4-FFF2-40B4-BE49-F238E27FC236}">
                <a16:creationId xmlns:a16="http://schemas.microsoft.com/office/drawing/2014/main" id="{60422AE1-690D-1714-CBA4-BF0990C7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74" y="3584594"/>
            <a:ext cx="289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III.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 구축 환경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 Box 90">
            <a:extLst>
              <a:ext uri="{FF2B5EF4-FFF2-40B4-BE49-F238E27FC236}">
                <a16:creationId xmlns:a16="http://schemas.microsoft.com/office/drawing/2014/main" id="{DF26A6CE-8E06-BE0F-5776-279974CA6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74" y="2750015"/>
            <a:ext cx="25138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II.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범위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Text Box 84">
            <a:extLst>
              <a:ext uri="{FF2B5EF4-FFF2-40B4-BE49-F238E27FC236}">
                <a16:creationId xmlns:a16="http://schemas.microsoft.com/office/drawing/2014/main" id="{9D4F2CEE-3E7A-2D67-8D97-3FC0D813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74" y="1915436"/>
            <a:ext cx="252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I.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프로젝트 개요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 descr="교통이(가) 표시된 사진&#10;&#10;자동 생성된 설명">
            <a:extLst>
              <a:ext uri="{FF2B5EF4-FFF2-40B4-BE49-F238E27FC236}">
                <a16:creationId xmlns:a16="http://schemas.microsoft.com/office/drawing/2014/main" id="{8D85EAA1-1460-0DD1-C223-67EA56E1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76" y="1778444"/>
            <a:ext cx="4518100" cy="3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ECB8CB-3697-A2D3-BED1-24684C6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32707"/>
            <a:ext cx="11449051" cy="634999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44006-E238-7338-C7CD-B9423B4543AF}"/>
              </a:ext>
            </a:extLst>
          </p:cNvPr>
          <p:cNvSpPr txBox="1"/>
          <p:nvPr/>
        </p:nvSpPr>
        <p:spPr>
          <a:xfrm flipH="1">
            <a:off x="485089" y="1044340"/>
            <a:ext cx="11232552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본 프로젝트의 명칭은 </a:t>
            </a:r>
            <a:r>
              <a:rPr lang="en-US" altLang="ko-KR" b="1" dirty="0">
                <a:latin typeface="+mn-ea"/>
              </a:rPr>
              <a:t>“</a:t>
            </a:r>
            <a:r>
              <a:rPr lang="ko-KR" altLang="en-US" b="1" dirty="0">
                <a:latin typeface="+mn-ea"/>
              </a:rPr>
              <a:t>㈜</a:t>
            </a:r>
            <a:r>
              <a:rPr lang="ko-KR" altLang="en-US" b="1" dirty="0" err="1">
                <a:latin typeface="+mn-ea"/>
              </a:rPr>
              <a:t>카리</a:t>
            </a:r>
            <a:r>
              <a:rPr lang="ko-KR" altLang="en-US" b="1" dirty="0">
                <a:latin typeface="+mn-ea"/>
              </a:rPr>
              <a:t> 스마트 플랜트 </a:t>
            </a:r>
            <a:r>
              <a:rPr lang="en-US" altLang="ko-KR" b="1" dirty="0">
                <a:latin typeface="+mn-ea"/>
              </a:rPr>
              <a:t>DEMO </a:t>
            </a:r>
            <a:r>
              <a:rPr lang="ko-KR" altLang="en-US" b="1" dirty="0">
                <a:latin typeface="+mn-ea"/>
              </a:rPr>
              <a:t>시스템 개발</a:t>
            </a:r>
            <a:r>
              <a:rPr lang="en-US" altLang="ko-KR" b="1" dirty="0">
                <a:latin typeface="+mn-ea"/>
              </a:rPr>
              <a:t>”</a:t>
            </a:r>
            <a:r>
              <a:rPr lang="ko-KR" altLang="en-US" dirty="0">
                <a:latin typeface="+mn-ea"/>
              </a:rPr>
              <a:t>이라 한다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sz="2000" dirty="0">
                <a:latin typeface="+mn-ea"/>
              </a:rPr>
              <a:t>	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기간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프로젝트 기간 </a:t>
            </a:r>
            <a:r>
              <a:rPr lang="en-US" altLang="ko-KR" b="1" dirty="0">
                <a:latin typeface="+mn-ea"/>
              </a:rPr>
              <a:t>2025</a:t>
            </a:r>
            <a:r>
              <a:rPr lang="ko-KR" altLang="en-US" b="1" dirty="0">
                <a:latin typeface="+mn-ea"/>
              </a:rPr>
              <a:t>년 </a:t>
            </a:r>
            <a:r>
              <a:rPr lang="en-US" altLang="ko-KR" b="1" dirty="0">
                <a:latin typeface="+mn-ea"/>
              </a:rPr>
              <a:t>01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20</a:t>
            </a:r>
            <a:r>
              <a:rPr lang="ko-KR" altLang="en-US" b="1" dirty="0">
                <a:latin typeface="+mn-ea"/>
              </a:rPr>
              <a:t>일 </a:t>
            </a:r>
            <a:r>
              <a:rPr lang="en-US" altLang="ko-KR" b="1" dirty="0">
                <a:latin typeface="+mn-ea"/>
              </a:rPr>
              <a:t>~ 2025</a:t>
            </a:r>
            <a:r>
              <a:rPr lang="ko-KR" altLang="en-US" b="1" dirty="0">
                <a:latin typeface="+mn-ea"/>
              </a:rPr>
              <a:t>년 </a:t>
            </a:r>
            <a:r>
              <a:rPr lang="en-US" altLang="ko-KR" b="1" dirty="0">
                <a:latin typeface="+mn-ea"/>
              </a:rPr>
              <a:t>03</a:t>
            </a:r>
            <a:r>
              <a:rPr lang="ko-KR" altLang="en-US" b="1" dirty="0">
                <a:latin typeface="+mn-ea"/>
              </a:rPr>
              <a:t>월 </a:t>
            </a:r>
            <a:r>
              <a:rPr lang="en-US" altLang="ko-KR" b="1" dirty="0">
                <a:latin typeface="+mn-ea"/>
              </a:rPr>
              <a:t>31</a:t>
            </a:r>
            <a:r>
              <a:rPr lang="ko-KR" altLang="en-US" b="1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검수 및 하지 보수 기간 포함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프로젝트 기간은 </a:t>
            </a:r>
            <a:r>
              <a:rPr lang="ko-KR" altLang="en-US" dirty="0" err="1">
                <a:latin typeface="+mn-ea"/>
              </a:rPr>
              <a:t>주관사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㈜</a:t>
            </a:r>
            <a:r>
              <a:rPr lang="ko-KR" altLang="en-US" dirty="0" err="1">
                <a:latin typeface="+mn-ea"/>
              </a:rPr>
              <a:t>카리와</a:t>
            </a:r>
            <a:r>
              <a:rPr lang="ko-KR" altLang="en-US" dirty="0">
                <a:latin typeface="+mn-ea"/>
              </a:rPr>
              <a:t> 개발사 ㈜</a:t>
            </a:r>
            <a:r>
              <a:rPr lang="ko-KR" altLang="en-US" dirty="0" err="1">
                <a:latin typeface="+mn-ea"/>
              </a:rPr>
              <a:t>이아이시스템즈</a:t>
            </a:r>
            <a:r>
              <a:rPr lang="ko-KR" altLang="en-US" dirty="0">
                <a:latin typeface="+mn-ea"/>
              </a:rPr>
              <a:t> 양사의 합의로 변경될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목적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최종적으로 개발될 ㈜</a:t>
            </a:r>
            <a:r>
              <a:rPr lang="ko-KR" altLang="en-US" dirty="0" err="1">
                <a:latin typeface="+mn-ea"/>
              </a:rPr>
              <a:t>카리의</a:t>
            </a:r>
            <a:r>
              <a:rPr lang="ko-KR" altLang="en-US" dirty="0">
                <a:latin typeface="+mn-ea"/>
              </a:rPr>
              <a:t> 이차전지 양극재의 </a:t>
            </a:r>
            <a:r>
              <a:rPr lang="ko-KR" altLang="en-US" dirty="0" err="1">
                <a:latin typeface="+mn-ea"/>
              </a:rPr>
              <a:t>전구체</a:t>
            </a:r>
            <a:r>
              <a:rPr lang="ko-KR" altLang="en-US" dirty="0">
                <a:latin typeface="+mn-ea"/>
              </a:rPr>
              <a:t> 생산공정에서 발생하는 고농도 </a:t>
            </a:r>
            <a:r>
              <a:rPr lang="ko-KR" altLang="en-US" dirty="0" err="1">
                <a:latin typeface="+mn-ea"/>
              </a:rPr>
              <a:t>염폐수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         </a:t>
            </a:r>
            <a:r>
              <a:rPr lang="ko-KR" altLang="en-US" dirty="0">
                <a:latin typeface="+mn-ea"/>
              </a:rPr>
              <a:t>처리 및 자원화 플랜트를 위한 </a:t>
            </a:r>
            <a:r>
              <a:rPr lang="ko-KR" altLang="en-US" b="1" dirty="0">
                <a:latin typeface="+mn-ea"/>
              </a:rPr>
              <a:t>정보전략 계획 수립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㈜</a:t>
            </a:r>
            <a:r>
              <a:rPr lang="ko-KR" altLang="en-US" dirty="0" err="1">
                <a:latin typeface="+mn-ea"/>
              </a:rPr>
              <a:t>카리</a:t>
            </a:r>
            <a:r>
              <a:rPr lang="ko-KR" altLang="en-US" dirty="0">
                <a:latin typeface="+mn-ea"/>
              </a:rPr>
              <a:t> 스마트 플랜트 시스템 개발을 위한 </a:t>
            </a:r>
            <a:r>
              <a:rPr lang="en-US" altLang="ko-KR" b="1" dirty="0">
                <a:latin typeface="+mn-ea"/>
              </a:rPr>
              <a:t>DEMO</a:t>
            </a:r>
            <a:r>
              <a:rPr lang="ko-KR" altLang="en-US" b="1" dirty="0">
                <a:latin typeface="+mn-ea"/>
              </a:rPr>
              <a:t> 대시보드 디자인 및 </a:t>
            </a:r>
            <a:r>
              <a:rPr lang="en-US" altLang="ko-KR" b="1" dirty="0">
                <a:latin typeface="+mn-ea"/>
              </a:rPr>
              <a:t>UI </a:t>
            </a:r>
            <a:r>
              <a:rPr lang="ko-KR" altLang="en-US" b="1" dirty="0">
                <a:latin typeface="+mn-ea"/>
              </a:rPr>
              <a:t>개발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b="1" dirty="0">
                <a:latin typeface="+mn-ea"/>
              </a:rPr>
              <a:t>스마트 플랜트 시스템의 개념을 가시화 하기 위한 </a:t>
            </a:r>
            <a:r>
              <a:rPr lang="en-US" altLang="ko-KR" b="1" dirty="0">
                <a:latin typeface="+mn-ea"/>
              </a:rPr>
              <a:t>DEMO </a:t>
            </a:r>
            <a:r>
              <a:rPr lang="ko-KR" altLang="en-US" b="1" dirty="0">
                <a:latin typeface="+mn-ea"/>
              </a:rPr>
              <a:t>대시보드 시스템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개발</a:t>
            </a:r>
            <a:r>
              <a:rPr lang="en-US" altLang="ko-KR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47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94F36043-D9D4-B521-B61C-4FFC0E5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32707"/>
            <a:ext cx="11449051" cy="634999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프로젝트 범위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696CB6-1C5D-9359-947B-82D6836C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85856"/>
              </p:ext>
            </p:extLst>
          </p:nvPr>
        </p:nvGraphicFramePr>
        <p:xfrm>
          <a:off x="496562" y="1222284"/>
          <a:ext cx="11084526" cy="50072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6917">
                  <a:extLst>
                    <a:ext uri="{9D8B030D-6E8A-4147-A177-3AD203B41FA5}">
                      <a16:colId xmlns:a16="http://schemas.microsoft.com/office/drawing/2014/main" val="188842160"/>
                    </a:ext>
                  </a:extLst>
                </a:gridCol>
                <a:gridCol w="8807609">
                  <a:extLst>
                    <a:ext uri="{9D8B030D-6E8A-4147-A177-3AD203B41FA5}">
                      <a16:colId xmlns:a16="http://schemas.microsoft.com/office/drawing/2014/main" val="891210799"/>
                    </a:ext>
                  </a:extLst>
                </a:gridCol>
              </a:tblGrid>
              <a:tr h="267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범위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8275"/>
                  </a:ext>
                </a:extLst>
              </a:tr>
              <a:tr h="86448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정보 전략 계획 수립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고농도 </a:t>
                      </a:r>
                      <a:r>
                        <a:rPr lang="ko-KR" altLang="en-US" dirty="0" err="1"/>
                        <a:t>염폐수</a:t>
                      </a:r>
                      <a:r>
                        <a:rPr lang="ko-KR" altLang="en-US" dirty="0"/>
                        <a:t> 처리 및 자원화를 위한 스마트 플랜트 개발 전략 수립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시스템 구축을 위한 개념 설계서 작성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센서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CPS </a:t>
                      </a:r>
                      <a:r>
                        <a:rPr lang="ko-KR" altLang="en-US" dirty="0"/>
                        <a:t>등과 관련된 기술 실현 가능성</a:t>
                      </a:r>
                      <a:r>
                        <a:rPr lang="en-US" altLang="ko-KR" dirty="0"/>
                        <a:t>(Technical Feasibility) </a:t>
                      </a:r>
                      <a:r>
                        <a:rPr lang="ko-KR" altLang="en-US" dirty="0"/>
                        <a:t>검토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025447"/>
                  </a:ext>
                </a:extLst>
              </a:tr>
              <a:tr h="10493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DEMO </a:t>
                      </a:r>
                      <a:r>
                        <a:rPr lang="ko-KR" altLang="en-US" dirty="0"/>
                        <a:t>대시보드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디자인 및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표준 웹 브라우저에서 작동될 수 있는 </a:t>
                      </a:r>
                      <a:r>
                        <a:rPr lang="en-US" altLang="ko-KR" dirty="0"/>
                        <a:t>DEMO </a:t>
                      </a:r>
                      <a:r>
                        <a:rPr lang="ko-KR" altLang="en-US" dirty="0"/>
                        <a:t>대시보드 디자인 개발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- </a:t>
                      </a:r>
                      <a:r>
                        <a:rPr lang="ko-KR" altLang="en-US" dirty="0"/>
                        <a:t>대형 스마트 </a:t>
                      </a:r>
                      <a:r>
                        <a:rPr lang="en-US" altLang="ko-KR" dirty="0"/>
                        <a:t>TV </a:t>
                      </a:r>
                      <a:r>
                        <a:rPr lang="ko-KR" altLang="en-US" dirty="0"/>
                        <a:t>혹은 프로젝터를 대상으로 함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서버와 연동될 수 있는 사용자 인터페이스 </a:t>
                      </a:r>
                      <a:r>
                        <a:rPr lang="en-US" altLang="ko-KR" dirty="0"/>
                        <a:t>(UI) </a:t>
                      </a:r>
                      <a:r>
                        <a:rPr lang="ko-KR" altLang="en-US" dirty="0"/>
                        <a:t>개발 및 구현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  </a:t>
                      </a:r>
                      <a:r>
                        <a:rPr lang="en-US" altLang="ko-KR" dirty="0"/>
                        <a:t>- JavaScript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CSS </a:t>
                      </a:r>
                      <a:r>
                        <a:rPr lang="ko-KR" altLang="en-US" dirty="0"/>
                        <a:t>등으로 구성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43162"/>
                  </a:ext>
                </a:extLst>
              </a:tr>
              <a:tr h="10493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DEMO </a:t>
                      </a:r>
                      <a:r>
                        <a:rPr lang="ko-KR" altLang="en-US" dirty="0"/>
                        <a:t>대시보드 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시스템 개발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dirty="0"/>
                        <a:t>스마트 플랜트 시스템 개념을 </a:t>
                      </a:r>
                      <a:r>
                        <a:rPr lang="en-US" altLang="ko-KR" dirty="0"/>
                        <a:t>DEMO </a:t>
                      </a:r>
                      <a:r>
                        <a:rPr lang="ko-KR" altLang="en-US" dirty="0"/>
                        <a:t>수준으로 가시화 하기 위한 대시보드 개발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- Mockup</a:t>
                      </a:r>
                      <a:r>
                        <a:rPr lang="ko-KR" altLang="en-US" dirty="0"/>
                        <a:t> 데이터 연동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- Entity</a:t>
                      </a:r>
                      <a:r>
                        <a:rPr lang="ko-KR" altLang="en-US" dirty="0"/>
                        <a:t> 레벨의 개념적인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 및 구현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- </a:t>
                      </a:r>
                      <a:r>
                        <a:rPr lang="ko-KR" altLang="en-US" dirty="0"/>
                        <a:t>기능 설정 및 리포팅 등을 위한 통합 관리 시스템의 개념 설계</a:t>
                      </a:r>
                      <a:endParaRPr lang="en-US" altLang="ko-K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2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5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DBBBF-7CA4-6631-407F-19F5692C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시스템 구축 환경</a:t>
            </a:r>
            <a:endParaRPr lang="ko-KR" altLang="en-US" sz="3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DEB19E4-CE03-6886-83B7-953C3E50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163" y="1052736"/>
            <a:ext cx="5786438" cy="2146479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2">
            <a:extLst>
              <a:ext uri="{FF2B5EF4-FFF2-40B4-BE49-F238E27FC236}">
                <a16:creationId xmlns:a16="http://schemas.microsoft.com/office/drawing/2014/main" id="{20B9CA9B-12E9-7F26-18F5-65020C7A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61" y="4791903"/>
            <a:ext cx="3960440" cy="1733441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Line 78">
            <a:extLst>
              <a:ext uri="{FF2B5EF4-FFF2-40B4-BE49-F238E27FC236}">
                <a16:creationId xmlns:a16="http://schemas.microsoft.com/office/drawing/2014/main" id="{B503CE11-4ED6-C945-A84F-43984EE3E415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7552425" y="2931766"/>
            <a:ext cx="0" cy="534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9ED0385F-DB13-43A2-5127-8DCCD8565C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64590" y="1567309"/>
            <a:ext cx="1946636" cy="2286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algn="ctr" defTabSz="7620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 Server</a:t>
            </a:r>
          </a:p>
        </p:txBody>
      </p:sp>
      <p:sp>
        <p:nvSpPr>
          <p:cNvPr id="35" name="Rectangle 81">
            <a:extLst>
              <a:ext uri="{FF2B5EF4-FFF2-40B4-BE49-F238E27FC236}">
                <a16:creationId xmlns:a16="http://schemas.microsoft.com/office/drawing/2014/main" id="{443B7544-8109-9C99-8780-C0B4D85D69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64590" y="2400747"/>
            <a:ext cx="1946636" cy="26193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Times New Roman" pitchFamily="18" charset="0"/>
              </a:rPr>
              <a:t>64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Times New Roman" pitchFamily="18" charset="0"/>
              </a:rPr>
              <a:t>bit Server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A72E68FC-A22A-9684-68E0-7A6A7DA917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64590" y="2662684"/>
            <a:ext cx="1946636" cy="26193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TCP/IP</a:t>
            </a:r>
          </a:p>
        </p:txBody>
      </p:sp>
      <p:sp>
        <p:nvSpPr>
          <p:cNvPr id="37" name="Rectangle 83" descr="어두운 정방향 사선">
            <a:extLst>
              <a:ext uri="{FF2B5EF4-FFF2-40B4-BE49-F238E27FC236}">
                <a16:creationId xmlns:a16="http://schemas.microsoft.com/office/drawing/2014/main" id="{A3D0F5A5-CC89-7CA1-84A4-A748D0FCDA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64590" y="1853059"/>
            <a:ext cx="1946636" cy="263525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F24C5FB-C21E-ED07-6CFC-DF7936DEBF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64590" y="2135634"/>
            <a:ext cx="1946636" cy="265113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MS SQL RDBMS</a:t>
            </a:r>
          </a:p>
        </p:txBody>
      </p:sp>
      <p:sp>
        <p:nvSpPr>
          <p:cNvPr id="39" name="Line 89">
            <a:extLst>
              <a:ext uri="{FF2B5EF4-FFF2-40B4-BE49-F238E27FC236}">
                <a16:creationId xmlns:a16="http://schemas.microsoft.com/office/drawing/2014/main" id="{1DBD13C1-6D97-1208-25F9-18625001DBC5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5016621" y="2979133"/>
            <a:ext cx="0" cy="48753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Rectangle 90">
            <a:extLst>
              <a:ext uri="{FF2B5EF4-FFF2-40B4-BE49-F238E27FC236}">
                <a16:creationId xmlns:a16="http://schemas.microsoft.com/office/drawing/2014/main" id="{4D95CCC8-98C5-0F32-4274-65C188E530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1609" y="1268859"/>
            <a:ext cx="1944687" cy="23018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algn="ctr" defTabSz="7620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 Server</a:t>
            </a:r>
          </a:p>
        </p:txBody>
      </p:sp>
      <p:sp>
        <p:nvSpPr>
          <p:cNvPr id="41" name="Rectangle 91" descr="어두운 정방향 사선">
            <a:extLst>
              <a:ext uri="{FF2B5EF4-FFF2-40B4-BE49-F238E27FC236}">
                <a16:creationId xmlns:a16="http://schemas.microsoft.com/office/drawing/2014/main" id="{3EAD2C5B-3213-46DF-8017-DC1305C7A8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1609" y="1556197"/>
            <a:ext cx="1944687" cy="28733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 S/W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37276679-5F15-89DC-E822-8F2D451635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1609" y="2442022"/>
            <a:ext cx="1944687" cy="261937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Windows2022 Server</a:t>
            </a:r>
          </a:p>
        </p:txBody>
      </p:sp>
      <p:sp>
        <p:nvSpPr>
          <p:cNvPr id="43" name="Rectangle 93">
            <a:extLst>
              <a:ext uri="{FF2B5EF4-FFF2-40B4-BE49-F238E27FC236}">
                <a16:creationId xmlns:a16="http://schemas.microsoft.com/office/drawing/2014/main" id="{44B56247-FC3C-A731-0C4F-5BD880987F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1609" y="2703959"/>
            <a:ext cx="1944687" cy="263525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TCP/IP, SSL</a:t>
            </a:r>
          </a:p>
        </p:txBody>
      </p:sp>
      <p:sp>
        <p:nvSpPr>
          <p:cNvPr id="44" name="Rectangle 94">
            <a:extLst>
              <a:ext uri="{FF2B5EF4-FFF2-40B4-BE49-F238E27FC236}">
                <a16:creationId xmlns:a16="http://schemas.microsoft.com/office/drawing/2014/main" id="{BF94962A-C953-D85E-EE7A-3F9BDE6C90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1609" y="1851472"/>
            <a:ext cx="1944687" cy="261937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IIS / EF </a:t>
            </a:r>
          </a:p>
        </p:txBody>
      </p:sp>
      <p:sp>
        <p:nvSpPr>
          <p:cNvPr id="45" name="Rectangle 109">
            <a:extLst>
              <a:ext uri="{FF2B5EF4-FFF2-40B4-BE49-F238E27FC236}">
                <a16:creationId xmlns:a16="http://schemas.microsoft.com/office/drawing/2014/main" id="{88C10942-1109-8782-7D78-0247C2A5CD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13196" y="2119759"/>
            <a:ext cx="1944688" cy="319088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Microsoft .NET Framework </a:t>
            </a:r>
          </a:p>
        </p:txBody>
      </p:sp>
      <p:cxnSp>
        <p:nvCxnSpPr>
          <p:cNvPr id="46" name="직선 연결선 28">
            <a:extLst>
              <a:ext uri="{FF2B5EF4-FFF2-40B4-BE49-F238E27FC236}">
                <a16:creationId xmlns:a16="http://schemas.microsoft.com/office/drawing/2014/main" id="{3D95793B-6B90-C746-40A0-C79E24055B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4476" y="3471823"/>
            <a:ext cx="5286375" cy="15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Box 33">
            <a:extLst>
              <a:ext uri="{FF2B5EF4-FFF2-40B4-BE49-F238E27FC236}">
                <a16:creationId xmlns:a16="http://schemas.microsoft.com/office/drawing/2014/main" id="{3F612AE8-8169-A902-EA4F-43B1C4E9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761" y="3335224"/>
            <a:ext cx="1016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 i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LAN/WIFI</a:t>
            </a:r>
          </a:p>
        </p:txBody>
      </p:sp>
      <p:sp>
        <p:nvSpPr>
          <p:cNvPr id="48" name="Rectangle 85">
            <a:extLst>
              <a:ext uri="{FF2B5EF4-FFF2-40B4-BE49-F238E27FC236}">
                <a16:creationId xmlns:a16="http://schemas.microsoft.com/office/drawing/2014/main" id="{02FC6963-E42F-36E2-4A0C-0F3B9A8160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3193" y="5057532"/>
            <a:ext cx="3333254" cy="2667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marL="0" marR="0" lvl="0" indent="0" algn="ctr" defTabSz="76200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50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Client PC, Smart TV, Mobile...</a:t>
            </a:r>
          </a:p>
        </p:txBody>
      </p:sp>
      <p:sp>
        <p:nvSpPr>
          <p:cNvPr id="49" name="Rectangle 86">
            <a:extLst>
              <a:ext uri="{FF2B5EF4-FFF2-40B4-BE49-F238E27FC236}">
                <a16:creationId xmlns:a16="http://schemas.microsoft.com/office/drawing/2014/main" id="{6170BA85-8EFB-A2B5-23F0-5D97A6F070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3193" y="5944096"/>
            <a:ext cx="3333254" cy="263525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TCP/IP</a:t>
            </a:r>
          </a:p>
        </p:txBody>
      </p:sp>
      <p:sp>
        <p:nvSpPr>
          <p:cNvPr id="50" name="Rectangle 87">
            <a:extLst>
              <a:ext uri="{FF2B5EF4-FFF2-40B4-BE49-F238E27FC236}">
                <a16:creationId xmlns:a16="http://schemas.microsoft.com/office/drawing/2014/main" id="{0A89DA66-4A33-D451-E6B2-3B069AE00B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3193" y="5387337"/>
            <a:ext cx="3333254" cy="261937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 Browser(IE, Chrome, Safari, Firefox ...)</a:t>
            </a:r>
          </a:p>
        </p:txBody>
      </p:sp>
      <p:sp>
        <p:nvSpPr>
          <p:cNvPr id="51" name="Rectangle 88">
            <a:extLst>
              <a:ext uri="{FF2B5EF4-FFF2-40B4-BE49-F238E27FC236}">
                <a16:creationId xmlns:a16="http://schemas.microsoft.com/office/drawing/2014/main" id="{1FF17D66-5377-4C4E-81FB-C983CB2A66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3193" y="5663109"/>
            <a:ext cx="3333254" cy="261937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Windows, Android, iOS,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etc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AutoShape 96">
            <a:extLst>
              <a:ext uri="{FF2B5EF4-FFF2-40B4-BE49-F238E27FC236}">
                <a16:creationId xmlns:a16="http://schemas.microsoft.com/office/drawing/2014/main" id="{67E958DE-DE3A-C247-FA08-A178B5D2C08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704498" y="3510109"/>
            <a:ext cx="476402" cy="29346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stealth" w="med" len="med"/>
            <a:tailEnd type="stealth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AutoShape 97">
            <a:extLst>
              <a:ext uri="{FF2B5EF4-FFF2-40B4-BE49-F238E27FC236}">
                <a16:creationId xmlns:a16="http://schemas.microsoft.com/office/drawing/2014/main" id="{70055E68-FA98-AD2C-894D-A3CA0FEDDF53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 rot="16200000" flipH="1">
            <a:off x="5695591" y="4003303"/>
            <a:ext cx="708308" cy="140015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stealth" w="med" len="med"/>
            <a:tailEnd type="stealth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54" name="Picture 2" descr="C:\Users\ljkim.EIS\Desktop\img\수정\cloud.png">
            <a:extLst>
              <a:ext uri="{FF2B5EF4-FFF2-40B4-BE49-F238E27FC236}">
                <a16:creationId xmlns:a16="http://schemas.microsoft.com/office/drawing/2014/main" id="{F105CBE1-DEA0-F493-16D8-E3A4190D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47" y="3747176"/>
            <a:ext cx="1537551" cy="7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99">
            <a:extLst>
              <a:ext uri="{FF2B5EF4-FFF2-40B4-BE49-F238E27FC236}">
                <a16:creationId xmlns:a16="http://schemas.microsoft.com/office/drawing/2014/main" id="{2C06682A-9C4E-1D3F-CE7D-032E9C6A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08" y="3902630"/>
            <a:ext cx="1263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56" name="모서리가 접힌 도형 57">
            <a:extLst>
              <a:ext uri="{FF2B5EF4-FFF2-40B4-BE49-F238E27FC236}">
                <a16:creationId xmlns:a16="http://schemas.microsoft.com/office/drawing/2014/main" id="{E9C62A27-93D5-FAD6-F49A-4CA82AA78038}"/>
              </a:ext>
            </a:extLst>
          </p:cNvPr>
          <p:cNvSpPr/>
          <p:nvPr/>
        </p:nvSpPr>
        <p:spPr>
          <a:xfrm>
            <a:off x="902288" y="1531573"/>
            <a:ext cx="2270861" cy="1067647"/>
          </a:xfrm>
          <a:prstGeom prst="foldedCorner">
            <a:avLst>
              <a:gd name="adj" fmla="val 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본사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공장 전산실 서버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혹은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Azure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클라우드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(1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대의 서버로 구성 가능</a:t>
            </a:r>
            <a:r>
              <a:rPr kumimoji="1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모서리가 접힌 도형 58">
            <a:extLst>
              <a:ext uri="{FF2B5EF4-FFF2-40B4-BE49-F238E27FC236}">
                <a16:creationId xmlns:a16="http://schemas.microsoft.com/office/drawing/2014/main" id="{EC3AFA97-A483-4E79-6A1C-57525D85D662}"/>
              </a:ext>
            </a:extLst>
          </p:cNvPr>
          <p:cNvSpPr/>
          <p:nvPr/>
        </p:nvSpPr>
        <p:spPr>
          <a:xfrm>
            <a:off x="902289" y="5017217"/>
            <a:ext cx="2270861" cy="1002175"/>
          </a:xfrm>
          <a:prstGeom prst="foldedCorner">
            <a:avLst>
              <a:gd name="adj" fmla="val 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본사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외부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협력업체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사용자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해외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공장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3805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9EAE5A8-6F5C-1E10-F23B-BDAAED8E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59601"/>
            <a:ext cx="11449051" cy="634999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프로젝트 관리 및 지원</a:t>
            </a:r>
            <a:endParaRPr lang="ko-KR" altLang="en-US" sz="3200" dirty="0"/>
          </a:p>
        </p:txBody>
      </p:sp>
      <p:graphicFrame>
        <p:nvGraphicFramePr>
          <p:cNvPr id="94" name="Group 364">
            <a:extLst>
              <a:ext uri="{FF2B5EF4-FFF2-40B4-BE49-F238E27FC236}">
                <a16:creationId xmlns:a16="http://schemas.microsoft.com/office/drawing/2014/main" id="{C1A9603E-A61F-4450-EA96-799A7906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95212"/>
              </p:ext>
            </p:extLst>
          </p:nvPr>
        </p:nvGraphicFramePr>
        <p:xfrm>
          <a:off x="815075" y="1032857"/>
          <a:ext cx="10561849" cy="4549047"/>
        </p:xfrm>
        <a:graphic>
          <a:graphicData uri="http://schemas.openxmlformats.org/drawingml/2006/table">
            <a:tbl>
              <a:tblPr/>
              <a:tblGrid>
                <a:gridCol w="1444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3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5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9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117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프로젝트 실행 계획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BIZ한마음명조 B" panose="02020503020101020101" pitchFamily="18" charset="-127"/>
                          <a:ea typeface="KBIZ한마음명조 B" panose="02020503020101020101" pitchFamily="18" charset="-127"/>
                        </a:rPr>
                        <a:t>Week+10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1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준비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업무 협의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 전략 계획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DEMO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대시보드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디자인개발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57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DEMO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대시보드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54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DEMO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대시보드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MockupDB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DEMO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대시보드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 개발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487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5" name="Rectangle 696">
            <a:extLst>
              <a:ext uri="{FF2B5EF4-FFF2-40B4-BE49-F238E27FC236}">
                <a16:creationId xmlns:a16="http://schemas.microsoft.com/office/drawing/2014/main" id="{BDD3A73B-19C6-993B-DE10-167FDB9A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36" y="1088139"/>
            <a:ext cx="6318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5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prstClr val="white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기간</a:t>
            </a:r>
          </a:p>
        </p:txBody>
      </p:sp>
      <p:sp>
        <p:nvSpPr>
          <p:cNvPr id="96" name="Rectangle 697">
            <a:extLst>
              <a:ext uri="{FF2B5EF4-FFF2-40B4-BE49-F238E27FC236}">
                <a16:creationId xmlns:a16="http://schemas.microsoft.com/office/drawing/2014/main" id="{EC84B72A-242B-2700-7EBD-D61AFFD4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20" y="1377391"/>
            <a:ext cx="6318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5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prstClr val="white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구분</a:t>
            </a:r>
          </a:p>
        </p:txBody>
      </p:sp>
      <p:sp>
        <p:nvSpPr>
          <p:cNvPr id="106" name="AutoShape 347">
            <a:extLst>
              <a:ext uri="{FF2B5EF4-FFF2-40B4-BE49-F238E27FC236}">
                <a16:creationId xmlns:a16="http://schemas.microsoft.com/office/drawing/2014/main" id="{C69EBDEA-34C2-5978-83A7-3C7F6EDB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69" y="5215060"/>
            <a:ext cx="185825" cy="151929"/>
          </a:xfrm>
          <a:prstGeom prst="triangle">
            <a:avLst>
              <a:gd name="adj" fmla="val 50000"/>
            </a:avLst>
          </a:prstGeom>
          <a:solidFill>
            <a:srgbClr val="184594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Rectangle 348">
            <a:extLst>
              <a:ext uri="{FF2B5EF4-FFF2-40B4-BE49-F238E27FC236}">
                <a16:creationId xmlns:a16="http://schemas.microsoft.com/office/drawing/2014/main" id="{957EC7B2-02A3-B3FA-C535-3CB43E1A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20" y="5180577"/>
            <a:ext cx="1575865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CCFE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7" tIns="45707" rIns="91417" bIns="45707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Technical Review</a:t>
            </a:r>
            <a:endParaRPr lang="ko-KR" altLang="en-US" sz="9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9" name="AutoShape 351">
            <a:extLst>
              <a:ext uri="{FF2B5EF4-FFF2-40B4-BE49-F238E27FC236}">
                <a16:creationId xmlns:a16="http://schemas.microsoft.com/office/drawing/2014/main" id="{88BEFBD1-EA95-3DD8-C898-058D5E89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087" y="5186101"/>
            <a:ext cx="185825" cy="151929"/>
          </a:xfrm>
          <a:prstGeom prst="triangle">
            <a:avLst>
              <a:gd name="adj" fmla="val 50000"/>
            </a:avLst>
          </a:prstGeom>
          <a:solidFill>
            <a:srgbClr val="184594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Rectangle 352">
            <a:extLst>
              <a:ext uri="{FF2B5EF4-FFF2-40B4-BE49-F238E27FC236}">
                <a16:creationId xmlns:a16="http://schemas.microsoft.com/office/drawing/2014/main" id="{6BC7170B-EDF0-06FA-DA37-2EA36800D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452" y="5180577"/>
            <a:ext cx="866004" cy="2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CCFE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7" tIns="45707" rIns="91417" bIns="45707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완료보고</a:t>
            </a:r>
          </a:p>
        </p:txBody>
      </p:sp>
      <p:sp>
        <p:nvSpPr>
          <p:cNvPr id="111" name="Line 353">
            <a:extLst>
              <a:ext uri="{FF2B5EF4-FFF2-40B4-BE49-F238E27FC236}">
                <a16:creationId xmlns:a16="http://schemas.microsoft.com/office/drawing/2014/main" id="{D119BE91-4278-8230-9113-21DAEC643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76" y="1033592"/>
            <a:ext cx="1417846" cy="682787"/>
          </a:xfrm>
          <a:prstGeom prst="line">
            <a:avLst/>
          </a:prstGeom>
          <a:noFill/>
          <a:ln w="9525">
            <a:solidFill>
              <a:srgbClr val="EEECE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화살표: 오른쪽 179">
            <a:extLst>
              <a:ext uri="{FF2B5EF4-FFF2-40B4-BE49-F238E27FC236}">
                <a16:creationId xmlns:a16="http://schemas.microsoft.com/office/drawing/2014/main" id="{08841004-A51A-6B2F-F8B8-9C299FA4006C}"/>
              </a:ext>
            </a:extLst>
          </p:cNvPr>
          <p:cNvSpPr/>
          <p:nvPr/>
        </p:nvSpPr>
        <p:spPr>
          <a:xfrm>
            <a:off x="2288703" y="1911250"/>
            <a:ext cx="701221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화살표: 오른쪽 180">
            <a:extLst>
              <a:ext uri="{FF2B5EF4-FFF2-40B4-BE49-F238E27FC236}">
                <a16:creationId xmlns:a16="http://schemas.microsoft.com/office/drawing/2014/main" id="{085AF39F-D42D-5666-23DB-50313C8CE90C}"/>
              </a:ext>
            </a:extLst>
          </p:cNvPr>
          <p:cNvSpPr/>
          <p:nvPr/>
        </p:nvSpPr>
        <p:spPr>
          <a:xfrm>
            <a:off x="3038227" y="2310988"/>
            <a:ext cx="1169648" cy="199870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오른쪽 181">
            <a:extLst>
              <a:ext uri="{FF2B5EF4-FFF2-40B4-BE49-F238E27FC236}">
                <a16:creationId xmlns:a16="http://schemas.microsoft.com/office/drawing/2014/main" id="{75CE9EC9-8E25-47BA-E57B-C3DE28F78343}"/>
              </a:ext>
            </a:extLst>
          </p:cNvPr>
          <p:cNvSpPr/>
          <p:nvPr/>
        </p:nvSpPr>
        <p:spPr>
          <a:xfrm>
            <a:off x="4259359" y="2778181"/>
            <a:ext cx="1200195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오른쪽 182">
            <a:extLst>
              <a:ext uri="{FF2B5EF4-FFF2-40B4-BE49-F238E27FC236}">
                <a16:creationId xmlns:a16="http://schemas.microsoft.com/office/drawing/2014/main" id="{876D3FB0-178F-629F-5DDD-0E2E3D63E32E}"/>
              </a:ext>
            </a:extLst>
          </p:cNvPr>
          <p:cNvSpPr/>
          <p:nvPr/>
        </p:nvSpPr>
        <p:spPr>
          <a:xfrm>
            <a:off x="4259358" y="3240380"/>
            <a:ext cx="1672386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FBBE7590-70BF-7173-F678-FAED4E7516C8}"/>
              </a:ext>
            </a:extLst>
          </p:cNvPr>
          <p:cNvSpPr/>
          <p:nvPr/>
        </p:nvSpPr>
        <p:spPr>
          <a:xfrm>
            <a:off x="5931743" y="3748796"/>
            <a:ext cx="2008683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화살표: 오른쪽 184">
            <a:extLst>
              <a:ext uri="{FF2B5EF4-FFF2-40B4-BE49-F238E27FC236}">
                <a16:creationId xmlns:a16="http://schemas.microsoft.com/office/drawing/2014/main" id="{8FD9C19A-34F4-A5ED-04FA-8CED69715A8C}"/>
              </a:ext>
            </a:extLst>
          </p:cNvPr>
          <p:cNvSpPr/>
          <p:nvPr/>
        </p:nvSpPr>
        <p:spPr>
          <a:xfrm>
            <a:off x="5931743" y="4258196"/>
            <a:ext cx="2008683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221D2894-FBB7-C040-8662-261037C2B8FD}"/>
              </a:ext>
            </a:extLst>
          </p:cNvPr>
          <p:cNvSpPr/>
          <p:nvPr/>
        </p:nvSpPr>
        <p:spPr>
          <a:xfrm>
            <a:off x="7982638" y="4766612"/>
            <a:ext cx="2528601" cy="194873"/>
          </a:xfrm>
          <a:prstGeom prst="rightArrow">
            <a:avLst>
              <a:gd name="adj1" fmla="val 61538"/>
              <a:gd name="adj2" fmla="val 730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17FBE2A-A107-6BE5-61BC-63E22A096504}"/>
              </a:ext>
            </a:extLst>
          </p:cNvPr>
          <p:cNvSpPr txBox="1"/>
          <p:nvPr/>
        </p:nvSpPr>
        <p:spPr>
          <a:xfrm>
            <a:off x="753977" y="5720161"/>
            <a:ext cx="1053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* </a:t>
            </a:r>
            <a:r>
              <a:rPr lang="ko-KR" altLang="en-US" sz="1400" b="1" dirty="0">
                <a:latin typeface="+mn-ea"/>
              </a:rPr>
              <a:t>인력 투입 계획</a:t>
            </a:r>
            <a:r>
              <a:rPr lang="en-US" altLang="ko-KR" sz="1400" b="1" dirty="0">
                <a:latin typeface="+mn-ea"/>
              </a:rPr>
              <a:t>: PM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명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고급 개발자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명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디자이너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명</a:t>
            </a:r>
            <a:r>
              <a:rPr lang="en-US" altLang="ko-KR" sz="1400" b="1" dirty="0">
                <a:latin typeface="+mn-ea"/>
              </a:rPr>
              <a:t> (</a:t>
            </a:r>
            <a:r>
              <a:rPr lang="ko-KR" altLang="en-US" sz="1400" b="1" dirty="0">
                <a:latin typeface="+mn-ea"/>
              </a:rPr>
              <a:t>개발 기간 중 총 </a:t>
            </a:r>
            <a:r>
              <a:rPr lang="en-US" altLang="ko-KR" sz="1400" b="1" dirty="0">
                <a:latin typeface="+mn-ea"/>
              </a:rPr>
              <a:t>5 Man Month </a:t>
            </a:r>
            <a:r>
              <a:rPr lang="ko-KR" altLang="en-US" sz="1400" b="1" dirty="0">
                <a:latin typeface="+mn-ea"/>
              </a:rPr>
              <a:t>투입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44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E47CC1F-4F0F-CC78-A200-E53FAAAD9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652329"/>
              </p:ext>
            </p:extLst>
          </p:nvPr>
        </p:nvGraphicFramePr>
        <p:xfrm>
          <a:off x="944102" y="498347"/>
          <a:ext cx="10073670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C23124B-C584-A6D7-3317-5B671D3A0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222976"/>
              </p:ext>
            </p:extLst>
          </p:nvPr>
        </p:nvGraphicFramePr>
        <p:xfrm>
          <a:off x="944102" y="3426618"/>
          <a:ext cx="100736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BD5C8F68-647F-723D-2C77-7069DC8A6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52451"/>
              </p:ext>
            </p:extLst>
          </p:nvPr>
        </p:nvGraphicFramePr>
        <p:xfrm>
          <a:off x="1091717" y="4859283"/>
          <a:ext cx="9765057" cy="115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CEF4F9A-E4C3-EB88-AA62-22605205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59601"/>
            <a:ext cx="11449051" cy="634999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프로젝트 관리 및 지원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계속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25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571</Words>
  <Application>Microsoft Office PowerPoint</Application>
  <PresentationFormat>와이드스크린</PresentationFormat>
  <Paragraphs>110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HY울릉도M</vt:lpstr>
      <vt:lpstr>KBIZ한마음명조 B</vt:lpstr>
      <vt:lpstr>KoPubWorld돋움체 Bold</vt:lpstr>
      <vt:lpstr>Malgun Gothic Semilight</vt:lpstr>
      <vt:lpstr>Arial</vt:lpstr>
      <vt:lpstr>HY견고딕</vt:lpstr>
      <vt:lpstr>Wingdings</vt:lpstr>
      <vt:lpstr>맑은 고딕</vt:lpstr>
      <vt:lpstr>Office 테마</vt:lpstr>
      <vt:lpstr>PowerPoint 프레젠테이션</vt:lpstr>
      <vt:lpstr>PowerPoint 프레젠테이션</vt:lpstr>
      <vt:lpstr>프로젝트 개요</vt:lpstr>
      <vt:lpstr>프로젝트 범위</vt:lpstr>
      <vt:lpstr>시스템 구축 환경</vt:lpstr>
      <vt:lpstr>프로젝트 관리 및 지원</vt:lpstr>
      <vt:lpstr>프로젝트 관리 및 지원 (계속)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김태강 | ERP</dc:creator>
  <cp:lastModifiedBy>김태강 | 시스템운영</cp:lastModifiedBy>
  <cp:revision>26</cp:revision>
  <dcterms:created xsi:type="dcterms:W3CDTF">2023-06-04T02:55:26Z</dcterms:created>
  <dcterms:modified xsi:type="dcterms:W3CDTF">2025-01-23T01:17:55Z</dcterms:modified>
</cp:coreProperties>
</file>