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E3CF3-C6F0-2B0B-4104-EF6075C0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CDC1-21C8-3DD3-973E-300A9702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D8CB-D4AB-5EA6-9159-6A8CAEC3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00CB4-FA1A-41E2-042D-77374613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7CF9D-C448-3B60-2C15-889BA186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B0CB-087A-9F66-0B4A-61B7170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CE60B-5C25-2BBD-145F-CC2B8B221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04A8-2590-3982-481E-6613E2F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499A7-F8FE-33CA-5464-492CF6CC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B2E6-0AA2-0FF8-7121-2DDF7DDE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BEC47D-A395-5DA5-BC7B-05D6B3D0B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371A61-3E05-A36B-5A40-14134F9A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887B2-E4E3-2C17-F307-10787674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9B169-D2FD-5B7D-9644-24EF1DC5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F8E28-060C-1EF5-07B4-F0797D0A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1F753-BC4D-E3EA-179E-70FAC97E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AAA68-ACF3-A55B-2F3A-FF29FEA6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0FB49-D915-8B87-8C02-2CBAF617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32E9C-197F-79EE-EBCD-CF241C0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0474E-AAFB-C748-CDE2-DD0596DB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3A59-767C-534C-EF8A-FBA01101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3124E6-8FB8-D015-1215-ED852835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2D8B7-9413-B51D-02AC-8EB90232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7C82A-549A-EE33-0FC6-6AB4CA3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A186B-3A30-E0FB-98CE-18BAD837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0B13-F5D3-C361-26DC-90A247A7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BCB8B-3705-884A-99DB-41D76845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98E3F-5621-EE8B-19C9-D22A431C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8071F-50FD-0DD4-E885-7C808267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FDEF4-1A5A-AE59-BA31-9419270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BAAD4-8F28-8237-C80A-6F7792C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0F43-0CF4-1AA2-826F-D016237E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5C479-F6FA-4348-C059-C015C7CB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EC5AD-8FF2-5EAA-02FC-CBF388898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ED365-88C1-1574-23F6-002D08D98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AFAAE-CCB2-8047-F212-4F009F79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E7D903-4E69-C494-705D-7645582B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8F3D55-C8B8-C834-2FC4-BB8993F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F9C818-D34D-2423-8914-0F69E16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B86D-1A0E-415F-F822-27DF153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CCE531-C191-9AB3-BA26-96B02C0D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81450-39EB-F608-D0B4-335683D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95055-375B-500C-F28B-1A7F09D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06D58-048F-424B-86A4-A8E2E91D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8D6272-9D77-18F0-2134-D1AB180A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69C26-17CC-0140-8159-C86EB763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4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F1AC3-0B4F-9C85-1243-EC5AE845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3154-01C0-0914-D1CC-3930095D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7171D-BA1A-4C19-9F35-4897B41B7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7BB17-AC86-8213-D0E3-4941572C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8CA5B-C876-11B6-81B0-DA22B5C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78850-7C88-D09E-3DD6-D38343AA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ADE8-1F6A-3B0B-6E3A-A2596EF8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EAD755-ABA8-3C55-B734-D572E908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7BCB0-03CC-B01C-7A06-111B8A75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4A48B-F925-3BB0-9D82-B458AF27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D71D8-FB1F-3499-AF53-EE706CC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FEB73-ADFB-DB40-611F-07080C6B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D81FB-DF7E-AA87-9A9A-BF836D1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C3312-ED19-F8E1-26C7-C0DE76FD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BADF7-4308-0145-3A1E-D35D3AB60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7F5A-5E1D-43BE-A5EC-EAD2E7DA938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EF25-292F-B088-04A8-7AFD65BA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701DF-42F7-AD7E-CA08-43FFB6F8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766-3FD3-4C33-BFD7-83105CC42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9EFFE4-E025-4959-5AFE-D519AD50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1"/>
            <a:ext cx="12192000" cy="6804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5560D-6FB2-33C7-F772-DD21BC537576}"/>
              </a:ext>
            </a:extLst>
          </p:cNvPr>
          <p:cNvSpPr txBox="1"/>
          <p:nvPr/>
        </p:nvSpPr>
        <p:spPr>
          <a:xfrm>
            <a:off x="5898925" y="6040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보관조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65175-DD65-ED13-5E4D-426D00008CB6}"/>
              </a:ext>
            </a:extLst>
          </p:cNvPr>
          <p:cNvSpPr txBox="1"/>
          <p:nvPr/>
        </p:nvSpPr>
        <p:spPr>
          <a:xfrm>
            <a:off x="8733367" y="60409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염폐수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저장조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92875-BF26-AF54-FE36-CBEDA910329A}"/>
              </a:ext>
            </a:extLst>
          </p:cNvPr>
          <p:cNvSpPr txBox="1"/>
          <p:nvPr/>
        </p:nvSpPr>
        <p:spPr>
          <a:xfrm>
            <a:off x="1322693" y="6104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처리수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5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973CC3-47B6-9C10-1798-FE0A2928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02"/>
            <a:ext cx="12192000" cy="6205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84BD5-CBE5-DABE-5E0A-B909A1862A7B}"/>
              </a:ext>
            </a:extLst>
          </p:cNvPr>
          <p:cNvSpPr txBox="1"/>
          <p:nvPr/>
        </p:nvSpPr>
        <p:spPr>
          <a:xfrm>
            <a:off x="7867426" y="6108701"/>
            <a:ext cx="365147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반응조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56FFF6-2E12-E6E1-4EE7-8C12FB86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91"/>
            <a:ext cx="12192000" cy="658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64D52-AC34-39F8-CCA3-2AC3204A5A69}"/>
              </a:ext>
            </a:extLst>
          </p:cNvPr>
          <p:cNvSpPr txBox="1"/>
          <p:nvPr/>
        </p:nvSpPr>
        <p:spPr>
          <a:xfrm>
            <a:off x="6491376" y="26482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결정여과공정</a:t>
            </a:r>
          </a:p>
        </p:txBody>
      </p:sp>
    </p:spTree>
    <p:extLst>
      <p:ext uri="{BB962C8B-B14F-4D97-AF65-F5344CB8AC3E}">
        <p14:creationId xmlns:p14="http://schemas.microsoft.com/office/powerpoint/2010/main" val="330692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CDDBB2-7E18-EB4D-83DF-F5CF1A90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31"/>
            <a:ext cx="12192000" cy="5622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4B63D-0006-1451-2E09-E6739FBEF369}"/>
              </a:ext>
            </a:extLst>
          </p:cNvPr>
          <p:cNvSpPr txBox="1"/>
          <p:nvPr/>
        </p:nvSpPr>
        <p:spPr>
          <a:xfrm>
            <a:off x="4116471" y="49301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중금속 제거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81E7D-3F97-6D96-8B32-485F72561A04}"/>
              </a:ext>
            </a:extLst>
          </p:cNvPr>
          <p:cNvSpPr txBox="1"/>
          <p:nvPr/>
        </p:nvSpPr>
        <p:spPr>
          <a:xfrm>
            <a:off x="6094938" y="176506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농축공정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6659-11D5-0DB0-4F2E-477D29E9029A}"/>
              </a:ext>
            </a:extLst>
          </p:cNvPr>
          <p:cNvSpPr txBox="1"/>
          <p:nvPr/>
        </p:nvSpPr>
        <p:spPr>
          <a:xfrm>
            <a:off x="2025393" y="167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결정성장공정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9A9DB-7708-24E6-7420-C26000F9C0E0}"/>
              </a:ext>
            </a:extLst>
          </p:cNvPr>
          <p:cNvSpPr txBox="1"/>
          <p:nvPr/>
        </p:nvSpPr>
        <p:spPr>
          <a:xfrm>
            <a:off x="2033663" y="4930122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순수활성화공정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EDA18-ADE8-15EB-610D-14420390FF37}"/>
              </a:ext>
            </a:extLst>
          </p:cNvPr>
          <p:cNvSpPr txBox="1"/>
          <p:nvPr/>
        </p:nvSpPr>
        <p:spPr>
          <a:xfrm>
            <a:off x="2748248" y="342900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solidFill>
                  <a:srgbClr val="FF0000"/>
                </a:solidFill>
              </a:rPr>
              <a:t>세라믹반응조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EC9F4-7C88-3183-928C-63EA2B7F531C}"/>
              </a:ext>
            </a:extLst>
          </p:cNvPr>
          <p:cNvSpPr txBox="1"/>
          <p:nvPr/>
        </p:nvSpPr>
        <p:spPr>
          <a:xfrm>
            <a:off x="4080092" y="33561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solidFill>
                  <a:srgbClr val="FF0000"/>
                </a:solidFill>
              </a:rPr>
              <a:t>세라믹반응조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73386-B352-ED37-2323-D3AEE3B015D4}"/>
              </a:ext>
            </a:extLst>
          </p:cNvPr>
          <p:cNvSpPr txBox="1"/>
          <p:nvPr/>
        </p:nvSpPr>
        <p:spPr>
          <a:xfrm>
            <a:off x="4066302" y="244599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solidFill>
                  <a:srgbClr val="FF0000"/>
                </a:solidFill>
              </a:rPr>
              <a:t>세라믹반응조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희경 양</dc:creator>
  <cp:lastModifiedBy>희경 양</cp:lastModifiedBy>
  <cp:revision>1</cp:revision>
  <dcterms:created xsi:type="dcterms:W3CDTF">2025-02-28T07:20:03Z</dcterms:created>
  <dcterms:modified xsi:type="dcterms:W3CDTF">2025-02-28T07:20:35Z</dcterms:modified>
</cp:coreProperties>
</file>