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FE73B-22AB-EB74-D19B-A62FA7F52B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E20E30-9FDE-3572-92BD-A95C212653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63627-9AAB-4DE0-C8E9-26EADEA54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FBB4-95A4-4C7D-93C9-AF4B3CAF04E1}" type="datetimeFigureOut">
              <a:rPr lang="en-US" smtClean="0"/>
              <a:t>21/10/2024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3E8A6-795D-6734-BF42-8A8FBB64A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882D3-6F36-B92A-C106-852C54A78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9C26-76B4-468E-95DC-E695DF11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4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4FEC-ED80-2E3B-060A-6E7FC80A9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17FA0-F933-7E4D-3B82-E4E5F21EF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66EBF-CD69-4070-36B9-CF8598A71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FBB4-95A4-4C7D-93C9-AF4B3CAF04E1}" type="datetimeFigureOut">
              <a:rPr lang="en-US" smtClean="0"/>
              <a:t>21/10/2024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4762C3-64EC-BF9B-0598-9B6B3183F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4EF5-2CCD-D3C2-2C98-F8BB4AA09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9C26-76B4-468E-95DC-E695DF11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26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40D65-B897-5463-F2D3-D437A838E3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922FB0-ACA0-C84E-7EDB-1C493AAB4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33EE0-A16A-70A7-018E-B03D97277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FBB4-95A4-4C7D-93C9-AF4B3CAF04E1}" type="datetimeFigureOut">
              <a:rPr lang="en-US" smtClean="0"/>
              <a:t>21/10/2024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56463-FDDC-43AA-B098-99C3585CC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AD207D-80CA-FE2A-7EB5-DC48CA57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9C26-76B4-468E-95DC-E695DF11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11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CBBE9D-830A-D5C6-B31C-383B5674A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EE045-7E4D-D5D3-7A9D-870D2BF55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58E5EB-B703-3407-65AE-C2AD7E4DF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FBB4-95A4-4C7D-93C9-AF4B3CAF04E1}" type="datetimeFigureOut">
              <a:rPr lang="en-US" smtClean="0"/>
              <a:t>21/10/2024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D962-CBF0-C715-B47C-354CB9522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9A27E-18E5-63AC-4FE3-200691C12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9C26-76B4-468E-95DC-E695DF11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86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70EAC-BEB2-F0AE-52EB-822C187A3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4B00F-4D6F-525C-5B1A-9CA4CFF5E4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83B808-B061-3FF3-2BC7-8ACA85CCB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FBB4-95A4-4C7D-93C9-AF4B3CAF04E1}" type="datetimeFigureOut">
              <a:rPr lang="en-US" smtClean="0"/>
              <a:t>21/10/2024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E630E3-3B8F-1E56-6B48-C24D062CD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2A70A0-452C-0BAD-18AF-F159FB741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9C26-76B4-468E-95DC-E695DF11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848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EDB40-B4CE-5651-DFC7-58D6F38C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50E8D3-68C0-17ED-7BBE-4D6DD7A54C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8F4F77-556A-EB5E-F9FC-CB7C0F7EC3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84138-4320-1D64-0045-266C7C74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FBB4-95A4-4C7D-93C9-AF4B3CAF04E1}" type="datetimeFigureOut">
              <a:rPr lang="en-US" smtClean="0"/>
              <a:t>21/10/2024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361F86-A726-392D-355E-37E5906C2C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2DF8A-57F7-CE15-420D-E3964C25D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9C26-76B4-468E-95DC-E695DF11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120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7C5BC-0288-9A70-9FA4-2370E53A03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8D2F-940F-749E-703F-054B0B99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98E14E-77DC-A02B-B2B0-1711E1339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B85811-E0CA-17B3-20A4-048672BA40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1F74CD-CBC9-6D93-212A-8FBCDB406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E14E759-2263-01CB-AE04-51F7A1ADE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FBB4-95A4-4C7D-93C9-AF4B3CAF04E1}" type="datetimeFigureOut">
              <a:rPr lang="en-US" smtClean="0"/>
              <a:t>21/10/2024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31ACC0-D819-B490-BAD2-9D21042E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0A4020-2E1C-EF28-C360-D4CBB7E1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9C26-76B4-468E-95DC-E695DF11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014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5F2E0-EE3B-684F-2EFF-CBD824F15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46DBCA-7A8F-8F43-B3A3-120A5C993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FBB4-95A4-4C7D-93C9-AF4B3CAF04E1}" type="datetimeFigureOut">
              <a:rPr lang="en-US" smtClean="0"/>
              <a:t>21/10/2024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6EC0DA-0BA8-45A0-C46F-A8520B21A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5C213C-3712-2A70-2B65-958D5B2C9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9C26-76B4-468E-95DC-E695DF11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160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F5F79A-7639-420B-DA76-273C9727D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FBB4-95A4-4C7D-93C9-AF4B3CAF04E1}" type="datetimeFigureOut">
              <a:rPr lang="en-US" smtClean="0"/>
              <a:t>21/10/2024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F6795A-318D-AE49-364D-14161AF4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352B9-F86A-F8F2-6490-38FFF505F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9C26-76B4-468E-95DC-E695DF11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29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4A46B-1389-5D98-D321-0BE1E902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ADF31-2B0B-77E0-9201-F8A6C022B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12595D-5760-688E-A5C5-A931EC082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018EC-DC90-3723-E0BB-B2AED52E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FBB4-95A4-4C7D-93C9-AF4B3CAF04E1}" type="datetimeFigureOut">
              <a:rPr lang="en-US" smtClean="0"/>
              <a:t>21/10/2024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3D6A57-91F6-3095-055F-ED2CBC728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7CAAB1-1FEE-81CE-8497-C9231C34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9C26-76B4-468E-95DC-E695DF11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425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96F46-C603-9580-D54F-54231BCF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35146-46E6-0483-A80C-D21770B951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B0AE6-67C3-D38F-5A8C-44B469FD6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67471-4F0A-47F1-995F-A3865895F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FEFBB4-95A4-4C7D-93C9-AF4B3CAF04E1}" type="datetimeFigureOut">
              <a:rPr lang="en-US" smtClean="0"/>
              <a:t>21/10/2024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77FF45-EFD5-5FAC-7C28-30746A59D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033FB2-80C1-A417-CB8C-A069A74C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909C26-76B4-468E-95DC-E695DF11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70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3CAC0-3C62-B30D-5F30-7E9A2A1A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BCB7B-E4C4-C227-103B-63DB1AE7C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F3EAD1-A761-0D50-9075-431A5A48F9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FEFBB4-95A4-4C7D-93C9-AF4B3CAF04E1}" type="datetimeFigureOut">
              <a:rPr lang="en-US" smtClean="0"/>
              <a:t>21/10/2024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E51B59-987A-E807-A9C0-9476EF58A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C501F-67F0-177C-2E97-3F323BD83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909C26-76B4-468E-95DC-E695DF11F5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52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B3E7A2C2-15A9-E2C4-2F4B-7050C6F4D1FF}"/>
              </a:ext>
            </a:extLst>
          </p:cNvPr>
          <p:cNvSpPr/>
          <p:nvPr/>
        </p:nvSpPr>
        <p:spPr>
          <a:xfrm>
            <a:off x="-13253" y="341808"/>
            <a:ext cx="3999328" cy="74212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45EDBC-3731-5B27-A959-555616A09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585" b="295"/>
          <a:stretch/>
        </p:blipFill>
        <p:spPr>
          <a:xfrm>
            <a:off x="530914" y="1218974"/>
            <a:ext cx="5079773" cy="50230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1D5A20-FA2A-ADAD-C501-D557A3DD10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9450"/>
          <a:stretch/>
        </p:blipFill>
        <p:spPr>
          <a:xfrm>
            <a:off x="8971723" y="615776"/>
            <a:ext cx="2471532" cy="24446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7C28CE-5E04-20FA-0ECA-52D0177B6CE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9857"/>
          <a:stretch/>
        </p:blipFill>
        <p:spPr>
          <a:xfrm>
            <a:off x="6198911" y="3574261"/>
            <a:ext cx="2464903" cy="24578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F41C05F-9E4C-FB59-749F-277554B65D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9991"/>
          <a:stretch/>
        </p:blipFill>
        <p:spPr>
          <a:xfrm>
            <a:off x="8971724" y="3574261"/>
            <a:ext cx="2471531" cy="247111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1CDE84-0F65-8AA8-2B2A-FDFF4070DF09}"/>
              </a:ext>
            </a:extLst>
          </p:cNvPr>
          <p:cNvSpPr txBox="1"/>
          <p:nvPr/>
        </p:nvSpPr>
        <p:spPr>
          <a:xfrm>
            <a:off x="706814" y="482036"/>
            <a:ext cx="33486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err="1">
                <a:solidFill>
                  <a:schemeClr val="bg1"/>
                </a:solidFill>
              </a:rPr>
              <a:t>Chọn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số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lượng</a:t>
            </a:r>
            <a:r>
              <a:rPr lang="en-US" sz="2400" b="1" dirty="0">
                <a:solidFill>
                  <a:schemeClr val="bg1"/>
                </a:solidFill>
              </a:rPr>
              <a:t> </a:t>
            </a:r>
            <a:r>
              <a:rPr lang="en-US" sz="2400" b="1" dirty="0" err="1">
                <a:solidFill>
                  <a:schemeClr val="bg1"/>
                </a:solidFill>
              </a:rPr>
              <a:t>cụm</a:t>
            </a:r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38D1F12-6000-F2D4-4ADB-99DDF42B50D5}"/>
              </a:ext>
            </a:extLst>
          </p:cNvPr>
          <p:cNvSpPr txBox="1"/>
          <p:nvPr/>
        </p:nvSpPr>
        <p:spPr>
          <a:xfrm>
            <a:off x="9130750" y="3089278"/>
            <a:ext cx="245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K=2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DDC867-2164-F9BE-7246-A318FD2661DD}"/>
              </a:ext>
            </a:extLst>
          </p:cNvPr>
          <p:cNvSpPr txBox="1"/>
          <p:nvPr/>
        </p:nvSpPr>
        <p:spPr>
          <a:xfrm>
            <a:off x="6357937" y="6154275"/>
            <a:ext cx="2464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K=5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6CF52D-ADD8-56C5-3520-979B25CBCBFA}"/>
              </a:ext>
            </a:extLst>
          </p:cNvPr>
          <p:cNvSpPr txBox="1"/>
          <p:nvPr/>
        </p:nvSpPr>
        <p:spPr>
          <a:xfrm>
            <a:off x="9130750" y="6167528"/>
            <a:ext cx="2451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K=10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5FA921-5EF4-6406-29F9-FA8F6843DC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85"/>
          <a:stretch/>
        </p:blipFill>
        <p:spPr>
          <a:xfrm>
            <a:off x="6198910" y="595303"/>
            <a:ext cx="2464904" cy="244461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6E75228-9DA2-D5E1-91E6-1A6D5F608602}"/>
              </a:ext>
            </a:extLst>
          </p:cNvPr>
          <p:cNvSpPr txBox="1"/>
          <p:nvPr/>
        </p:nvSpPr>
        <p:spPr>
          <a:xfrm>
            <a:off x="6096000" y="3085820"/>
            <a:ext cx="29419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K=1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F3B955-B910-E762-364B-37C7243213B8}"/>
              </a:ext>
            </a:extLst>
          </p:cNvPr>
          <p:cNvCxnSpPr>
            <a:cxnSpLocks/>
          </p:cNvCxnSpPr>
          <p:nvPr/>
        </p:nvCxnSpPr>
        <p:spPr>
          <a:xfrm>
            <a:off x="8832989" y="232703"/>
            <a:ext cx="0" cy="630415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7C04B70-0565-8704-7DB1-D17DB23EAFC1}"/>
              </a:ext>
            </a:extLst>
          </p:cNvPr>
          <p:cNvCxnSpPr>
            <a:cxnSpLocks/>
          </p:cNvCxnSpPr>
          <p:nvPr/>
        </p:nvCxnSpPr>
        <p:spPr>
          <a:xfrm>
            <a:off x="6096000" y="3428648"/>
            <a:ext cx="5681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22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D016E9C-F021-EF2A-DB09-1054613C3ECC}"/>
              </a:ext>
            </a:extLst>
          </p:cNvPr>
          <p:cNvSpPr/>
          <p:nvPr/>
        </p:nvSpPr>
        <p:spPr>
          <a:xfrm>
            <a:off x="-13253" y="465220"/>
            <a:ext cx="2836664" cy="821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C62AE-6096-545E-04EB-47DF4CCED4C2}"/>
              </a:ext>
            </a:extLst>
          </p:cNvPr>
          <p:cNvSpPr txBox="1"/>
          <p:nvPr/>
        </p:nvSpPr>
        <p:spPr>
          <a:xfrm>
            <a:off x="274809" y="553041"/>
            <a:ext cx="2548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hương</a:t>
            </a:r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khởi</a:t>
            </a:r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k-means++</a:t>
            </a:r>
            <a:endParaRPr lang="en-US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2EB0080-9393-592A-E17B-37E4FCEF86B1}"/>
              </a:ext>
            </a:extLst>
          </p:cNvPr>
          <p:cNvCxnSpPr>
            <a:cxnSpLocks/>
          </p:cNvCxnSpPr>
          <p:nvPr/>
        </p:nvCxnSpPr>
        <p:spPr>
          <a:xfrm>
            <a:off x="6096000" y="-228600"/>
            <a:ext cx="0" cy="73152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252E55F8-5298-F7C3-9676-1C5B015227B1}"/>
              </a:ext>
            </a:extLst>
          </p:cNvPr>
          <p:cNvSpPr/>
          <p:nvPr/>
        </p:nvSpPr>
        <p:spPr>
          <a:xfrm>
            <a:off x="6096000" y="465220"/>
            <a:ext cx="2836664" cy="82197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D8D523-7C4D-8226-6EAC-FA28E0FF8022}"/>
              </a:ext>
            </a:extLst>
          </p:cNvPr>
          <p:cNvSpPr txBox="1"/>
          <p:nvPr/>
        </p:nvSpPr>
        <p:spPr>
          <a:xfrm>
            <a:off x="6384062" y="553041"/>
            <a:ext cx="2548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en-US" sz="18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hương</a:t>
            </a:r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pháp</a:t>
            </a:r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khởi</a:t>
            </a:r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tạo</a:t>
            </a:r>
            <a: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en-US" sz="18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Ngẫu</a:t>
            </a:r>
            <a:r>
              <a:rPr lang="en-US" b="1" dirty="0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nhiên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C55A935-BA42-6D82-FBB8-C9D6DFA751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6791" t="29281" r="41735" b="40861"/>
          <a:stretch/>
        </p:blipFill>
        <p:spPr>
          <a:xfrm>
            <a:off x="897239" y="1707902"/>
            <a:ext cx="4442333" cy="38440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33C67D9C-A027-13A2-487F-7FE0C15B6B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081" r="32901"/>
          <a:stretch/>
        </p:blipFill>
        <p:spPr>
          <a:xfrm>
            <a:off x="3967051" y="4452568"/>
            <a:ext cx="1840885" cy="179940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2412A5B-527B-F6D0-F847-59B77DABF8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599" t="29075" r="8601" b="42309"/>
          <a:stretch/>
        </p:blipFill>
        <p:spPr>
          <a:xfrm>
            <a:off x="6946282" y="1707902"/>
            <a:ext cx="4399381" cy="387615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285C3B5-D403-6C29-DCEF-3866A1B116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7006"/>
          <a:stretch/>
        </p:blipFill>
        <p:spPr>
          <a:xfrm>
            <a:off x="10014011" y="4452568"/>
            <a:ext cx="1783377" cy="1797312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FA8D1F94-0062-197B-7575-FC9ADADB9B53}"/>
              </a:ext>
            </a:extLst>
          </p:cNvPr>
          <p:cNvSpPr/>
          <p:nvPr/>
        </p:nvSpPr>
        <p:spPr>
          <a:xfrm>
            <a:off x="2338894" y="2697500"/>
            <a:ext cx="1840885" cy="1544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40B6D29-8DAF-47FF-190C-1B2B6C745E36}"/>
              </a:ext>
            </a:extLst>
          </p:cNvPr>
          <p:cNvSpPr/>
          <p:nvPr/>
        </p:nvSpPr>
        <p:spPr>
          <a:xfrm>
            <a:off x="8528110" y="2761124"/>
            <a:ext cx="1840885" cy="15447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7686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30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Khắc Sơn</dc:creator>
  <cp:lastModifiedBy>Nguyễn Khắc Sơn</cp:lastModifiedBy>
  <cp:revision>2</cp:revision>
  <dcterms:created xsi:type="dcterms:W3CDTF">2024-10-19T10:34:57Z</dcterms:created>
  <dcterms:modified xsi:type="dcterms:W3CDTF">2024-10-21T08:58:38Z</dcterms:modified>
</cp:coreProperties>
</file>