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D8A10-9B9F-4A72-9F7A-7EEB041AF8C4}" v="1" dt="2025-09-10T16:13:08.1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95" d="100"/>
          <a:sy n="95" d="100"/>
        </p:scale>
        <p:origin x="10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eshya pradeep" userId="370a156a49d8d942" providerId="LiveId" clId="{4259D149-DFE4-4F8D-B4C1-DE349B7CC71E}"/>
    <pc:docChg chg="custSel modSld">
      <pc:chgData name="petreshya pradeep" userId="370a156a49d8d942" providerId="LiveId" clId="{4259D149-DFE4-4F8D-B4C1-DE349B7CC71E}" dt="2025-09-10T16:13:35.700" v="7" actId="12"/>
      <pc:docMkLst>
        <pc:docMk/>
      </pc:docMkLst>
      <pc:sldChg chg="modSp mod">
        <pc:chgData name="petreshya pradeep" userId="370a156a49d8d942" providerId="LiveId" clId="{4259D149-DFE4-4F8D-B4C1-DE349B7CC71E}" dt="2025-09-10T16:11:05.380" v="0" actId="1076"/>
        <pc:sldMkLst>
          <pc:docMk/>
          <pc:sldMk cId="0" sldId="256"/>
        </pc:sldMkLst>
        <pc:spChg chg="mod">
          <ac:chgData name="petreshya pradeep" userId="370a156a49d8d942" providerId="LiveId" clId="{4259D149-DFE4-4F8D-B4C1-DE349B7CC71E}" dt="2025-09-10T16:11:05.380" v="0" actId="1076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petreshya pradeep" userId="370a156a49d8d942" providerId="LiveId" clId="{4259D149-DFE4-4F8D-B4C1-DE349B7CC71E}" dt="2025-09-10T16:13:35.700" v="7" actId="12"/>
        <pc:sldMkLst>
          <pc:docMk/>
          <pc:sldMk cId="0" sldId="260"/>
        </pc:sldMkLst>
        <pc:graphicFrameChg chg="mod modGraphic">
          <ac:chgData name="petreshya pradeep" userId="370a156a49d8d942" providerId="LiveId" clId="{4259D149-DFE4-4F8D-B4C1-DE349B7CC71E}" dt="2025-09-10T16:13:35.700" v="7" actId="12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priyadharshini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7493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MEGA PRIYA THARSHINI M</a:t>
            </a:r>
          </a:p>
          <a:p>
            <a:r>
              <a:rPr lang="en-US" sz="2400" dirty="0"/>
              <a:t>REGISTER NO AND NMID: 2428C0485 &amp; </a:t>
            </a:r>
          </a:p>
          <a:p>
            <a:r>
              <a:rPr lang="en-US" sz="2400" dirty="0">
                <a:cs typeface="Calibri"/>
              </a:rPr>
              <a:t>9C4695C6D38E8AC8F434E6BE0B4C6D8C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3310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B5B17-DEE9-5D0F-B943-F2121B577E4D}"/>
              </a:ext>
            </a:extLst>
          </p:cNvPr>
          <p:cNvSpPr txBox="1"/>
          <p:nvPr/>
        </p:nvSpPr>
        <p:spPr>
          <a:xfrm>
            <a:off x="3048000" y="26595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01857-6A3D-B72B-37CF-9CC9796BB7F4}"/>
              </a:ext>
            </a:extLst>
          </p:cNvPr>
          <p:cNvSpPr txBox="1"/>
          <p:nvPr/>
        </p:nvSpPr>
        <p:spPr>
          <a:xfrm>
            <a:off x="3200400" y="28119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49FBA-FC79-B12C-DA53-C1262CBDF5B3}"/>
              </a:ext>
            </a:extLst>
          </p:cNvPr>
          <p:cNvSpPr txBox="1"/>
          <p:nvPr/>
        </p:nvSpPr>
        <p:spPr>
          <a:xfrm>
            <a:off x="3352800" y="29643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3DDDB-900C-E11C-5F73-D9E6D50B5EAA}"/>
              </a:ext>
            </a:extLst>
          </p:cNvPr>
          <p:cNvSpPr txBox="1"/>
          <p:nvPr/>
        </p:nvSpPr>
        <p:spPr>
          <a:xfrm>
            <a:off x="3505200" y="3116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8E247-7A3E-4922-4A77-6F82828BB5E6}"/>
              </a:ext>
            </a:extLst>
          </p:cNvPr>
          <p:cNvSpPr txBox="1"/>
          <p:nvPr/>
        </p:nvSpPr>
        <p:spPr>
          <a:xfrm>
            <a:off x="3657600" y="3269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D5B47-536C-FFE6-4154-1B663EF566B5}"/>
              </a:ext>
            </a:extLst>
          </p:cNvPr>
          <p:cNvSpPr txBox="1"/>
          <p:nvPr/>
        </p:nvSpPr>
        <p:spPr>
          <a:xfrm>
            <a:off x="3810000" y="34215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90A62-D015-324B-D0DD-C3E78B56242D}"/>
              </a:ext>
            </a:extLst>
          </p:cNvPr>
          <p:cNvSpPr txBox="1"/>
          <p:nvPr/>
        </p:nvSpPr>
        <p:spPr>
          <a:xfrm>
            <a:off x="3962400" y="35739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0EAC1-5B69-B4AD-372E-41673F766A63}"/>
              </a:ext>
            </a:extLst>
          </p:cNvPr>
          <p:cNvSpPr txBox="1"/>
          <p:nvPr/>
        </p:nvSpPr>
        <p:spPr>
          <a:xfrm>
            <a:off x="4114800" y="37263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0CF95-29D9-ACD8-C344-191F08DE369D}"/>
              </a:ext>
            </a:extLst>
          </p:cNvPr>
          <p:cNvSpPr txBox="1"/>
          <p:nvPr/>
        </p:nvSpPr>
        <p:spPr>
          <a:xfrm>
            <a:off x="4267200" y="3878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D08F9F-4951-EF46-B750-65D9F2E8B67F}"/>
              </a:ext>
            </a:extLst>
          </p:cNvPr>
          <p:cNvSpPr txBox="1"/>
          <p:nvPr/>
        </p:nvSpPr>
        <p:spPr>
          <a:xfrm>
            <a:off x="4419600" y="4031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A screenshot of a website&#10;&#10;AI-generated content may be incorrect.">
            <a:extLst>
              <a:ext uri="{FF2B5EF4-FFF2-40B4-BE49-F238E27FC236}">
                <a16:creationId xmlns:a16="http://schemas.microsoft.com/office/drawing/2014/main" id="{6E278036-5781-90CD-BEBD-FC9253C31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"/>
          <a:stretch>
            <a:fillRect/>
          </a:stretch>
        </p:blipFill>
        <p:spPr>
          <a:xfrm>
            <a:off x="2319950" y="1558746"/>
            <a:ext cx="6553200" cy="4030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300E4B-D61D-A50A-E541-0313F9DD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1120"/>
              </p:ext>
            </p:extLst>
          </p:nvPr>
        </p:nvGraphicFramePr>
        <p:xfrm>
          <a:off x="2032000" y="1447800"/>
          <a:ext cx="5130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347601875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https://github.com/megapriyadharshini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27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50851"/>
              </p:ext>
            </p:extLst>
          </p:nvPr>
        </p:nvGraphicFramePr>
        <p:xfrm>
          <a:off x="762000" y="1533525"/>
          <a:ext cx="5715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Showcases my skills and therapeutic approaches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Summarizes my clinical experience, research, and contributions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others understand my professional abilities and counseling style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it easier for recruiters, clients, and institutions to connect with me</a:t>
                      </a:r>
                    </a:p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7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18285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Psychologist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05948"/>
              </p:ext>
            </p:extLst>
          </p:nvPr>
        </p:nvGraphicFramePr>
        <p:xfrm>
          <a:off x="776322" y="1524000"/>
          <a:ext cx="6996078" cy="4645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96078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29982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Problem Statement Many psychologists and counseling students do not have a proper portfolio to present their skills and practical experience. A normal resume cannot fully show important aspects like counseling methods, case studies, research work, or community activities. In today’s digital era, a resume alone is not enough to highlight the creativity, empathy, and professional skills of a psychologist.</a:t>
                      </a: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7240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90399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58806"/>
              </p:ext>
            </p:extLst>
          </p:nvPr>
        </p:nvGraphicFramePr>
        <p:xfrm>
          <a:off x="838200" y="1600200"/>
          <a:ext cx="6934200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Showcases psychologist’s background, qualifications, and expertise.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Highlights therapeutic approaches, areas of specialization, and services offered.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Builds trust with certifications, testimonials, and professional achievements.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Provides easy appointment booking and secure contact options.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Acts as a professional brand identity and a client-friendly platform.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Makes psychological support accessible, understandable, and reliable.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7505700" cy="2152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 Students – using portfolios for internships, training, and academic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in Psychology – presenting skills and practical experience to recruiters.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Counselors &amp; Therapists – showcasing counseling methods, case studies, and client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– highlighting published work, studies, and conferences.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Professionals – demonstrating experience, workshops, and community programs.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97393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20368"/>
              </p:ext>
            </p:extLst>
          </p:nvPr>
        </p:nvGraphicFramePr>
        <p:xfrm>
          <a:off x="838200" y="1524000"/>
          <a:ext cx="74676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en-US" sz="2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About 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layout [mobile and desktop view]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4734"/>
              </p:ext>
            </p:extLst>
          </p:nvPr>
        </p:nvGraphicFramePr>
        <p:xfrm>
          <a:off x="838201" y="1295400"/>
          <a:ext cx="7696200" cy="477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47701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with Smooth Scroll – easy access to About, Skills, Experience, and Contact.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Studies &amp; Research Display – showcase counseling approaches, research work, and findings.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Therapy Methods Section – highlight techniques (CBT, mindfulness, group therapy, etc.).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Workshops &amp; Community Activities – space to present seminars, awareness programs, and outreach work.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– for clients, students, or recruiters to connect easily.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Design – works well on all devices.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461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petreshya pradeep</cp:lastModifiedBy>
  <cp:revision>36</cp:revision>
  <dcterms:created xsi:type="dcterms:W3CDTF">2024-03-29T15:07:22Z</dcterms:created>
  <dcterms:modified xsi:type="dcterms:W3CDTF">2025-09-10T16:13:36Z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