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9366C-F531-4D79-4D08-2C133A027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DD75A-D225-EEAE-FB74-31D2480A0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0968F-78CD-EB63-0352-A1EBEE5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51EEA-5E62-9B92-9831-22B05EFF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C7BE6-0A38-1E5B-6976-1630D92F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0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CA1D2-55B5-A309-671A-08B0D83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3E2465-20B3-F8C0-73C5-0AE119948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E139F-80DC-6B24-4B61-6FB8DB70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BB2F7-8752-649D-0888-4967E664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32E61-62F8-67D9-AA9D-1BFE5626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5EBE77-1F4A-6A25-3BAE-BB37AF659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F7A32B-EA72-784E-A01D-D3939AA12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F494D-474E-BD28-00B3-95320D92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A98B2-4580-DA65-CCFD-C9B4EA02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0FA4B-BB5C-0041-AE9E-5C6347B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E15DD-1E10-581C-3F66-3B7A8898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35E6E-268A-26E2-E4CD-4410B42E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DCDEF7-76CF-C6F1-EB85-68428453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2352B-3A83-C2E6-E7F6-EFEB5F98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29A0D0-7C8E-6759-FBAB-048213C6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BBE5E-0A76-DBC1-FC2E-AD6AFBBB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12F8C0-D5F6-83BC-A957-AB761136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164F8-0316-0612-6535-223DDE97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9F4FC-ECBD-4005-51E7-2ACEE154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0B691-BA06-6F2F-96EE-6B1AF6B6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114A8-E241-BADA-ACDE-CFBA03E1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9918D-321E-FAE7-8DB9-0F3497AFC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E36995-B66D-27A9-5014-EB8D7A13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E87A2-3C07-896B-2F76-B7BDC44E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CA93F8-52F9-B083-A8A4-6356AF09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5576FF-3261-8882-141F-0DCCFAF7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88897-FBAA-95B9-B670-39B51182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35A4A7-B1B0-4AA7-4040-D8C4769B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E152D5-D7EA-E960-8F9D-E2B752076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BA95B3-3800-9A1B-916A-C40E8128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9ED045-5622-D28D-6A1E-007B3692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4EEBD7-49B6-7701-6E2B-F3383D21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8AF9EF-7D8E-BFF3-3E67-6ED70DA4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23C93-D76F-D61D-2B1F-5F44912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CAEAC-41D3-73D1-8C2E-FF23CA4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BD42F1-AB96-DE6D-8F21-FCA47B10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E4366D-5CE0-B45E-F6D4-D5B9975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D299C7-34C0-A922-A3D9-C627D222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9C76BA-639D-C56A-8B8E-C49992C6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4D5179-66BC-DE49-E05B-8AF6E9CA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4577B3-B0E9-BB24-D6AF-2363F74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C326A-A6EC-8EA1-1FEE-24F07881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0D25DA-B09B-09AD-9DF7-EBBF4684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06E2BD-04B4-B2E6-C552-7A6EF9352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AF34E7-B589-9273-5D49-01C1A529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DF9F93-5E42-6D7E-0636-89007EB2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A14C1B-DD08-542B-CC1F-4CB477C6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07A71-83C0-93BA-96FA-BDDFC136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669D2C-0AA8-22D0-B037-6721C45F8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FDCAE2-FEA4-3796-545D-9B2B1298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0DDF4-9F83-F834-EF92-3F1EC04C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10E59-9708-4EAF-007F-5FD8B1D2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3A561-6AE4-4E90-0C1D-0EDFC39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4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3687DA-65FC-693C-A124-FD2A3178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555D0-722F-C7F1-54EC-5CEAD0C3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88A3B-65EC-6BBA-F6D9-86F3D84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2C30-992B-1747-B96C-501E25736BD4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214080-BF05-6D0E-0EF4-17FFC7F33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41FED-9724-CF77-DB68-8348648E2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D393-8340-584D-B94C-224E299523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-doe.com/" TargetMode="External"/><Relationship Id="rId2" Type="http://schemas.openxmlformats.org/officeDocument/2006/relationships/hyperlink" Target="https://www.google.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hn-doe.com/" TargetMode="External"/><Relationship Id="rId2" Type="http://schemas.openxmlformats.org/officeDocument/2006/relationships/hyperlink" Target="https://www.google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B1BE-C25B-9B16-8271-10B0CFE85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 Checker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F4C4C-6627-8FF5-3440-363A78DED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D372-34DD-45D3-5462-42E6D89E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3EA49-3ADA-D0BB-9F53-A800DF54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link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Not link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D372-34DD-45D3-5462-42E6D89E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3EA49-3ADA-D0BB-9F53-A800DF54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link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Not link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Existing link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/>
              <a:t>Not link </a:t>
            </a:r>
            <a:r>
              <a:rPr lang="en-US">
                <a:hlinkClick r:id="rId3"/>
              </a:rPr>
              <a:t>here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8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Link Checker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Checker</dc:title>
  <dc:creator>Gernot Glawe</dc:creator>
  <cp:lastModifiedBy>Gernot Glawe</cp:lastModifiedBy>
  <cp:revision>1</cp:revision>
  <dcterms:created xsi:type="dcterms:W3CDTF">2023-03-10T11:26:14Z</dcterms:created>
  <dcterms:modified xsi:type="dcterms:W3CDTF">2023-03-10T11:27:53Z</dcterms:modified>
</cp:coreProperties>
</file>