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024"/>
  </p:normalViewPr>
  <p:slideViewPr>
    <p:cSldViewPr snapToGrid="0">
      <p:cViewPr varScale="1">
        <p:scale>
          <a:sx n="118" d="100"/>
          <a:sy n="118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689A9-66F8-6B4B-8397-834AB7CE7A4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1D22928-586C-8448-BA83-4152A67A1D03}">
      <dgm:prSet phldrT="[Text]"/>
      <dgm:spPr/>
      <dgm:t>
        <a:bodyPr/>
        <a:lstStyle/>
        <a:p>
          <a:r>
            <a:rPr lang="de-DE" dirty="0"/>
            <a:t>Click</a:t>
          </a:r>
        </a:p>
      </dgm:t>
    </dgm:pt>
    <dgm:pt modelId="{6C2BBA5D-A054-6344-8343-A7EA93135541}" type="parTrans" cxnId="{6BD96C3C-E080-6649-B738-F06FD167CECE}">
      <dgm:prSet/>
      <dgm:spPr/>
      <dgm:t>
        <a:bodyPr/>
        <a:lstStyle/>
        <a:p>
          <a:endParaRPr lang="de-DE"/>
        </a:p>
      </dgm:t>
    </dgm:pt>
    <dgm:pt modelId="{67DD1AA5-3557-B341-9741-4730FC1851BE}" type="sibTrans" cxnId="{6BD96C3C-E080-6649-B738-F06FD167CECE}">
      <dgm:prSet/>
      <dgm:spPr/>
      <dgm:t>
        <a:bodyPr/>
        <a:lstStyle/>
        <a:p>
          <a:endParaRPr lang="de-DE"/>
        </a:p>
      </dgm:t>
    </dgm:pt>
    <dgm:pt modelId="{EEF739AB-EB1C-C242-8D7A-A89CA7AE634F}">
      <dgm:prSet phldrT="[Text]"/>
      <dgm:spPr/>
      <dgm:t>
        <a:bodyPr/>
        <a:lstStyle/>
        <a:p>
          <a:r>
            <a:rPr lang="de-DE" dirty="0"/>
            <a:t>Drag</a:t>
          </a:r>
        </a:p>
      </dgm:t>
    </dgm:pt>
    <dgm:pt modelId="{BBCC6C37-2A2B-0040-B3DA-3F5F3AC1FEDE}" type="parTrans" cxnId="{92D0D058-030B-454E-B51F-E16DA4314E5D}">
      <dgm:prSet/>
      <dgm:spPr/>
      <dgm:t>
        <a:bodyPr/>
        <a:lstStyle/>
        <a:p>
          <a:endParaRPr lang="de-DE"/>
        </a:p>
      </dgm:t>
    </dgm:pt>
    <dgm:pt modelId="{238B1A1D-E9D5-BC4E-B303-C440186BB2CE}" type="sibTrans" cxnId="{92D0D058-030B-454E-B51F-E16DA4314E5D}">
      <dgm:prSet/>
      <dgm:spPr/>
      <dgm:t>
        <a:bodyPr/>
        <a:lstStyle/>
        <a:p>
          <a:endParaRPr lang="de-DE"/>
        </a:p>
      </dgm:t>
    </dgm:pt>
    <dgm:pt modelId="{3F2C0A49-B753-0840-9287-1ED8BD5106B4}">
      <dgm:prSet phldrT="[Text]"/>
      <dgm:spPr/>
      <dgm:t>
        <a:bodyPr/>
        <a:lstStyle/>
        <a:p>
          <a:r>
            <a:rPr lang="de-DE" dirty="0"/>
            <a:t>Click</a:t>
          </a:r>
        </a:p>
      </dgm:t>
    </dgm:pt>
    <dgm:pt modelId="{A110F3B8-92FD-BB4D-92E5-65910C47B18D}" type="parTrans" cxnId="{8F8B627F-A7C0-EC4F-9F8A-EFD5751FC786}">
      <dgm:prSet/>
      <dgm:spPr/>
      <dgm:t>
        <a:bodyPr/>
        <a:lstStyle/>
        <a:p>
          <a:endParaRPr lang="de-DE"/>
        </a:p>
      </dgm:t>
    </dgm:pt>
    <dgm:pt modelId="{D3F03BE7-7939-1044-9586-A0DB14E7745D}" type="sibTrans" cxnId="{8F8B627F-A7C0-EC4F-9F8A-EFD5751FC786}">
      <dgm:prSet/>
      <dgm:spPr/>
      <dgm:t>
        <a:bodyPr/>
        <a:lstStyle/>
        <a:p>
          <a:endParaRPr lang="de-DE"/>
        </a:p>
      </dgm:t>
    </dgm:pt>
    <dgm:pt modelId="{A5CDCDF6-0644-E744-9592-633D0F95522C}" type="pres">
      <dgm:prSet presAssocID="{568689A9-66F8-6B4B-8397-834AB7CE7A49}" presName="Name0" presStyleCnt="0">
        <dgm:presLayoutVars>
          <dgm:dir/>
          <dgm:animLvl val="lvl"/>
          <dgm:resizeHandles val="exact"/>
        </dgm:presLayoutVars>
      </dgm:prSet>
      <dgm:spPr/>
    </dgm:pt>
    <dgm:pt modelId="{D3D3C7F5-D854-B54B-ACBC-B08B599FEE00}" type="pres">
      <dgm:prSet presAssocID="{91D22928-586C-8448-BA83-4152A67A1D0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157472-3AEB-784A-9928-A3A96EFF1038}" type="pres">
      <dgm:prSet presAssocID="{67DD1AA5-3557-B341-9741-4730FC1851BE}" presName="parTxOnlySpace" presStyleCnt="0"/>
      <dgm:spPr/>
    </dgm:pt>
    <dgm:pt modelId="{93DD1EC3-440D-3048-A564-662448ED752A}" type="pres">
      <dgm:prSet presAssocID="{EEF739AB-EB1C-C242-8D7A-A89CA7AE634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FA1528C-0E18-A547-9F30-885AEC9A7A24}" type="pres">
      <dgm:prSet presAssocID="{238B1A1D-E9D5-BC4E-B303-C440186BB2CE}" presName="parTxOnlySpace" presStyleCnt="0"/>
      <dgm:spPr/>
    </dgm:pt>
    <dgm:pt modelId="{57AD3F6D-8623-CE4E-9CCB-46FA5234DCF3}" type="pres">
      <dgm:prSet presAssocID="{3F2C0A49-B753-0840-9287-1ED8BD5106B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D96C3C-E080-6649-B738-F06FD167CECE}" srcId="{568689A9-66F8-6B4B-8397-834AB7CE7A49}" destId="{91D22928-586C-8448-BA83-4152A67A1D03}" srcOrd="0" destOrd="0" parTransId="{6C2BBA5D-A054-6344-8343-A7EA93135541}" sibTransId="{67DD1AA5-3557-B341-9741-4730FC1851BE}"/>
    <dgm:cxn modelId="{92D0D058-030B-454E-B51F-E16DA4314E5D}" srcId="{568689A9-66F8-6B4B-8397-834AB7CE7A49}" destId="{EEF739AB-EB1C-C242-8D7A-A89CA7AE634F}" srcOrd="1" destOrd="0" parTransId="{BBCC6C37-2A2B-0040-B3DA-3F5F3AC1FEDE}" sibTransId="{238B1A1D-E9D5-BC4E-B303-C440186BB2CE}"/>
    <dgm:cxn modelId="{096F8A68-543B-F341-8856-11D5AA28F63C}" type="presOf" srcId="{568689A9-66F8-6B4B-8397-834AB7CE7A49}" destId="{A5CDCDF6-0644-E744-9592-633D0F95522C}" srcOrd="0" destOrd="0" presId="urn:microsoft.com/office/officeart/2005/8/layout/chevron1"/>
    <dgm:cxn modelId="{6CCEAC6C-F8C0-0346-A144-B71D0EEC0180}" type="presOf" srcId="{EEF739AB-EB1C-C242-8D7A-A89CA7AE634F}" destId="{93DD1EC3-440D-3048-A564-662448ED752A}" srcOrd="0" destOrd="0" presId="urn:microsoft.com/office/officeart/2005/8/layout/chevron1"/>
    <dgm:cxn modelId="{8F8B627F-A7C0-EC4F-9F8A-EFD5751FC786}" srcId="{568689A9-66F8-6B4B-8397-834AB7CE7A49}" destId="{3F2C0A49-B753-0840-9287-1ED8BD5106B4}" srcOrd="2" destOrd="0" parTransId="{A110F3B8-92FD-BB4D-92E5-65910C47B18D}" sibTransId="{D3F03BE7-7939-1044-9586-A0DB14E7745D}"/>
    <dgm:cxn modelId="{D1D172B7-4E18-A14D-9BC7-90FEF92E3DAD}" type="presOf" srcId="{91D22928-586C-8448-BA83-4152A67A1D03}" destId="{D3D3C7F5-D854-B54B-ACBC-B08B599FEE00}" srcOrd="0" destOrd="0" presId="urn:microsoft.com/office/officeart/2005/8/layout/chevron1"/>
    <dgm:cxn modelId="{9798F5D0-B9D5-4D45-88DF-526023B365E2}" type="presOf" srcId="{3F2C0A49-B753-0840-9287-1ED8BD5106B4}" destId="{57AD3F6D-8623-CE4E-9CCB-46FA5234DCF3}" srcOrd="0" destOrd="0" presId="urn:microsoft.com/office/officeart/2005/8/layout/chevron1"/>
    <dgm:cxn modelId="{139E7820-191E-644E-8A52-43D36B8C6B2B}" type="presParOf" srcId="{A5CDCDF6-0644-E744-9592-633D0F95522C}" destId="{D3D3C7F5-D854-B54B-ACBC-B08B599FEE00}" srcOrd="0" destOrd="0" presId="urn:microsoft.com/office/officeart/2005/8/layout/chevron1"/>
    <dgm:cxn modelId="{97043952-E621-B048-925A-BB296629BB3C}" type="presParOf" srcId="{A5CDCDF6-0644-E744-9592-633D0F95522C}" destId="{89157472-3AEB-784A-9928-A3A96EFF1038}" srcOrd="1" destOrd="0" presId="urn:microsoft.com/office/officeart/2005/8/layout/chevron1"/>
    <dgm:cxn modelId="{598B4722-663A-314B-A654-17A6B3B13040}" type="presParOf" srcId="{A5CDCDF6-0644-E744-9592-633D0F95522C}" destId="{93DD1EC3-440D-3048-A564-662448ED752A}" srcOrd="2" destOrd="0" presId="urn:microsoft.com/office/officeart/2005/8/layout/chevron1"/>
    <dgm:cxn modelId="{FAC3AB25-6B04-BD45-A38E-ECB4C818B792}" type="presParOf" srcId="{A5CDCDF6-0644-E744-9592-633D0F95522C}" destId="{5FA1528C-0E18-A547-9F30-885AEC9A7A24}" srcOrd="3" destOrd="0" presId="urn:microsoft.com/office/officeart/2005/8/layout/chevron1"/>
    <dgm:cxn modelId="{BB31C9FE-9FEC-8C48-9E37-E8084B6779EC}" type="presParOf" srcId="{A5CDCDF6-0644-E744-9592-633D0F95522C}" destId="{57AD3F6D-8623-CE4E-9CCB-46FA5234DC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C7F5-D854-B54B-ACBC-B08B599FEE00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Click</a:t>
          </a:r>
        </a:p>
      </dsp:txBody>
      <dsp:txXfrm>
        <a:off x="582612" y="2129102"/>
        <a:ext cx="1740694" cy="1160462"/>
      </dsp:txXfrm>
    </dsp:sp>
    <dsp:sp modelId="{93DD1EC3-440D-3048-A564-662448ED752A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Drag</a:t>
          </a:r>
        </a:p>
      </dsp:txBody>
      <dsp:txXfrm>
        <a:off x="3193652" y="2129102"/>
        <a:ext cx="1740694" cy="1160462"/>
      </dsp:txXfrm>
    </dsp:sp>
    <dsp:sp modelId="{57AD3F6D-8623-CE4E-9CCB-46FA5234DCF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Click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4CE09-841F-9879-F7CB-D15E190D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 simple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58DB4-190A-7156-AD55-4EA7E61A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24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14A-3170-1D3C-F11D-160625F0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503E-A6DF-773E-F0E9-71DCF681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4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14A-3170-1D3C-F11D-160625F0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Third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503E-A6DF-773E-F0E9-71DCF681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7696"/>
            <a:ext cx="9613861" cy="3599316"/>
          </a:xfrm>
        </p:spPr>
        <p:txBody>
          <a:bodyPr/>
          <a:lstStyle/>
          <a:p>
            <a:r>
              <a:rPr lang="de-DE" dirty="0"/>
              <a:t>Third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/>
              <a:t>5th </a:t>
            </a:r>
            <a:r>
              <a:rPr lang="de-DE" dirty="0" err="1"/>
              <a:t>headline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618D6-0240-2A8E-C487-A548F5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drawing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35CA5D0-849C-3E35-188D-8B9321DEF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447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Nach unten gekrümmter Pfeil 4">
            <a:extLst>
              <a:ext uri="{FF2B5EF4-FFF2-40B4-BE49-F238E27FC236}">
                <a16:creationId xmlns:a16="http://schemas.microsoft.com/office/drawing/2014/main" id="{ABC10C89-9EFB-A410-B740-82100EDD936E}"/>
              </a:ext>
            </a:extLst>
          </p:cNvPr>
          <p:cNvSpPr/>
          <p:nvPr/>
        </p:nvSpPr>
        <p:spPr>
          <a:xfrm rot="10800000">
            <a:off x="3222171" y="4495878"/>
            <a:ext cx="5225143" cy="105591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F01E-4507-E82D-195A-D5EA776D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8C6B2-74CE-CFB8-4052-085EB91F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This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fit</a:t>
            </a:r>
          </a:p>
          <a:p>
            <a:r>
              <a:rPr lang="de-DE" dirty="0"/>
              <a:t>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So I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r>
              <a:rPr lang="de-DE" dirty="0"/>
              <a:t>I just</a:t>
            </a:r>
          </a:p>
          <a:p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font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endParaRPr lang="de-DE" sz="2000" dirty="0"/>
          </a:p>
          <a:p>
            <a:r>
              <a:rPr lang="de-DE" sz="2000" dirty="0">
                <a:latin typeface="Abadi MT Condensed Light" panose="020B0306030101010103" pitchFamily="34" charset="77"/>
              </a:rPr>
              <a:t>And </a:t>
            </a:r>
            <a:r>
              <a:rPr lang="de-DE" sz="2000" dirty="0" err="1">
                <a:latin typeface="Abadi MT Condensed Light" panose="020B0306030101010103" pitchFamily="34" charset="77"/>
              </a:rPr>
              <a:t>if</a:t>
            </a:r>
            <a:r>
              <a:rPr lang="de-DE" sz="2000" dirty="0">
                <a:latin typeface="Abadi MT Condensed Light" panose="020B0306030101010103" pitchFamily="34" charset="77"/>
              </a:rPr>
              <a:t> I do not like </a:t>
            </a:r>
            <a:r>
              <a:rPr lang="de-DE" sz="2000" dirty="0" err="1">
                <a:latin typeface="Abadi MT Condensed Light" panose="020B0306030101010103" pitchFamily="34" charset="77"/>
              </a:rPr>
              <a:t>the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font</a:t>
            </a:r>
            <a:r>
              <a:rPr lang="de-DE" sz="2000" dirty="0">
                <a:latin typeface="Abadi MT Condensed Light" panose="020B0306030101010103" pitchFamily="34" charset="77"/>
              </a:rPr>
              <a:t>, </a:t>
            </a:r>
            <a:r>
              <a:rPr lang="de-DE" sz="2000" dirty="0" err="1">
                <a:latin typeface="Abadi MT Condensed Light" panose="020B0306030101010103" pitchFamily="34" charset="77"/>
              </a:rPr>
              <a:t>try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something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else</a:t>
            </a:r>
            <a:endParaRPr lang="de-DE" sz="2000" dirty="0">
              <a:latin typeface="Abadi MT Condensed Light" panose="020B0306030101010103" pitchFamily="34" charset="77"/>
            </a:endParaRPr>
          </a:p>
          <a:p>
            <a:endParaRPr lang="de-DE" sz="2000" dirty="0">
              <a:latin typeface="Abadi MT Condensed Light" panose="020B0306030101010103" pitchFamily="34" charset="77"/>
            </a:endParaRPr>
          </a:p>
          <a:p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And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if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I do not like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the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font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try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something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else</a:t>
            </a:r>
            <a:endParaRPr lang="de-DE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de-DE" sz="2000" dirty="0">
                <a:latin typeface="Comic Sans MS" panose="030F0902030302020204" pitchFamily="66" charset="0"/>
              </a:rPr>
              <a:t>And </a:t>
            </a:r>
            <a:r>
              <a:rPr lang="de-DE" sz="2000" dirty="0" err="1">
                <a:latin typeface="Comic Sans MS" panose="030F0902030302020204" pitchFamily="66" charset="0"/>
              </a:rPr>
              <a:t>if</a:t>
            </a:r>
            <a:r>
              <a:rPr lang="de-DE" sz="2000" dirty="0">
                <a:latin typeface="Comic Sans MS" panose="030F0902030302020204" pitchFamily="66" charset="0"/>
              </a:rPr>
              <a:t> I do not like </a:t>
            </a:r>
            <a:r>
              <a:rPr lang="de-DE" sz="2000" dirty="0" err="1">
                <a:latin typeface="Comic Sans MS" panose="030F0902030302020204" pitchFamily="66" charset="0"/>
              </a:rPr>
              <a:t>the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font</a:t>
            </a:r>
            <a:r>
              <a:rPr lang="de-DE" sz="2000" dirty="0">
                <a:latin typeface="Comic Sans MS" panose="030F0902030302020204" pitchFamily="66" charset="0"/>
              </a:rPr>
              <a:t>, </a:t>
            </a:r>
            <a:r>
              <a:rPr lang="de-DE" sz="2000" dirty="0" err="1">
                <a:latin typeface="Comic Sans MS" panose="030F0902030302020204" pitchFamily="66" charset="0"/>
              </a:rPr>
              <a:t>try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something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else</a:t>
            </a:r>
            <a:endParaRPr lang="de-DE" sz="2000" dirty="0">
              <a:latin typeface="Comic Sans MS" panose="030F0902030302020204" pitchFamily="66" charset="0"/>
            </a:endParaRPr>
          </a:p>
          <a:p>
            <a:endParaRPr lang="de-DE" sz="20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34714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89</Words>
  <Application>Microsoft Macintosh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Abadi MT Condensed Light</vt:lpstr>
      <vt:lpstr>APPLE CHANCERY</vt:lpstr>
      <vt:lpstr>Arial</vt:lpstr>
      <vt:lpstr>Comic Sans MS</vt:lpstr>
      <vt:lpstr>Trebuchet MS</vt:lpstr>
      <vt:lpstr>Berlin</vt:lpstr>
      <vt:lpstr>A simple Presentation</vt:lpstr>
      <vt:lpstr>Second slide</vt:lpstr>
      <vt:lpstr>Third slide</vt:lpstr>
      <vt:lpstr>Nice drawing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Presentation</dc:title>
  <dc:creator>Gernot Glawe</dc:creator>
  <cp:lastModifiedBy>Gernot Glawe</cp:lastModifiedBy>
  <cp:revision>3</cp:revision>
  <dcterms:created xsi:type="dcterms:W3CDTF">2023-07-19T15:05:16Z</dcterms:created>
  <dcterms:modified xsi:type="dcterms:W3CDTF">2023-07-19T15:24:00Z</dcterms:modified>
</cp:coreProperties>
</file>