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SubHeadline</a:t>
            </a:r>
          </a:p>
          <a:p>
            <a:pPr lvl="0"/>
            <a:r>
              <a:rPr/>
              <a:t>First line</a:t>
            </a:r>
          </a:p>
          <a:p>
            <a:pPr lvl="0"/>
            <a:r>
              <a:rPr/>
              <a:t>Second line 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Second slide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2023-07-25T05:13:37Z</dcterms:created>
  <dcterms:modified xsi:type="dcterms:W3CDTF">2023-07-25T05:13:37Z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p">
    <vt:lpwstr>True</vt:lpwstr>
  </property>
</Properties>
</file>