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3"/>
  </p:notesMasterIdLst>
  <p:sldIdLst>
    <p:sldId id="256" r:id="rId2"/>
    <p:sldId id="258" r:id="rId3"/>
    <p:sldId id="259" r:id="rId4"/>
    <p:sldId id="262" r:id="rId5"/>
    <p:sldId id="261" r:id="rId6"/>
    <p:sldId id="263" r:id="rId7"/>
    <p:sldId id="266" r:id="rId8"/>
    <p:sldId id="272" r:id="rId9"/>
    <p:sldId id="281" r:id="rId10"/>
    <p:sldId id="283" r:id="rId11"/>
    <p:sldId id="28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F7E6F3-20E4-4588-93FF-52AFDF14C151}">
  <a:tblStyle styleId="{56F7E6F3-20E4-4588-93FF-52AFDF14C1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3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9c9436ab0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49c9436ab0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24a27ff2a65_1_1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24a27ff2a65_1_1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24a40761b1d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24a40761b1d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9c9436ab0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9c9436ab0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9c9436ab0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9c9436ab0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4a27ff2a6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4a27ff2a6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4a27ff2a6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4a27ff2a6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4a27ff2a6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4a27ff2a6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4a27ff2a65_1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4a27ff2a65_1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4a27ff2a65_1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4a27ff2a65_1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24a27ff2a65_1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24a27ff2a65_1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39800"/>
            <a:ext cx="7713900" cy="1561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2401000"/>
            <a:ext cx="7713900" cy="4440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solidFill>
                  <a:srgbClr val="26316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2"/>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791650"/>
            <a:ext cx="4009200" cy="93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1651650"/>
            <a:ext cx="4009200" cy="40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715100" y="2365650"/>
            <a:ext cx="4009200" cy="93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715100" y="3225775"/>
            <a:ext cx="4009200" cy="40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dk1"/>
        </a:soli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Font typeface="Kantumruy Pro"/>
              <a:buNone/>
              <a:defRPr sz="3000">
                <a:latin typeface="Kantumruy Pro"/>
                <a:ea typeface="Kantumruy Pro"/>
                <a:cs typeface="Kantumruy Pro"/>
                <a:sym typeface="Kantumruy Pro"/>
              </a:defRPr>
            </a:lvl1pPr>
            <a:lvl2pPr lvl="1" rtl="0">
              <a:spcBef>
                <a:spcPts val="0"/>
              </a:spcBef>
              <a:spcAft>
                <a:spcPts val="0"/>
              </a:spcAft>
              <a:buSzPts val="3000"/>
              <a:buFont typeface="Kantumruy Pro"/>
              <a:buNone/>
              <a:defRPr sz="3000">
                <a:latin typeface="Kantumruy Pro"/>
                <a:ea typeface="Kantumruy Pro"/>
                <a:cs typeface="Kantumruy Pro"/>
                <a:sym typeface="Kantumruy Pro"/>
              </a:defRPr>
            </a:lvl2pPr>
            <a:lvl3pPr lvl="2" rtl="0">
              <a:spcBef>
                <a:spcPts val="0"/>
              </a:spcBef>
              <a:spcAft>
                <a:spcPts val="0"/>
              </a:spcAft>
              <a:buSzPts val="3000"/>
              <a:buFont typeface="Kantumruy Pro"/>
              <a:buNone/>
              <a:defRPr sz="3000">
                <a:latin typeface="Kantumruy Pro"/>
                <a:ea typeface="Kantumruy Pro"/>
                <a:cs typeface="Kantumruy Pro"/>
                <a:sym typeface="Kantumruy Pro"/>
              </a:defRPr>
            </a:lvl3pPr>
            <a:lvl4pPr lvl="3" rtl="0">
              <a:spcBef>
                <a:spcPts val="0"/>
              </a:spcBef>
              <a:spcAft>
                <a:spcPts val="0"/>
              </a:spcAft>
              <a:buSzPts val="3000"/>
              <a:buFont typeface="Kantumruy Pro"/>
              <a:buNone/>
              <a:defRPr sz="3000">
                <a:latin typeface="Kantumruy Pro"/>
                <a:ea typeface="Kantumruy Pro"/>
                <a:cs typeface="Kantumruy Pro"/>
                <a:sym typeface="Kantumruy Pro"/>
              </a:defRPr>
            </a:lvl4pPr>
            <a:lvl5pPr lvl="4" rtl="0">
              <a:spcBef>
                <a:spcPts val="0"/>
              </a:spcBef>
              <a:spcAft>
                <a:spcPts val="0"/>
              </a:spcAft>
              <a:buSzPts val="3000"/>
              <a:buFont typeface="Kantumruy Pro"/>
              <a:buNone/>
              <a:defRPr sz="3000">
                <a:latin typeface="Kantumruy Pro"/>
                <a:ea typeface="Kantumruy Pro"/>
                <a:cs typeface="Kantumruy Pro"/>
                <a:sym typeface="Kantumruy Pro"/>
              </a:defRPr>
            </a:lvl5pPr>
            <a:lvl6pPr lvl="5" rtl="0">
              <a:spcBef>
                <a:spcPts val="0"/>
              </a:spcBef>
              <a:spcAft>
                <a:spcPts val="0"/>
              </a:spcAft>
              <a:buSzPts val="3000"/>
              <a:buFont typeface="Kantumruy Pro"/>
              <a:buNone/>
              <a:defRPr sz="3000">
                <a:latin typeface="Kantumruy Pro"/>
                <a:ea typeface="Kantumruy Pro"/>
                <a:cs typeface="Kantumruy Pro"/>
                <a:sym typeface="Kantumruy Pro"/>
              </a:defRPr>
            </a:lvl6pPr>
            <a:lvl7pPr lvl="6" rtl="0">
              <a:spcBef>
                <a:spcPts val="0"/>
              </a:spcBef>
              <a:spcAft>
                <a:spcPts val="0"/>
              </a:spcAft>
              <a:buSzPts val="3000"/>
              <a:buFont typeface="Kantumruy Pro"/>
              <a:buNone/>
              <a:defRPr sz="3000">
                <a:latin typeface="Kantumruy Pro"/>
                <a:ea typeface="Kantumruy Pro"/>
                <a:cs typeface="Kantumruy Pro"/>
                <a:sym typeface="Kantumruy Pro"/>
              </a:defRPr>
            </a:lvl7pPr>
            <a:lvl8pPr lvl="7" rtl="0">
              <a:spcBef>
                <a:spcPts val="0"/>
              </a:spcBef>
              <a:spcAft>
                <a:spcPts val="0"/>
              </a:spcAft>
              <a:buSzPts val="3000"/>
              <a:buFont typeface="Kantumruy Pro"/>
              <a:buNone/>
              <a:defRPr sz="3000">
                <a:latin typeface="Kantumruy Pro"/>
                <a:ea typeface="Kantumruy Pro"/>
                <a:cs typeface="Kantumruy Pro"/>
                <a:sym typeface="Kantumruy Pro"/>
              </a:defRPr>
            </a:lvl8pPr>
            <a:lvl9pPr lvl="8" rtl="0">
              <a:spcBef>
                <a:spcPts val="0"/>
              </a:spcBef>
              <a:spcAft>
                <a:spcPts val="0"/>
              </a:spcAft>
              <a:buSzPts val="3000"/>
              <a:buFont typeface="Kantumruy Pro"/>
              <a:buNone/>
              <a:defRPr sz="3000">
                <a:latin typeface="Kantumruy Pro"/>
                <a:ea typeface="Kantumruy Pro"/>
                <a:cs typeface="Kantumruy Pro"/>
                <a:sym typeface="Kantumruy Pr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2"/>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715100" y="709063"/>
            <a:ext cx="3036300" cy="953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0" name="Google Shape;130;p25"/>
          <p:cNvSpPr txBox="1">
            <a:spLocks noGrp="1"/>
          </p:cNvSpPr>
          <p:nvPr>
            <p:ph type="subTitle" idx="1"/>
          </p:nvPr>
        </p:nvSpPr>
        <p:spPr>
          <a:xfrm>
            <a:off x="715100" y="1586563"/>
            <a:ext cx="3036300" cy="14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1" name="Google Shape;131;p25"/>
          <p:cNvSpPr txBox="1"/>
          <p:nvPr/>
        </p:nvSpPr>
        <p:spPr>
          <a:xfrm>
            <a:off x="715100" y="3459438"/>
            <a:ext cx="3036300" cy="615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chemeClr val="dk1"/>
                </a:solidFill>
                <a:latin typeface="Kantumruy Pro Medium"/>
                <a:ea typeface="Kantumruy Pro Medium"/>
                <a:cs typeface="Kantumruy Pro Medium"/>
                <a:sym typeface="Kantumruy Pro Medium"/>
              </a:rPr>
              <a:t>CREDITS: This presentation template was created by </a:t>
            </a:r>
            <a:r>
              <a:rPr lang="en" sz="1000" b="1">
                <a:solidFill>
                  <a:schemeClr val="dk1"/>
                </a:solidFill>
                <a:uFill>
                  <a:noFill/>
                </a:uFill>
                <a:latin typeface="Kantumruy Pro"/>
                <a:ea typeface="Kantumruy Pro"/>
                <a:cs typeface="Kantumruy Pro"/>
                <a:sym typeface="Kantumruy Pro"/>
                <a:hlinkClick r:id="rId2">
                  <a:extLst>
                    <a:ext uri="{A12FA001-AC4F-418D-AE19-62706E023703}">
                      <ahyp:hlinkClr xmlns:ahyp="http://schemas.microsoft.com/office/drawing/2018/hyperlinkcolor" val="tx"/>
                    </a:ext>
                  </a:extLst>
                </a:hlinkClick>
              </a:rPr>
              <a:t>Slidesgo</a:t>
            </a:r>
            <a:r>
              <a:rPr lang="en" sz="1000">
                <a:solidFill>
                  <a:schemeClr val="dk1"/>
                </a:solidFill>
                <a:latin typeface="Kantumruy Pro Medium"/>
                <a:ea typeface="Kantumruy Pro Medium"/>
                <a:cs typeface="Kantumruy Pro Medium"/>
                <a:sym typeface="Kantumruy Pro Medium"/>
              </a:rPr>
              <a:t>, and includes icons by </a:t>
            </a:r>
            <a:r>
              <a:rPr lang="en" sz="1000" b="1">
                <a:solidFill>
                  <a:schemeClr val="dk1"/>
                </a:solidFill>
                <a:uFill>
                  <a:noFill/>
                </a:uFill>
                <a:latin typeface="Kantumruy Pro"/>
                <a:ea typeface="Kantumruy Pro"/>
                <a:cs typeface="Kantumruy Pro"/>
                <a:sym typeface="Kantumruy Pro"/>
                <a:hlinkClick r:id="rId3">
                  <a:extLst>
                    <a:ext uri="{A12FA001-AC4F-418D-AE19-62706E023703}">
                      <ahyp:hlinkClr xmlns:ahyp="http://schemas.microsoft.com/office/drawing/2018/hyperlinkcolor" val="tx"/>
                    </a:ext>
                  </a:extLst>
                </a:hlinkClick>
              </a:rPr>
              <a:t>Flaticon</a:t>
            </a:r>
            <a:r>
              <a:rPr lang="en" sz="1000">
                <a:solidFill>
                  <a:schemeClr val="dk1"/>
                </a:solidFill>
                <a:latin typeface="Kantumruy Pro Medium"/>
                <a:ea typeface="Kantumruy Pro Medium"/>
                <a:cs typeface="Kantumruy Pro Medium"/>
                <a:sym typeface="Kantumruy Pro Medium"/>
              </a:rPr>
              <a:t> and infographics &amp; images by </a:t>
            </a:r>
            <a:r>
              <a:rPr lang="en" sz="1000" b="1">
                <a:solidFill>
                  <a:schemeClr val="dk1"/>
                </a:solidFill>
                <a:uFill>
                  <a:noFill/>
                </a:uFill>
                <a:latin typeface="Kantumruy Pro"/>
                <a:ea typeface="Kantumruy Pro"/>
                <a:cs typeface="Kantumruy Pro"/>
                <a:sym typeface="Kantumruy Pro"/>
                <a:hlinkClick r:id="rId4">
                  <a:extLst>
                    <a:ext uri="{A12FA001-AC4F-418D-AE19-62706E023703}">
                      <ahyp:hlinkClr xmlns:ahyp="http://schemas.microsoft.com/office/drawing/2018/hyperlinkcolor" val="tx"/>
                    </a:ext>
                  </a:extLst>
                </a:hlinkClick>
              </a:rPr>
              <a:t>Freepik</a:t>
            </a:r>
            <a:endParaRPr sz="1000" b="1">
              <a:solidFill>
                <a:schemeClr val="dk1"/>
              </a:solidFill>
              <a:latin typeface="Kantumruy Pro"/>
              <a:ea typeface="Kantumruy Pro"/>
              <a:cs typeface="Kantumruy Pro"/>
              <a:sym typeface="Kantumruy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132"/>
        <p:cNvGrpSpPr/>
        <p:nvPr/>
      </p:nvGrpSpPr>
      <p:grpSpPr>
        <a:xfrm>
          <a:off x="0" y="0"/>
          <a:ext cx="0" cy="0"/>
          <a:chOff x="0" y="0"/>
          <a:chExt cx="0" cy="0"/>
        </a:xfrm>
      </p:grpSpPr>
      <p:grpSp>
        <p:nvGrpSpPr>
          <p:cNvPr id="133" name="Google Shape;133;p26"/>
          <p:cNvGrpSpPr/>
          <p:nvPr/>
        </p:nvGrpSpPr>
        <p:grpSpPr>
          <a:xfrm>
            <a:off x="6605565" y="2082971"/>
            <a:ext cx="3157715" cy="3383114"/>
            <a:chOff x="6605565" y="2082971"/>
            <a:chExt cx="3157715" cy="3383114"/>
          </a:xfrm>
        </p:grpSpPr>
        <p:grpSp>
          <p:nvGrpSpPr>
            <p:cNvPr id="134" name="Google Shape;134;p26"/>
            <p:cNvGrpSpPr/>
            <p:nvPr/>
          </p:nvGrpSpPr>
          <p:grpSpPr>
            <a:xfrm>
              <a:off x="6718168" y="3060491"/>
              <a:ext cx="802799" cy="802799"/>
              <a:chOff x="353675" y="3417700"/>
              <a:chExt cx="527775" cy="527775"/>
            </a:xfrm>
          </p:grpSpPr>
          <p:sp>
            <p:nvSpPr>
              <p:cNvPr id="135" name="Google Shape;135;p26"/>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6"/>
            <p:cNvSpPr/>
            <p:nvPr/>
          </p:nvSpPr>
          <p:spPr>
            <a:xfrm>
              <a:off x="7051519" y="33939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6"/>
            <p:cNvGrpSpPr/>
            <p:nvPr/>
          </p:nvGrpSpPr>
          <p:grpSpPr>
            <a:xfrm rot="6659213">
              <a:off x="7961241" y="2312410"/>
              <a:ext cx="1572572" cy="1572608"/>
              <a:chOff x="3286600" y="1519925"/>
              <a:chExt cx="1093425" cy="1093450"/>
            </a:xfrm>
          </p:grpSpPr>
          <p:sp>
            <p:nvSpPr>
              <p:cNvPr id="184" name="Google Shape;184;p26"/>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6"/>
            <p:cNvSpPr/>
            <p:nvPr/>
          </p:nvSpPr>
          <p:spPr>
            <a:xfrm>
              <a:off x="8699646" y="3050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6"/>
            <p:cNvGrpSpPr/>
            <p:nvPr/>
          </p:nvGrpSpPr>
          <p:grpSpPr>
            <a:xfrm>
              <a:off x="7165942" y="4077859"/>
              <a:ext cx="1388271" cy="1388226"/>
              <a:chOff x="5708875" y="1687175"/>
              <a:chExt cx="758950" cy="758925"/>
            </a:xfrm>
          </p:grpSpPr>
          <p:sp>
            <p:nvSpPr>
              <p:cNvPr id="195" name="Google Shape;195;p26"/>
              <p:cNvSpPr/>
              <p:nvPr/>
            </p:nvSpPr>
            <p:spPr>
              <a:xfrm>
                <a:off x="5708875" y="1687175"/>
                <a:ext cx="758950" cy="758925"/>
              </a:xfrm>
              <a:custGeom>
                <a:avLst/>
                <a:gdLst/>
                <a:ahLst/>
                <a:cxnLst/>
                <a:rect l="l" t="t" r="r" b="b"/>
                <a:pathLst>
                  <a:path w="30358" h="30357" extrusionOk="0">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909150" y="1887425"/>
                <a:ext cx="358400" cy="358425"/>
              </a:xfrm>
              <a:custGeom>
                <a:avLst/>
                <a:gdLst/>
                <a:ahLst/>
                <a:cxnLst/>
                <a:rect l="l" t="t" r="r" b="b"/>
                <a:pathLst>
                  <a:path w="14336" h="14337" extrusionOk="0">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011600" y="1902525"/>
                <a:ext cx="21700" cy="40375"/>
              </a:xfrm>
              <a:custGeom>
                <a:avLst/>
                <a:gdLst/>
                <a:ahLst/>
                <a:cxnLst/>
                <a:rect l="l" t="t" r="r" b="b"/>
                <a:pathLst>
                  <a:path w="868" h="1615" extrusionOk="0">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5989325" y="1914475"/>
                <a:ext cx="26700" cy="38050"/>
              </a:xfrm>
              <a:custGeom>
                <a:avLst/>
                <a:gdLst/>
                <a:ahLst/>
                <a:cxnLst/>
                <a:rect l="l" t="t" r="r" b="b"/>
                <a:pathLst>
                  <a:path w="1068" h="1522" extrusionOk="0">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035425" y="1893950"/>
                <a:ext cx="16250" cy="41850"/>
              </a:xfrm>
              <a:custGeom>
                <a:avLst/>
                <a:gdLst/>
                <a:ahLst/>
                <a:cxnLst/>
                <a:rect l="l" t="t" r="r" b="b"/>
                <a:pathLst>
                  <a:path w="650" h="1674" extrusionOk="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060375" y="1888875"/>
                <a:ext cx="10475" cy="42550"/>
              </a:xfrm>
              <a:custGeom>
                <a:avLst/>
                <a:gdLst/>
                <a:ahLst/>
                <a:cxnLst/>
                <a:rect l="l" t="t" r="r" b="b"/>
                <a:pathLst>
                  <a:path w="419" h="1702" extrusionOk="0">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5969100" y="1929500"/>
                <a:ext cx="31125" cy="34975"/>
              </a:xfrm>
              <a:custGeom>
                <a:avLst/>
                <a:gdLst/>
                <a:ahLst/>
                <a:cxnLst/>
                <a:rect l="l" t="t" r="r" b="b"/>
                <a:pathLst>
                  <a:path w="1245" h="1399" extrusionOk="0">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5915650" y="2013725"/>
                <a:ext cx="41900" cy="16250"/>
              </a:xfrm>
              <a:custGeom>
                <a:avLst/>
                <a:gdLst/>
                <a:ahLst/>
                <a:cxnLst/>
                <a:rect l="l" t="t" r="r" b="b"/>
                <a:pathLst>
                  <a:path w="1676" h="650" extrusionOk="0">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910600" y="2038675"/>
                <a:ext cx="42525" cy="10475"/>
              </a:xfrm>
              <a:custGeom>
                <a:avLst/>
                <a:gdLst/>
                <a:ahLst/>
                <a:cxnLst/>
                <a:rect l="l" t="t" r="r" b="b"/>
                <a:pathLst>
                  <a:path w="1701" h="419" extrusionOk="0">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951250" y="1947300"/>
                <a:ext cx="34950" cy="31175"/>
              </a:xfrm>
              <a:custGeom>
                <a:avLst/>
                <a:gdLst/>
                <a:ahLst/>
                <a:cxnLst/>
                <a:rect l="l" t="t" r="r" b="b"/>
                <a:pathLst>
                  <a:path w="1398" h="1247" extrusionOk="0">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936200" y="1967550"/>
                <a:ext cx="38075" cy="26750"/>
              </a:xfrm>
              <a:custGeom>
                <a:avLst/>
                <a:gdLst/>
                <a:ahLst/>
                <a:cxnLst/>
                <a:rect l="l" t="t" r="r" b="b"/>
                <a:pathLst>
                  <a:path w="1523" h="1070" extrusionOk="0">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924225" y="1989850"/>
                <a:ext cx="40375" cy="21700"/>
              </a:xfrm>
              <a:custGeom>
                <a:avLst/>
                <a:gdLst/>
                <a:ahLst/>
                <a:cxnLst/>
                <a:rect l="l" t="t" r="r" b="b"/>
                <a:pathLst>
                  <a:path w="1615" h="868" extrusionOk="0">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6"/>
            <p:cNvSpPr/>
            <p:nvPr/>
          </p:nvSpPr>
          <p:spPr>
            <a:xfrm>
              <a:off x="7817732" y="4729687"/>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26"/>
            <p:cNvCxnSpPr>
              <a:stCxn id="182" idx="5"/>
              <a:endCxn id="207" idx="1"/>
            </p:cNvCxnSpPr>
            <p:nvPr/>
          </p:nvCxnSpPr>
          <p:spPr>
            <a:xfrm>
              <a:off x="7167773" y="3510231"/>
              <a:ext cx="662400" cy="123180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26"/>
            <p:cNvCxnSpPr>
              <a:stCxn id="182" idx="6"/>
              <a:endCxn id="193" idx="2"/>
            </p:cNvCxnSpPr>
            <p:nvPr/>
          </p:nvCxnSpPr>
          <p:spPr>
            <a:xfrm rot="10800000" flipH="1">
              <a:off x="7187719" y="3098777"/>
              <a:ext cx="1512000" cy="363300"/>
            </a:xfrm>
            <a:prstGeom prst="straightConnector1">
              <a:avLst/>
            </a:prstGeom>
            <a:noFill/>
            <a:ln w="19050" cap="flat" cmpd="sng">
              <a:solidFill>
                <a:schemeClr val="dk1"/>
              </a:solidFill>
              <a:prstDash val="solid"/>
              <a:round/>
              <a:headEnd type="none" w="med" len="med"/>
              <a:tailEnd type="none" w="med" len="med"/>
            </a:ln>
          </p:spPr>
        </p:cxnSp>
        <p:cxnSp>
          <p:nvCxnSpPr>
            <p:cNvPr id="210" name="Google Shape;210;p26"/>
            <p:cNvCxnSpPr>
              <a:stCxn id="193" idx="4"/>
              <a:endCxn id="207" idx="7"/>
            </p:cNvCxnSpPr>
            <p:nvPr/>
          </p:nvCxnSpPr>
          <p:spPr>
            <a:xfrm flipH="1">
              <a:off x="7890096" y="3146687"/>
              <a:ext cx="857700" cy="1595400"/>
            </a:xfrm>
            <a:prstGeom prst="straightConnector1">
              <a:avLst/>
            </a:prstGeom>
            <a:noFill/>
            <a:ln w="19050" cap="flat" cmpd="sng">
              <a:solidFill>
                <a:schemeClr val="dk1"/>
              </a:solidFill>
              <a:prstDash val="solid"/>
              <a:round/>
              <a:headEnd type="none" w="med" len="med"/>
              <a:tailEnd type="none" w="med" len="med"/>
            </a:ln>
          </p:spPr>
        </p:cxnSp>
        <p:cxnSp>
          <p:nvCxnSpPr>
            <p:cNvPr id="211" name="Google Shape;211;p26"/>
            <p:cNvCxnSpPr>
              <a:stCxn id="182" idx="3"/>
            </p:cNvCxnSpPr>
            <p:nvPr/>
          </p:nvCxnSpPr>
          <p:spPr>
            <a:xfrm flipH="1">
              <a:off x="6605565" y="3510231"/>
              <a:ext cx="465900" cy="1763100"/>
            </a:xfrm>
            <a:prstGeom prst="straightConnector1">
              <a:avLst/>
            </a:prstGeom>
            <a:noFill/>
            <a:ln w="19050" cap="flat" cmpd="sng">
              <a:solidFill>
                <a:schemeClr val="dk1"/>
              </a:solidFill>
              <a:prstDash val="solid"/>
              <a:round/>
              <a:headEnd type="none" w="med" len="med"/>
              <a:tailEnd type="none" w="med" len="med"/>
            </a:ln>
          </p:spPr>
        </p:cxnSp>
        <p:cxnSp>
          <p:nvCxnSpPr>
            <p:cNvPr id="212" name="Google Shape;212;p26"/>
            <p:cNvCxnSpPr>
              <a:stCxn id="207" idx="6"/>
            </p:cNvCxnSpPr>
            <p:nvPr/>
          </p:nvCxnSpPr>
          <p:spPr>
            <a:xfrm>
              <a:off x="7902632" y="4771987"/>
              <a:ext cx="1285800" cy="2373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13"/>
        <p:cNvGrpSpPr/>
        <p:nvPr/>
      </p:nvGrpSpPr>
      <p:grpSpPr>
        <a:xfrm>
          <a:off x="0" y="0"/>
          <a:ext cx="0" cy="0"/>
          <a:chOff x="0" y="0"/>
          <a:chExt cx="0" cy="0"/>
        </a:xfrm>
      </p:grpSpPr>
      <p:grpSp>
        <p:nvGrpSpPr>
          <p:cNvPr id="214" name="Google Shape;214;p27"/>
          <p:cNvGrpSpPr/>
          <p:nvPr/>
        </p:nvGrpSpPr>
        <p:grpSpPr>
          <a:xfrm>
            <a:off x="-212420" y="2760723"/>
            <a:ext cx="2843422" cy="2447099"/>
            <a:chOff x="-822020" y="3675123"/>
            <a:chExt cx="2843422" cy="2447099"/>
          </a:xfrm>
        </p:grpSpPr>
        <p:grpSp>
          <p:nvGrpSpPr>
            <p:cNvPr id="215" name="Google Shape;215;p27"/>
            <p:cNvGrpSpPr/>
            <p:nvPr/>
          </p:nvGrpSpPr>
          <p:grpSpPr>
            <a:xfrm flipH="1">
              <a:off x="460835" y="4337895"/>
              <a:ext cx="1560567" cy="1561202"/>
              <a:chOff x="6644550" y="3312875"/>
              <a:chExt cx="737125" cy="737425"/>
            </a:xfrm>
          </p:grpSpPr>
          <p:sp>
            <p:nvSpPr>
              <p:cNvPr id="216" name="Google Shape;216;p27"/>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7"/>
            <p:cNvGrpSpPr/>
            <p:nvPr/>
          </p:nvGrpSpPr>
          <p:grpSpPr>
            <a:xfrm flipH="1">
              <a:off x="-399931" y="3675123"/>
              <a:ext cx="802800" cy="802800"/>
              <a:chOff x="5949025" y="3502375"/>
              <a:chExt cx="358425" cy="358425"/>
            </a:xfrm>
          </p:grpSpPr>
          <p:sp>
            <p:nvSpPr>
              <p:cNvPr id="225" name="Google Shape;225;p27"/>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7"/>
            <p:cNvSpPr/>
            <p:nvPr/>
          </p:nvSpPr>
          <p:spPr>
            <a:xfrm flipH="1">
              <a:off x="-66620" y="4008422"/>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flipH="1">
              <a:off x="1192968" y="5070496"/>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7"/>
            <p:cNvCxnSpPr>
              <a:stCxn id="237" idx="7"/>
              <a:endCxn id="236" idx="3"/>
            </p:cNvCxnSpPr>
            <p:nvPr/>
          </p:nvCxnSpPr>
          <p:spPr>
            <a:xfrm rot="10800000">
              <a:off x="49671" y="4124555"/>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239" name="Google Shape;239;p27"/>
            <p:cNvCxnSpPr>
              <a:stCxn id="236" idx="4"/>
            </p:cNvCxnSpPr>
            <p:nvPr/>
          </p:nvCxnSpPr>
          <p:spPr>
            <a:xfrm flipH="1">
              <a:off x="-478220" y="4144622"/>
              <a:ext cx="479700" cy="1977600"/>
            </a:xfrm>
            <a:prstGeom prst="straightConnector1">
              <a:avLst/>
            </a:prstGeom>
            <a:noFill/>
            <a:ln w="19050" cap="flat" cmpd="sng">
              <a:solidFill>
                <a:schemeClr val="dk2"/>
              </a:solidFill>
              <a:prstDash val="solid"/>
              <a:round/>
              <a:headEnd type="none" w="med" len="med"/>
              <a:tailEnd type="none" w="med" len="med"/>
            </a:ln>
          </p:spPr>
        </p:cxnSp>
        <p:cxnSp>
          <p:nvCxnSpPr>
            <p:cNvPr id="240" name="Google Shape;240;p27"/>
            <p:cNvCxnSpPr>
              <a:stCxn id="237" idx="4"/>
            </p:cNvCxnSpPr>
            <p:nvPr/>
          </p:nvCxnSpPr>
          <p:spPr>
            <a:xfrm flipH="1">
              <a:off x="999318" y="5166496"/>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241" name="Google Shape;241;p27"/>
            <p:cNvCxnSpPr>
              <a:stCxn id="236" idx="6"/>
            </p:cNvCxnSpPr>
            <p:nvPr/>
          </p:nvCxnSpPr>
          <p:spPr>
            <a:xfrm rot="10800000">
              <a:off x="-822020" y="4076522"/>
              <a:ext cx="7554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100" y="1800825"/>
            <a:ext cx="4895400" cy="94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5100" y="775725"/>
            <a:ext cx="4895400" cy="10251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atin typeface="Kantumruy Pro SemiBold"/>
                <a:ea typeface="Kantumruy Pro SemiBold"/>
                <a:cs typeface="Kantumruy Pro SemiBold"/>
                <a:sym typeface="Kantumruy Pro Semi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15100" y="2742225"/>
            <a:ext cx="4895400" cy="4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9pPr>
          </a:lstStyle>
          <a:p>
            <a:endParaRPr/>
          </a:p>
        </p:txBody>
      </p:sp>
      <p:sp>
        <p:nvSpPr>
          <p:cNvPr id="28" name="Google Shape;28;p7"/>
          <p:cNvSpPr txBox="1">
            <a:spLocks noGrp="1"/>
          </p:cNvSpPr>
          <p:nvPr>
            <p:ph type="body" idx="1"/>
          </p:nvPr>
        </p:nvSpPr>
        <p:spPr>
          <a:xfrm>
            <a:off x="715100" y="1248050"/>
            <a:ext cx="7713900" cy="33606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1pPr>
            <a:lvl2pPr marL="914400" lvl="1"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2pPr>
            <a:lvl3pPr marL="1371600" lvl="2"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3pPr>
            <a:lvl4pPr marL="1828800" lvl="3"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4pPr>
            <a:lvl5pPr marL="2286000" lvl="4"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5pPr>
            <a:lvl6pPr marL="2743200" lvl="5"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6pPr>
            <a:lvl7pPr marL="3200400" lvl="6"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7pPr>
            <a:lvl8pPr marL="3657600" lvl="7"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8pPr>
            <a:lvl9pPr marL="4114800" lvl="8" indent="-3175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15100" y="747100"/>
            <a:ext cx="7137600" cy="20178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715100" y="646025"/>
            <a:ext cx="6576000" cy="1552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000">
                <a:latin typeface="Kantumruy Pro SemiBold"/>
                <a:ea typeface="Kantumruy Pro SemiBold"/>
                <a:cs typeface="Kantumruy Pro SemiBold"/>
                <a:sym typeface="Kantumruy Pro Semi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715100" y="2198650"/>
            <a:ext cx="6576000" cy="44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hasCustomPrompt="1"/>
          </p:nvPr>
        </p:nvSpPr>
        <p:spPr>
          <a:xfrm>
            <a:off x="1430075" y="12480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43" name="Google Shape;43;p13"/>
          <p:cNvSpPr txBox="1">
            <a:spLocks noGrp="1"/>
          </p:cNvSpPr>
          <p:nvPr>
            <p:ph type="subTitle" idx="1"/>
          </p:nvPr>
        </p:nvSpPr>
        <p:spPr>
          <a:xfrm>
            <a:off x="2083200" y="16731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4" name="Google Shape;44;p13"/>
          <p:cNvSpPr txBox="1">
            <a:spLocks noGrp="1"/>
          </p:cNvSpPr>
          <p:nvPr>
            <p:ph type="subTitle" idx="2"/>
          </p:nvPr>
        </p:nvSpPr>
        <p:spPr>
          <a:xfrm>
            <a:off x="2083200" y="1248075"/>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
        <p:nvSpPr>
          <p:cNvPr id="45" name="Google Shape;45;p13"/>
          <p:cNvSpPr txBox="1">
            <a:spLocks noGrp="1"/>
          </p:cNvSpPr>
          <p:nvPr>
            <p:ph type="title" idx="3"/>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Kantumruy Pro"/>
              <a:buNone/>
              <a:defRPr>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9pPr>
          </a:lstStyle>
          <a:p>
            <a:endParaRPr/>
          </a:p>
        </p:txBody>
      </p:sp>
      <p:sp>
        <p:nvSpPr>
          <p:cNvPr id="46" name="Google Shape;46;p13"/>
          <p:cNvSpPr txBox="1">
            <a:spLocks noGrp="1"/>
          </p:cNvSpPr>
          <p:nvPr>
            <p:ph type="title" idx="4" hasCustomPrompt="1"/>
          </p:nvPr>
        </p:nvSpPr>
        <p:spPr>
          <a:xfrm>
            <a:off x="1430075" y="23583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47" name="Google Shape;47;p13"/>
          <p:cNvSpPr txBox="1">
            <a:spLocks noGrp="1"/>
          </p:cNvSpPr>
          <p:nvPr>
            <p:ph type="subTitle" idx="5"/>
          </p:nvPr>
        </p:nvSpPr>
        <p:spPr>
          <a:xfrm>
            <a:off x="2083200" y="27834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8" name="Google Shape;48;p13"/>
          <p:cNvSpPr txBox="1">
            <a:spLocks noGrp="1"/>
          </p:cNvSpPr>
          <p:nvPr>
            <p:ph type="subTitle" idx="6"/>
          </p:nvPr>
        </p:nvSpPr>
        <p:spPr>
          <a:xfrm>
            <a:off x="2083200" y="2358350"/>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
        <p:nvSpPr>
          <p:cNvPr id="49" name="Google Shape;49;p13"/>
          <p:cNvSpPr txBox="1">
            <a:spLocks noGrp="1"/>
          </p:cNvSpPr>
          <p:nvPr>
            <p:ph type="title" idx="7" hasCustomPrompt="1"/>
          </p:nvPr>
        </p:nvSpPr>
        <p:spPr>
          <a:xfrm>
            <a:off x="1430075" y="34686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0" name="Google Shape;50;p13"/>
          <p:cNvSpPr txBox="1">
            <a:spLocks noGrp="1"/>
          </p:cNvSpPr>
          <p:nvPr>
            <p:ph type="subTitle" idx="8"/>
          </p:nvPr>
        </p:nvSpPr>
        <p:spPr>
          <a:xfrm>
            <a:off x="2083200" y="38937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1" name="Google Shape;51;p13"/>
          <p:cNvSpPr txBox="1">
            <a:spLocks noGrp="1"/>
          </p:cNvSpPr>
          <p:nvPr>
            <p:ph type="subTitle" idx="9"/>
          </p:nvPr>
        </p:nvSpPr>
        <p:spPr>
          <a:xfrm>
            <a:off x="2083200" y="3468650"/>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
        <p:nvSpPr>
          <p:cNvPr id="52" name="Google Shape;52;p13"/>
          <p:cNvSpPr txBox="1">
            <a:spLocks noGrp="1"/>
          </p:cNvSpPr>
          <p:nvPr>
            <p:ph type="title" idx="13" hasCustomPrompt="1"/>
          </p:nvPr>
        </p:nvSpPr>
        <p:spPr>
          <a:xfrm>
            <a:off x="4724400" y="12480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3" name="Google Shape;53;p13"/>
          <p:cNvSpPr txBox="1">
            <a:spLocks noGrp="1"/>
          </p:cNvSpPr>
          <p:nvPr>
            <p:ph type="subTitle" idx="14"/>
          </p:nvPr>
        </p:nvSpPr>
        <p:spPr>
          <a:xfrm>
            <a:off x="5377525" y="16731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4" name="Google Shape;54;p13"/>
          <p:cNvSpPr txBox="1">
            <a:spLocks noGrp="1"/>
          </p:cNvSpPr>
          <p:nvPr>
            <p:ph type="subTitle" idx="15"/>
          </p:nvPr>
        </p:nvSpPr>
        <p:spPr>
          <a:xfrm>
            <a:off x="5377525" y="1248075"/>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
        <p:nvSpPr>
          <p:cNvPr id="55" name="Google Shape;55;p13"/>
          <p:cNvSpPr txBox="1">
            <a:spLocks noGrp="1"/>
          </p:cNvSpPr>
          <p:nvPr>
            <p:ph type="title" idx="16" hasCustomPrompt="1"/>
          </p:nvPr>
        </p:nvSpPr>
        <p:spPr>
          <a:xfrm>
            <a:off x="4724400" y="23583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6" name="Google Shape;56;p13"/>
          <p:cNvSpPr txBox="1">
            <a:spLocks noGrp="1"/>
          </p:cNvSpPr>
          <p:nvPr>
            <p:ph type="subTitle" idx="17"/>
          </p:nvPr>
        </p:nvSpPr>
        <p:spPr>
          <a:xfrm>
            <a:off x="5377525" y="27834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7" name="Google Shape;57;p13"/>
          <p:cNvSpPr txBox="1">
            <a:spLocks noGrp="1"/>
          </p:cNvSpPr>
          <p:nvPr>
            <p:ph type="subTitle" idx="18"/>
          </p:nvPr>
        </p:nvSpPr>
        <p:spPr>
          <a:xfrm>
            <a:off x="5377525" y="2358350"/>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
        <p:nvSpPr>
          <p:cNvPr id="58" name="Google Shape;58;p13"/>
          <p:cNvSpPr txBox="1">
            <a:spLocks noGrp="1"/>
          </p:cNvSpPr>
          <p:nvPr>
            <p:ph type="title" idx="19" hasCustomPrompt="1"/>
          </p:nvPr>
        </p:nvSpPr>
        <p:spPr>
          <a:xfrm>
            <a:off x="4724400" y="3468650"/>
            <a:ext cx="653100" cy="50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9" name="Google Shape;59;p13"/>
          <p:cNvSpPr txBox="1">
            <a:spLocks noGrp="1"/>
          </p:cNvSpPr>
          <p:nvPr>
            <p:ph type="subTitle" idx="20"/>
          </p:nvPr>
        </p:nvSpPr>
        <p:spPr>
          <a:xfrm>
            <a:off x="5377525" y="3893750"/>
            <a:ext cx="23364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60" name="Google Shape;60;p13"/>
          <p:cNvSpPr txBox="1">
            <a:spLocks noGrp="1"/>
          </p:cNvSpPr>
          <p:nvPr>
            <p:ph type="subTitle" idx="21"/>
          </p:nvPr>
        </p:nvSpPr>
        <p:spPr>
          <a:xfrm>
            <a:off x="5377525" y="3468650"/>
            <a:ext cx="2336400" cy="50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715100" y="880850"/>
            <a:ext cx="5768700" cy="19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500"/>
              <a:buNone/>
              <a:defRPr sz="3000">
                <a:solidFill>
                  <a:schemeClr val="dk2"/>
                </a:solidFill>
              </a:defRPr>
            </a:lvl1pPr>
            <a:lvl2pPr lvl="1" algn="ctr" rtl="0">
              <a:lnSpc>
                <a:spcPct val="100000"/>
              </a:lnSpc>
              <a:spcBef>
                <a:spcPts val="0"/>
              </a:spcBef>
              <a:spcAft>
                <a:spcPts val="0"/>
              </a:spcAft>
              <a:buClr>
                <a:schemeClr val="accent6"/>
              </a:buClr>
              <a:buSzPts val="2500"/>
              <a:buNone/>
              <a:defRPr sz="2500">
                <a:solidFill>
                  <a:schemeClr val="accent6"/>
                </a:solidFill>
              </a:defRPr>
            </a:lvl2pPr>
            <a:lvl3pPr lvl="2" algn="ctr" rtl="0">
              <a:lnSpc>
                <a:spcPct val="100000"/>
              </a:lnSpc>
              <a:spcBef>
                <a:spcPts val="0"/>
              </a:spcBef>
              <a:spcAft>
                <a:spcPts val="0"/>
              </a:spcAft>
              <a:buClr>
                <a:schemeClr val="accent6"/>
              </a:buClr>
              <a:buSzPts val="2500"/>
              <a:buNone/>
              <a:defRPr sz="2500">
                <a:solidFill>
                  <a:schemeClr val="accent6"/>
                </a:solidFill>
              </a:defRPr>
            </a:lvl3pPr>
            <a:lvl4pPr lvl="3" algn="ctr" rtl="0">
              <a:lnSpc>
                <a:spcPct val="100000"/>
              </a:lnSpc>
              <a:spcBef>
                <a:spcPts val="0"/>
              </a:spcBef>
              <a:spcAft>
                <a:spcPts val="0"/>
              </a:spcAft>
              <a:buClr>
                <a:schemeClr val="accent6"/>
              </a:buClr>
              <a:buSzPts val="2500"/>
              <a:buNone/>
              <a:defRPr sz="2500">
                <a:solidFill>
                  <a:schemeClr val="accent6"/>
                </a:solidFill>
              </a:defRPr>
            </a:lvl4pPr>
            <a:lvl5pPr lvl="4" algn="ctr" rtl="0">
              <a:lnSpc>
                <a:spcPct val="100000"/>
              </a:lnSpc>
              <a:spcBef>
                <a:spcPts val="0"/>
              </a:spcBef>
              <a:spcAft>
                <a:spcPts val="0"/>
              </a:spcAft>
              <a:buClr>
                <a:schemeClr val="accent6"/>
              </a:buClr>
              <a:buSzPts val="2500"/>
              <a:buNone/>
              <a:defRPr sz="2500">
                <a:solidFill>
                  <a:schemeClr val="accent6"/>
                </a:solidFill>
              </a:defRPr>
            </a:lvl5pPr>
            <a:lvl6pPr lvl="5" algn="ctr" rtl="0">
              <a:lnSpc>
                <a:spcPct val="100000"/>
              </a:lnSpc>
              <a:spcBef>
                <a:spcPts val="0"/>
              </a:spcBef>
              <a:spcAft>
                <a:spcPts val="0"/>
              </a:spcAft>
              <a:buClr>
                <a:schemeClr val="accent6"/>
              </a:buClr>
              <a:buSzPts val="2500"/>
              <a:buNone/>
              <a:defRPr sz="2500">
                <a:solidFill>
                  <a:schemeClr val="accent6"/>
                </a:solidFill>
              </a:defRPr>
            </a:lvl6pPr>
            <a:lvl7pPr lvl="6" algn="ctr" rtl="0">
              <a:lnSpc>
                <a:spcPct val="100000"/>
              </a:lnSpc>
              <a:spcBef>
                <a:spcPts val="0"/>
              </a:spcBef>
              <a:spcAft>
                <a:spcPts val="0"/>
              </a:spcAft>
              <a:buClr>
                <a:schemeClr val="accent6"/>
              </a:buClr>
              <a:buSzPts val="2500"/>
              <a:buNone/>
              <a:defRPr sz="2500">
                <a:solidFill>
                  <a:schemeClr val="accent6"/>
                </a:solidFill>
              </a:defRPr>
            </a:lvl7pPr>
            <a:lvl8pPr lvl="7" algn="ctr" rtl="0">
              <a:lnSpc>
                <a:spcPct val="100000"/>
              </a:lnSpc>
              <a:spcBef>
                <a:spcPts val="0"/>
              </a:spcBef>
              <a:spcAft>
                <a:spcPts val="0"/>
              </a:spcAft>
              <a:buClr>
                <a:schemeClr val="accent6"/>
              </a:buClr>
              <a:buSzPts val="2500"/>
              <a:buNone/>
              <a:defRPr sz="2500">
                <a:solidFill>
                  <a:schemeClr val="accent6"/>
                </a:solidFill>
              </a:defRPr>
            </a:lvl8pPr>
            <a:lvl9pPr lvl="8" algn="ctr" rtl="0">
              <a:lnSpc>
                <a:spcPct val="100000"/>
              </a:lnSpc>
              <a:spcBef>
                <a:spcPts val="0"/>
              </a:spcBef>
              <a:spcAft>
                <a:spcPts val="0"/>
              </a:spcAft>
              <a:buClr>
                <a:schemeClr val="accent6"/>
              </a:buClr>
              <a:buSzPts val="2500"/>
              <a:buNone/>
              <a:defRPr sz="2500">
                <a:solidFill>
                  <a:schemeClr val="accent6"/>
                </a:solidFill>
              </a:defRPr>
            </a:lvl9pPr>
          </a:lstStyle>
          <a:p>
            <a:endParaRPr/>
          </a:p>
        </p:txBody>
      </p:sp>
      <p:sp>
        <p:nvSpPr>
          <p:cNvPr id="63" name="Google Shape;63;p14"/>
          <p:cNvSpPr txBox="1">
            <a:spLocks noGrp="1"/>
          </p:cNvSpPr>
          <p:nvPr>
            <p:ph type="subTitle" idx="2"/>
          </p:nvPr>
        </p:nvSpPr>
        <p:spPr>
          <a:xfrm>
            <a:off x="715100" y="3027350"/>
            <a:ext cx="5768700" cy="543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4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9pPr>
          </a:lstStyle>
          <a:p>
            <a:endParaRPr/>
          </a:p>
        </p:txBody>
      </p:sp>
      <p:sp>
        <p:nvSpPr>
          <p:cNvPr id="7" name="Google Shape;7;p1"/>
          <p:cNvSpPr txBox="1">
            <a:spLocks noGrp="1"/>
          </p:cNvSpPr>
          <p:nvPr>
            <p:ph type="body" idx="1"/>
          </p:nvPr>
        </p:nvSpPr>
        <p:spPr>
          <a:xfrm>
            <a:off x="715100" y="1184200"/>
            <a:ext cx="7713900" cy="3424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marL="914400" lvl="1"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marL="1371600" lvl="2"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marL="1828800" lvl="3"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marL="2286000" lvl="4"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marL="2743200" lvl="5"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marL="3200400" lvl="6"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marL="3657600" lvl="7"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marL="4114800" lvl="8"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8" r:id="rId10"/>
    <p:sldLayoutId id="2147483669" r:id="rId11"/>
    <p:sldLayoutId id="2147483670" r:id="rId12"/>
    <p:sldLayoutId id="2147483671"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vector/technology-background-abstract-style_2382979.htm/?utm_source=slidesgo_template&amp;utm_medium=referral-link&amp;utm_campaign=sg_resources&amp;utm_content=freepik"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ctrTitle"/>
          </p:nvPr>
        </p:nvSpPr>
        <p:spPr>
          <a:xfrm>
            <a:off x="465559" y="1413838"/>
            <a:ext cx="7713900" cy="156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b="1" dirty="0">
                <a:solidFill>
                  <a:srgbClr val="263165"/>
                </a:solidFill>
                <a:latin typeface="Kantumruy Pro"/>
                <a:ea typeface="Kantumruy Pro"/>
                <a:cs typeface="Kantumruy Pro"/>
                <a:sym typeface="Kantumruy Pro"/>
              </a:rPr>
              <a:t>Pemograman Berorientasi</a:t>
            </a:r>
            <a:br>
              <a:rPr lang="id-ID" b="1" dirty="0">
                <a:solidFill>
                  <a:srgbClr val="263165"/>
                </a:solidFill>
                <a:latin typeface="Kantumruy Pro"/>
                <a:ea typeface="Kantumruy Pro"/>
                <a:cs typeface="Kantumruy Pro"/>
                <a:sym typeface="Kantumruy Pro"/>
              </a:rPr>
            </a:br>
            <a:r>
              <a:rPr lang="id-ID" b="1" dirty="0">
                <a:solidFill>
                  <a:srgbClr val="263165"/>
                </a:solidFill>
                <a:latin typeface="Kantumruy Pro"/>
                <a:ea typeface="Kantumruy Pro"/>
                <a:cs typeface="Kantumruy Pro"/>
                <a:sym typeface="Kantumruy Pro"/>
              </a:rPr>
              <a:t>Objek</a:t>
            </a:r>
            <a:endParaRPr b="1" dirty="0">
              <a:solidFill>
                <a:srgbClr val="263165"/>
              </a:solidFill>
              <a:latin typeface="Kantumruy Pro SemiBold"/>
              <a:ea typeface="Kantumruy Pro SemiBold"/>
              <a:cs typeface="Kantumruy Pro SemiBold"/>
              <a:sym typeface="Kantumruy Pro SemiBold"/>
            </a:endParaRPr>
          </a:p>
        </p:txBody>
      </p:sp>
      <p:sp>
        <p:nvSpPr>
          <p:cNvPr id="253" name="Google Shape;253;p31"/>
          <p:cNvSpPr txBox="1">
            <a:spLocks noGrp="1"/>
          </p:cNvSpPr>
          <p:nvPr>
            <p:ph type="subTitle" idx="1"/>
          </p:nvPr>
        </p:nvSpPr>
        <p:spPr>
          <a:xfrm>
            <a:off x="449824" y="4244929"/>
            <a:ext cx="7713900"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Mega Rahmatul Latifah </a:t>
            </a:r>
          </a:p>
          <a:p>
            <a:pPr marL="0" lvl="0" indent="0" algn="l" rtl="0">
              <a:spcBef>
                <a:spcPts val="0"/>
              </a:spcBef>
              <a:spcAft>
                <a:spcPts val="0"/>
              </a:spcAft>
              <a:buNone/>
            </a:pPr>
            <a:r>
              <a:rPr lang="id-ID" dirty="0"/>
              <a:t>XI RPL 2</a:t>
            </a:r>
            <a:endParaRPr dirty="0"/>
          </a:p>
        </p:txBody>
      </p:sp>
      <p:grpSp>
        <p:nvGrpSpPr>
          <p:cNvPr id="254" name="Google Shape;254;p31"/>
          <p:cNvGrpSpPr/>
          <p:nvPr/>
        </p:nvGrpSpPr>
        <p:grpSpPr>
          <a:xfrm>
            <a:off x="6605565" y="2082971"/>
            <a:ext cx="3157715" cy="3383114"/>
            <a:chOff x="6605565" y="2082971"/>
            <a:chExt cx="3157715" cy="3383114"/>
          </a:xfrm>
        </p:grpSpPr>
        <p:grpSp>
          <p:nvGrpSpPr>
            <p:cNvPr id="255" name="Google Shape;255;p31"/>
            <p:cNvGrpSpPr/>
            <p:nvPr/>
          </p:nvGrpSpPr>
          <p:grpSpPr>
            <a:xfrm>
              <a:off x="6718168" y="3060491"/>
              <a:ext cx="802799" cy="802799"/>
              <a:chOff x="353675" y="3417700"/>
              <a:chExt cx="527775" cy="527775"/>
            </a:xfrm>
          </p:grpSpPr>
          <p:sp>
            <p:nvSpPr>
              <p:cNvPr id="256" name="Google Shape;256;p31"/>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1"/>
            <p:cNvSpPr/>
            <p:nvPr/>
          </p:nvSpPr>
          <p:spPr>
            <a:xfrm>
              <a:off x="7051519" y="33939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1"/>
            <p:cNvGrpSpPr/>
            <p:nvPr/>
          </p:nvGrpSpPr>
          <p:grpSpPr>
            <a:xfrm rot="6659213">
              <a:off x="7961241" y="2312410"/>
              <a:ext cx="1572572" cy="1572608"/>
              <a:chOff x="3286600" y="1519925"/>
              <a:chExt cx="1093425" cy="1093450"/>
            </a:xfrm>
          </p:grpSpPr>
          <p:sp>
            <p:nvSpPr>
              <p:cNvPr id="305" name="Google Shape;305;p31"/>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1"/>
            <p:cNvSpPr/>
            <p:nvPr/>
          </p:nvSpPr>
          <p:spPr>
            <a:xfrm>
              <a:off x="8699646" y="3050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1"/>
            <p:cNvGrpSpPr/>
            <p:nvPr/>
          </p:nvGrpSpPr>
          <p:grpSpPr>
            <a:xfrm>
              <a:off x="7165942" y="4077859"/>
              <a:ext cx="1388271" cy="1388226"/>
              <a:chOff x="5708875" y="1687175"/>
              <a:chExt cx="758950" cy="758925"/>
            </a:xfrm>
          </p:grpSpPr>
          <p:sp>
            <p:nvSpPr>
              <p:cNvPr id="316" name="Google Shape;316;p31"/>
              <p:cNvSpPr/>
              <p:nvPr/>
            </p:nvSpPr>
            <p:spPr>
              <a:xfrm>
                <a:off x="5708875" y="1687175"/>
                <a:ext cx="758950" cy="758925"/>
              </a:xfrm>
              <a:custGeom>
                <a:avLst/>
                <a:gdLst/>
                <a:ahLst/>
                <a:cxnLst/>
                <a:rect l="l" t="t" r="r" b="b"/>
                <a:pathLst>
                  <a:path w="30358" h="30357" extrusionOk="0">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5909150" y="1887425"/>
                <a:ext cx="358400" cy="358425"/>
              </a:xfrm>
              <a:custGeom>
                <a:avLst/>
                <a:gdLst/>
                <a:ahLst/>
                <a:cxnLst/>
                <a:rect l="l" t="t" r="r" b="b"/>
                <a:pathLst>
                  <a:path w="14336" h="14337" extrusionOk="0">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011600" y="1902525"/>
                <a:ext cx="21700" cy="40375"/>
              </a:xfrm>
              <a:custGeom>
                <a:avLst/>
                <a:gdLst/>
                <a:ahLst/>
                <a:cxnLst/>
                <a:rect l="l" t="t" r="r" b="b"/>
                <a:pathLst>
                  <a:path w="868" h="1615" extrusionOk="0">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5989325" y="1914475"/>
                <a:ext cx="26700" cy="38050"/>
              </a:xfrm>
              <a:custGeom>
                <a:avLst/>
                <a:gdLst/>
                <a:ahLst/>
                <a:cxnLst/>
                <a:rect l="l" t="t" r="r" b="b"/>
                <a:pathLst>
                  <a:path w="1068" h="1522" extrusionOk="0">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6035425" y="1893950"/>
                <a:ext cx="16250" cy="41850"/>
              </a:xfrm>
              <a:custGeom>
                <a:avLst/>
                <a:gdLst/>
                <a:ahLst/>
                <a:cxnLst/>
                <a:rect l="l" t="t" r="r" b="b"/>
                <a:pathLst>
                  <a:path w="650" h="1674" extrusionOk="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6060375" y="1888875"/>
                <a:ext cx="10475" cy="42550"/>
              </a:xfrm>
              <a:custGeom>
                <a:avLst/>
                <a:gdLst/>
                <a:ahLst/>
                <a:cxnLst/>
                <a:rect l="l" t="t" r="r" b="b"/>
                <a:pathLst>
                  <a:path w="419" h="1702" extrusionOk="0">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5969100" y="1929500"/>
                <a:ext cx="31125" cy="34975"/>
              </a:xfrm>
              <a:custGeom>
                <a:avLst/>
                <a:gdLst/>
                <a:ahLst/>
                <a:cxnLst/>
                <a:rect l="l" t="t" r="r" b="b"/>
                <a:pathLst>
                  <a:path w="1245" h="1399" extrusionOk="0">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5915650" y="2013725"/>
                <a:ext cx="41900" cy="16250"/>
              </a:xfrm>
              <a:custGeom>
                <a:avLst/>
                <a:gdLst/>
                <a:ahLst/>
                <a:cxnLst/>
                <a:rect l="l" t="t" r="r" b="b"/>
                <a:pathLst>
                  <a:path w="1676" h="650" extrusionOk="0">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5910600" y="2038675"/>
                <a:ext cx="42525" cy="10475"/>
              </a:xfrm>
              <a:custGeom>
                <a:avLst/>
                <a:gdLst/>
                <a:ahLst/>
                <a:cxnLst/>
                <a:rect l="l" t="t" r="r" b="b"/>
                <a:pathLst>
                  <a:path w="1701" h="419" extrusionOk="0">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5951250" y="1947300"/>
                <a:ext cx="34950" cy="31175"/>
              </a:xfrm>
              <a:custGeom>
                <a:avLst/>
                <a:gdLst/>
                <a:ahLst/>
                <a:cxnLst/>
                <a:rect l="l" t="t" r="r" b="b"/>
                <a:pathLst>
                  <a:path w="1398" h="1247" extrusionOk="0">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5936200" y="1967550"/>
                <a:ext cx="38075" cy="26750"/>
              </a:xfrm>
              <a:custGeom>
                <a:avLst/>
                <a:gdLst/>
                <a:ahLst/>
                <a:cxnLst/>
                <a:rect l="l" t="t" r="r" b="b"/>
                <a:pathLst>
                  <a:path w="1523" h="1070" extrusionOk="0">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924225" y="1989850"/>
                <a:ext cx="40375" cy="21700"/>
              </a:xfrm>
              <a:custGeom>
                <a:avLst/>
                <a:gdLst/>
                <a:ahLst/>
                <a:cxnLst/>
                <a:rect l="l" t="t" r="r" b="b"/>
                <a:pathLst>
                  <a:path w="1615" h="868" extrusionOk="0">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31"/>
            <p:cNvSpPr/>
            <p:nvPr/>
          </p:nvSpPr>
          <p:spPr>
            <a:xfrm>
              <a:off x="7817732" y="4729687"/>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31"/>
            <p:cNvCxnSpPr>
              <a:cxnSpLocks/>
              <a:stCxn id="303" idx="5"/>
              <a:endCxn id="328" idx="1"/>
            </p:cNvCxnSpPr>
            <p:nvPr/>
          </p:nvCxnSpPr>
          <p:spPr>
            <a:xfrm>
              <a:off x="7167773" y="3510231"/>
              <a:ext cx="662400" cy="12318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31"/>
            <p:cNvCxnSpPr>
              <a:cxnSpLocks/>
              <a:stCxn id="303" idx="6"/>
              <a:endCxn id="314" idx="2"/>
            </p:cNvCxnSpPr>
            <p:nvPr/>
          </p:nvCxnSpPr>
          <p:spPr>
            <a:xfrm rot="10800000" flipH="1">
              <a:off x="7187719" y="3098777"/>
              <a:ext cx="1512000" cy="3633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31"/>
            <p:cNvCxnSpPr>
              <a:cxnSpLocks/>
              <a:stCxn id="314" idx="4"/>
              <a:endCxn id="328" idx="7"/>
            </p:cNvCxnSpPr>
            <p:nvPr/>
          </p:nvCxnSpPr>
          <p:spPr>
            <a:xfrm flipH="1">
              <a:off x="7890096" y="3146687"/>
              <a:ext cx="857700" cy="159540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31"/>
            <p:cNvCxnSpPr>
              <a:cxnSpLocks/>
              <a:stCxn id="303" idx="3"/>
            </p:cNvCxnSpPr>
            <p:nvPr/>
          </p:nvCxnSpPr>
          <p:spPr>
            <a:xfrm flipH="1">
              <a:off x="6605565" y="3510231"/>
              <a:ext cx="465900" cy="17631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31"/>
            <p:cNvCxnSpPr>
              <a:cxnSpLocks/>
              <a:stCxn id="328" idx="6"/>
            </p:cNvCxnSpPr>
            <p:nvPr/>
          </p:nvCxnSpPr>
          <p:spPr>
            <a:xfrm>
              <a:off x="7902632" y="4771987"/>
              <a:ext cx="1285800" cy="2373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anim calcmode="lin" valueType="num">
                                      <p:cBhvr>
                                        <p:cTn id="8" dur="1000" fill="hold"/>
                                        <p:tgtEl>
                                          <p:spTgt spid="252"/>
                                        </p:tgtEl>
                                        <p:attrNameLst>
                                          <p:attrName>ppt_x</p:attrName>
                                        </p:attrNameLst>
                                      </p:cBhvr>
                                      <p:tavLst>
                                        <p:tav tm="0">
                                          <p:val>
                                            <p:strVal val="#ppt_x"/>
                                          </p:val>
                                        </p:tav>
                                        <p:tav tm="100000">
                                          <p:val>
                                            <p:strVal val="#ppt_x"/>
                                          </p:val>
                                        </p:tav>
                                      </p:tavLst>
                                    </p:anim>
                                    <p:anim calcmode="lin" valueType="num">
                                      <p:cBhvr>
                                        <p:cTn id="9" dur="1000" fill="hold"/>
                                        <p:tgtEl>
                                          <p:spTgt spid="2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3">
                                            <p:txEl>
                                              <p:pRg st="0" end="0"/>
                                            </p:txEl>
                                          </p:spTgt>
                                        </p:tgtEl>
                                        <p:attrNameLst>
                                          <p:attrName>style.visibility</p:attrName>
                                        </p:attrNameLst>
                                      </p:cBhvr>
                                      <p:to>
                                        <p:strVal val="visible"/>
                                      </p:to>
                                    </p:set>
                                    <p:animEffect transition="in" filter="fade">
                                      <p:cBhvr>
                                        <p:cTn id="12" dur="1000"/>
                                        <p:tgtEl>
                                          <p:spTgt spid="253">
                                            <p:txEl>
                                              <p:pRg st="0" end="0"/>
                                            </p:txEl>
                                          </p:spTgt>
                                        </p:tgtEl>
                                      </p:cBhvr>
                                    </p:animEffect>
                                    <p:anim calcmode="lin" valueType="num">
                                      <p:cBhvr>
                                        <p:cTn id="13" dur="1000" fill="hold"/>
                                        <p:tgtEl>
                                          <p:spTgt spid="25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3">
                                            <p:txEl>
                                              <p:pRg st="1" end="1"/>
                                            </p:txEl>
                                          </p:spTgt>
                                        </p:tgtEl>
                                        <p:attrNameLst>
                                          <p:attrName>style.visibility</p:attrName>
                                        </p:attrNameLst>
                                      </p:cBhvr>
                                      <p:to>
                                        <p:strVal val="visible"/>
                                      </p:to>
                                    </p:set>
                                    <p:animEffect transition="in" filter="fade">
                                      <p:cBhvr>
                                        <p:cTn id="19" dur="1000"/>
                                        <p:tgtEl>
                                          <p:spTgt spid="253">
                                            <p:txEl>
                                              <p:pRg st="1" end="1"/>
                                            </p:txEl>
                                          </p:spTgt>
                                        </p:tgtEl>
                                      </p:cBhvr>
                                    </p:animEffect>
                                    <p:anim calcmode="lin" valueType="num">
                                      <p:cBhvr>
                                        <p:cTn id="20" dur="1000" fill="hold"/>
                                        <p:tgtEl>
                                          <p:spTgt spid="25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5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4"/>
                                        </p:tgtEl>
                                        <p:attrNameLst>
                                          <p:attrName>style.visibility</p:attrName>
                                        </p:attrNameLst>
                                      </p:cBhvr>
                                      <p:to>
                                        <p:strVal val="visible"/>
                                      </p:to>
                                    </p:set>
                                    <p:animEffect transition="in" filter="fade">
                                      <p:cBhvr>
                                        <p:cTn id="24" dur="1000"/>
                                        <p:tgtEl>
                                          <p:spTgt spid="254"/>
                                        </p:tgtEl>
                                      </p:cBhvr>
                                    </p:animEffect>
                                    <p:anim calcmode="lin" valueType="num">
                                      <p:cBhvr>
                                        <p:cTn id="25" dur="1000" fill="hold"/>
                                        <p:tgtEl>
                                          <p:spTgt spid="254"/>
                                        </p:tgtEl>
                                        <p:attrNameLst>
                                          <p:attrName>ppt_x</p:attrName>
                                        </p:attrNameLst>
                                      </p:cBhvr>
                                      <p:tavLst>
                                        <p:tav tm="0">
                                          <p:val>
                                            <p:strVal val="#ppt_x"/>
                                          </p:val>
                                        </p:tav>
                                        <p:tav tm="100000">
                                          <p:val>
                                            <p:strVal val="#ppt_x"/>
                                          </p:val>
                                        </p:tav>
                                      </p:tavLst>
                                    </p:anim>
                                    <p:anim calcmode="lin" valueType="num">
                                      <p:cBhvr>
                                        <p:cTn id="26" dur="1000" fill="hold"/>
                                        <p:tgtEl>
                                          <p:spTgt spid="2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58"/>
          <p:cNvSpPr txBox="1">
            <a:spLocks noGrp="1"/>
          </p:cNvSpPr>
          <p:nvPr>
            <p:ph type="ctrTitle"/>
          </p:nvPr>
        </p:nvSpPr>
        <p:spPr>
          <a:xfrm>
            <a:off x="715100" y="709063"/>
            <a:ext cx="3036300" cy="9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261" name="Google Shape;1261;p58"/>
          <p:cNvSpPr txBox="1">
            <a:spLocks noGrp="1"/>
          </p:cNvSpPr>
          <p:nvPr>
            <p:ph type="subTitle" idx="1"/>
          </p:nvPr>
        </p:nvSpPr>
        <p:spPr>
          <a:xfrm>
            <a:off x="715100" y="1586563"/>
            <a:ext cx="3036300" cy="14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1000"/>
              </a:spcBef>
              <a:spcAft>
                <a:spcPts val="0"/>
              </a:spcAft>
              <a:buClr>
                <a:schemeClr val="lt1"/>
              </a:buClr>
              <a:buSzPts val="1100"/>
              <a:buFont typeface="Arial"/>
              <a:buNone/>
            </a:pPr>
            <a:r>
              <a:rPr lang="en"/>
              <a:t>youremail@freepik.com </a:t>
            </a:r>
            <a:endParaRPr/>
          </a:p>
          <a:p>
            <a:pPr marL="0" lvl="0" indent="0" algn="l" rtl="0">
              <a:spcBef>
                <a:spcPts val="0"/>
              </a:spcBef>
              <a:spcAft>
                <a:spcPts val="0"/>
              </a:spcAft>
              <a:buClr>
                <a:schemeClr val="lt1"/>
              </a:buClr>
              <a:buSzPts val="1100"/>
              <a:buFont typeface="Arial"/>
              <a:buNone/>
            </a:pPr>
            <a:r>
              <a:rPr lang="en"/>
              <a:t>+91  620 421 838 </a:t>
            </a:r>
            <a:endParaRPr/>
          </a:p>
          <a:p>
            <a:pPr marL="0" lvl="0" indent="0" algn="l" rtl="0">
              <a:spcBef>
                <a:spcPts val="0"/>
              </a:spcBef>
              <a:spcAft>
                <a:spcPts val="0"/>
              </a:spcAft>
              <a:buNone/>
            </a:pPr>
            <a:r>
              <a:rPr lang="en"/>
              <a:t>yourwebsite.com</a:t>
            </a:r>
            <a:endParaRPr/>
          </a:p>
        </p:txBody>
      </p:sp>
      <p:grpSp>
        <p:nvGrpSpPr>
          <p:cNvPr id="1262" name="Google Shape;1262;p58"/>
          <p:cNvGrpSpPr/>
          <p:nvPr/>
        </p:nvGrpSpPr>
        <p:grpSpPr>
          <a:xfrm>
            <a:off x="6445170" y="1931405"/>
            <a:ext cx="3088671" cy="3572242"/>
            <a:chOff x="6445170" y="1931405"/>
            <a:chExt cx="3088671" cy="3572242"/>
          </a:xfrm>
        </p:grpSpPr>
        <p:grpSp>
          <p:nvGrpSpPr>
            <p:cNvPr id="1263" name="Google Shape;1263;p58"/>
            <p:cNvGrpSpPr/>
            <p:nvPr/>
          </p:nvGrpSpPr>
          <p:grpSpPr>
            <a:xfrm rot="-728416">
              <a:off x="6717903" y="3136874"/>
              <a:ext cx="802808" cy="802808"/>
              <a:chOff x="353675" y="3417700"/>
              <a:chExt cx="527775" cy="527775"/>
            </a:xfrm>
          </p:grpSpPr>
          <p:sp>
            <p:nvSpPr>
              <p:cNvPr id="1264" name="Google Shape;1264;p58"/>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8"/>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8"/>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8"/>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8"/>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8"/>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8"/>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8"/>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8"/>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8"/>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8"/>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8"/>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8"/>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8"/>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8"/>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8"/>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8"/>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8"/>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8"/>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8"/>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8"/>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8"/>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8"/>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8"/>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8"/>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8"/>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8"/>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8"/>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8"/>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8"/>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8"/>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8"/>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8"/>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8"/>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8"/>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8"/>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58"/>
            <p:cNvSpPr/>
            <p:nvPr/>
          </p:nvSpPr>
          <p:spPr>
            <a:xfrm>
              <a:off x="7051519" y="34701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2" name="Google Shape;1312;p58"/>
            <p:cNvGrpSpPr/>
            <p:nvPr/>
          </p:nvGrpSpPr>
          <p:grpSpPr>
            <a:xfrm rot="5400000">
              <a:off x="7961259" y="1931387"/>
              <a:ext cx="1572564" cy="1572600"/>
              <a:chOff x="3286600" y="1519925"/>
              <a:chExt cx="1093425" cy="1093450"/>
            </a:xfrm>
          </p:grpSpPr>
          <p:sp>
            <p:nvSpPr>
              <p:cNvPr id="1313" name="Google Shape;1313;p58"/>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8"/>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8"/>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8"/>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8"/>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2" name="Google Shape;1322;p58"/>
            <p:cNvSpPr/>
            <p:nvPr/>
          </p:nvSpPr>
          <p:spPr>
            <a:xfrm>
              <a:off x="8699646" y="2669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3" name="Google Shape;1323;p58"/>
            <p:cNvCxnSpPr>
              <a:stCxn id="1322" idx="4"/>
              <a:endCxn id="1324" idx="7"/>
            </p:cNvCxnSpPr>
            <p:nvPr/>
          </p:nvCxnSpPr>
          <p:spPr>
            <a:xfrm flipH="1">
              <a:off x="8191596" y="2765687"/>
              <a:ext cx="556200" cy="1824600"/>
            </a:xfrm>
            <a:prstGeom prst="straightConnector1">
              <a:avLst/>
            </a:prstGeom>
            <a:noFill/>
            <a:ln w="19050" cap="flat" cmpd="sng">
              <a:solidFill>
                <a:schemeClr val="dk1"/>
              </a:solidFill>
              <a:prstDash val="solid"/>
              <a:round/>
              <a:headEnd type="none" w="med" len="med"/>
              <a:tailEnd type="none" w="med" len="med"/>
            </a:ln>
          </p:spPr>
        </p:cxnSp>
        <p:cxnSp>
          <p:nvCxnSpPr>
            <p:cNvPr id="1325" name="Google Shape;1325;p58"/>
            <p:cNvCxnSpPr>
              <a:stCxn id="1311" idx="4"/>
            </p:cNvCxnSpPr>
            <p:nvPr/>
          </p:nvCxnSpPr>
          <p:spPr>
            <a:xfrm flipH="1">
              <a:off x="6669019" y="3606377"/>
              <a:ext cx="450600" cy="1682100"/>
            </a:xfrm>
            <a:prstGeom prst="straightConnector1">
              <a:avLst/>
            </a:prstGeom>
            <a:noFill/>
            <a:ln w="19050" cap="flat" cmpd="sng">
              <a:solidFill>
                <a:schemeClr val="dk1"/>
              </a:solidFill>
              <a:prstDash val="solid"/>
              <a:round/>
              <a:headEnd type="none" w="med" len="med"/>
              <a:tailEnd type="none" w="med" len="med"/>
            </a:ln>
          </p:spPr>
        </p:cxnSp>
        <p:cxnSp>
          <p:nvCxnSpPr>
            <p:cNvPr id="1326" name="Google Shape;1326;p58"/>
            <p:cNvCxnSpPr>
              <a:stCxn id="1324" idx="6"/>
            </p:cNvCxnSpPr>
            <p:nvPr/>
          </p:nvCxnSpPr>
          <p:spPr>
            <a:xfrm>
              <a:off x="8233269" y="4691017"/>
              <a:ext cx="1098000" cy="359400"/>
            </a:xfrm>
            <a:prstGeom prst="straightConnector1">
              <a:avLst/>
            </a:prstGeom>
            <a:noFill/>
            <a:ln w="19050" cap="flat" cmpd="sng">
              <a:solidFill>
                <a:schemeClr val="dk1"/>
              </a:solidFill>
              <a:prstDash val="solid"/>
              <a:round/>
              <a:headEnd type="none" w="med" len="med"/>
              <a:tailEnd type="none" w="med" len="med"/>
            </a:ln>
          </p:spPr>
        </p:cxnSp>
        <p:grpSp>
          <p:nvGrpSpPr>
            <p:cNvPr id="1327" name="Google Shape;1327;p58"/>
            <p:cNvGrpSpPr/>
            <p:nvPr/>
          </p:nvGrpSpPr>
          <p:grpSpPr>
            <a:xfrm rot="-652733">
              <a:off x="7396428" y="3996836"/>
              <a:ext cx="1388278" cy="1388278"/>
              <a:chOff x="2479700" y="3408200"/>
              <a:chExt cx="546775" cy="546775"/>
            </a:xfrm>
          </p:grpSpPr>
          <p:sp>
            <p:nvSpPr>
              <p:cNvPr id="1328" name="Google Shape;1328;p58"/>
              <p:cNvSpPr/>
              <p:nvPr/>
            </p:nvSpPr>
            <p:spPr>
              <a:xfrm>
                <a:off x="2479700" y="3408200"/>
                <a:ext cx="546775" cy="546775"/>
              </a:xfrm>
              <a:custGeom>
                <a:avLst/>
                <a:gdLst/>
                <a:ahLst/>
                <a:cxnLst/>
                <a:rect l="l" t="t" r="r" b="b"/>
                <a:pathLst>
                  <a:path w="21871" h="21871" extrusionOk="0">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2626900" y="3555400"/>
                <a:ext cx="252375" cy="252375"/>
              </a:xfrm>
              <a:custGeom>
                <a:avLst/>
                <a:gdLst/>
                <a:ahLst/>
                <a:cxnLst/>
                <a:rect l="l" t="t" r="r" b="b"/>
                <a:pathLst>
                  <a:path w="10095" h="10095" extrusionOk="0">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2560075" y="3487825"/>
                <a:ext cx="388100" cy="388800"/>
              </a:xfrm>
              <a:custGeom>
                <a:avLst/>
                <a:gdLst/>
                <a:ahLst/>
                <a:cxnLst/>
                <a:rect l="l" t="t" r="r" b="b"/>
                <a:pathLst>
                  <a:path w="15524" h="15552" extrusionOk="0">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58"/>
            <p:cNvSpPr/>
            <p:nvPr/>
          </p:nvSpPr>
          <p:spPr>
            <a:xfrm>
              <a:off x="6445170" y="1955384"/>
              <a:ext cx="432798" cy="432798"/>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6635207" y="2145524"/>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8"/>
            <p:cNvSpPr/>
            <p:nvPr/>
          </p:nvSpPr>
          <p:spPr>
            <a:xfrm>
              <a:off x="7947969" y="4548367"/>
              <a:ext cx="285300" cy="2853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3" name="Google Shape;1333;p58"/>
            <p:cNvCxnSpPr>
              <a:stCxn id="1332" idx="4"/>
              <a:endCxn id="1311" idx="0"/>
            </p:cNvCxnSpPr>
            <p:nvPr/>
          </p:nvCxnSpPr>
          <p:spPr>
            <a:xfrm>
              <a:off x="6661607" y="2198024"/>
              <a:ext cx="458100" cy="1272300"/>
            </a:xfrm>
            <a:prstGeom prst="straightConnector1">
              <a:avLst/>
            </a:prstGeom>
            <a:noFill/>
            <a:ln w="19050" cap="flat" cmpd="sng">
              <a:solidFill>
                <a:schemeClr val="dk1"/>
              </a:solidFill>
              <a:prstDash val="solid"/>
              <a:round/>
              <a:headEnd type="none" w="med" len="med"/>
              <a:tailEnd type="none" w="med" len="med"/>
            </a:ln>
          </p:spPr>
        </p:cxnSp>
        <p:cxnSp>
          <p:nvCxnSpPr>
            <p:cNvPr id="1334" name="Google Shape;1334;p58"/>
            <p:cNvCxnSpPr>
              <a:stCxn id="1332" idx="5"/>
              <a:endCxn id="1322" idx="1"/>
            </p:cNvCxnSpPr>
            <p:nvPr/>
          </p:nvCxnSpPr>
          <p:spPr>
            <a:xfrm>
              <a:off x="6680275" y="2190336"/>
              <a:ext cx="2033400" cy="493500"/>
            </a:xfrm>
            <a:prstGeom prst="straightConnector1">
              <a:avLst/>
            </a:prstGeom>
            <a:noFill/>
            <a:ln w="19050" cap="flat" cmpd="sng">
              <a:solidFill>
                <a:schemeClr val="dk1"/>
              </a:solidFill>
              <a:prstDash val="solid"/>
              <a:round/>
              <a:headEnd type="none" w="med" len="med"/>
              <a:tailEnd type="none" w="med" len="med"/>
            </a:ln>
          </p:spPr>
        </p:cxnSp>
        <p:cxnSp>
          <p:nvCxnSpPr>
            <p:cNvPr id="1335" name="Google Shape;1335;p58"/>
            <p:cNvCxnSpPr>
              <a:stCxn id="1311" idx="6"/>
              <a:endCxn id="1322" idx="3"/>
            </p:cNvCxnSpPr>
            <p:nvPr/>
          </p:nvCxnSpPr>
          <p:spPr>
            <a:xfrm rot="10800000" flipH="1">
              <a:off x="7187719" y="2751677"/>
              <a:ext cx="1526100" cy="786600"/>
            </a:xfrm>
            <a:prstGeom prst="straightConnector1">
              <a:avLst/>
            </a:prstGeom>
            <a:noFill/>
            <a:ln w="19050" cap="flat" cmpd="sng">
              <a:solidFill>
                <a:schemeClr val="dk1"/>
              </a:solidFill>
              <a:prstDash val="solid"/>
              <a:round/>
              <a:headEnd type="none" w="med" len="med"/>
              <a:tailEnd type="none" w="med" len="med"/>
            </a:ln>
          </p:spPr>
        </p:cxnSp>
        <p:cxnSp>
          <p:nvCxnSpPr>
            <p:cNvPr id="1336" name="Google Shape;1336;p58"/>
            <p:cNvCxnSpPr>
              <a:stCxn id="1311" idx="5"/>
              <a:endCxn id="1324" idx="1"/>
            </p:cNvCxnSpPr>
            <p:nvPr/>
          </p:nvCxnSpPr>
          <p:spPr>
            <a:xfrm>
              <a:off x="7167773" y="3586431"/>
              <a:ext cx="822000" cy="1003800"/>
            </a:xfrm>
            <a:prstGeom prst="straightConnector1">
              <a:avLst/>
            </a:prstGeom>
            <a:noFill/>
            <a:ln w="19050" cap="flat" cmpd="sng">
              <a:solidFill>
                <a:schemeClr val="dk1"/>
              </a:solidFill>
              <a:prstDash val="solid"/>
              <a:round/>
              <a:headEnd type="none" w="med" len="med"/>
              <a:tailEnd type="none" w="med" len="med"/>
            </a:ln>
          </p:spPr>
        </p:cxnSp>
      </p:grpSp>
      <p:sp>
        <p:nvSpPr>
          <p:cNvPr id="1337" name="Google Shape;1337;p58"/>
          <p:cNvSpPr txBox="1"/>
          <p:nvPr/>
        </p:nvSpPr>
        <p:spPr>
          <a:xfrm>
            <a:off x="715100" y="4075038"/>
            <a:ext cx="3036300" cy="35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b="1">
                <a:solidFill>
                  <a:schemeClr val="dk1"/>
                </a:solidFill>
                <a:latin typeface="Kantumruy Pro"/>
                <a:ea typeface="Kantumruy Pro"/>
                <a:cs typeface="Kantumruy Pro"/>
                <a:sym typeface="Kantumruy Pro"/>
              </a:rPr>
              <a:t>Please keep this slide for attribution</a:t>
            </a:r>
            <a:endParaRPr sz="1000" b="1">
              <a:solidFill>
                <a:schemeClr val="dk1"/>
              </a:solidFill>
              <a:latin typeface="Kantumruy Pro"/>
              <a:ea typeface="Kantumruy Pro"/>
              <a:cs typeface="Kantumruy Pro"/>
              <a:sym typeface="Kantumruy Pro"/>
            </a:endParaRPr>
          </a:p>
        </p:txBody>
      </p:sp>
      <p:sp>
        <p:nvSpPr>
          <p:cNvPr id="1338" name="Google Shape;1338;p58"/>
          <p:cNvSpPr/>
          <p:nvPr/>
        </p:nvSpPr>
        <p:spPr>
          <a:xfrm>
            <a:off x="791296" y="3093533"/>
            <a:ext cx="211659" cy="211659"/>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58"/>
          <p:cNvGrpSpPr/>
          <p:nvPr/>
        </p:nvGrpSpPr>
        <p:grpSpPr>
          <a:xfrm>
            <a:off x="1061768" y="3093501"/>
            <a:ext cx="211703" cy="211723"/>
            <a:chOff x="812101" y="2571761"/>
            <a:chExt cx="417066" cy="417024"/>
          </a:xfrm>
        </p:grpSpPr>
        <p:sp>
          <p:nvSpPr>
            <p:cNvPr id="1340" name="Google Shape;1340;p58"/>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58"/>
          <p:cNvGrpSpPr/>
          <p:nvPr/>
        </p:nvGrpSpPr>
        <p:grpSpPr>
          <a:xfrm>
            <a:off x="1332270" y="3093501"/>
            <a:ext cx="211682" cy="211723"/>
            <a:chOff x="1323129" y="2571761"/>
            <a:chExt cx="417024" cy="417024"/>
          </a:xfrm>
        </p:grpSpPr>
        <p:sp>
          <p:nvSpPr>
            <p:cNvPr id="1345" name="Google Shape;1345;p58"/>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58"/>
          <p:cNvSpPr/>
          <p:nvPr/>
        </p:nvSpPr>
        <p:spPr>
          <a:xfrm>
            <a:off x="1630281" y="3112626"/>
            <a:ext cx="212708" cy="17347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9"/>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Alternative </a:t>
            </a:r>
            <a:r>
              <a:rPr lang="en">
                <a:latin typeface="Kantumruy Pro SemiBold"/>
                <a:ea typeface="Kantumruy Pro SemiBold"/>
                <a:cs typeface="Kantumruy Pro SemiBold"/>
                <a:sym typeface="Kantumruy Pro SemiBold"/>
              </a:rPr>
              <a:t>resources</a:t>
            </a:r>
            <a:endParaRPr>
              <a:latin typeface="Kantumruy Pro SemiBold"/>
              <a:ea typeface="Kantumruy Pro SemiBold"/>
              <a:cs typeface="Kantumruy Pro SemiBold"/>
              <a:sym typeface="Kantumruy Pro SemiBold"/>
            </a:endParaRPr>
          </a:p>
        </p:txBody>
      </p:sp>
      <p:sp>
        <p:nvSpPr>
          <p:cNvPr id="1355" name="Google Shape;1355;p59"/>
          <p:cNvSpPr txBox="1">
            <a:spLocks noGrp="1"/>
          </p:cNvSpPr>
          <p:nvPr>
            <p:ph type="body" idx="4294967295"/>
          </p:nvPr>
        </p:nvSpPr>
        <p:spPr>
          <a:xfrm>
            <a:off x="715100" y="1184200"/>
            <a:ext cx="7713900" cy="678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457200" lvl="0" indent="-317500" algn="l" rtl="0">
              <a:spcBef>
                <a:spcPts val="0"/>
              </a:spcBef>
              <a:spcAft>
                <a:spcPts val="0"/>
              </a:spcAft>
              <a:buSzPts val="1400"/>
              <a:buChar char="●"/>
            </a:pPr>
            <a:r>
              <a:rPr lang="en" u="sng">
                <a:solidFill>
                  <a:schemeClr val="hlink"/>
                </a:solidFill>
                <a:hlinkClick r:id="rId3"/>
              </a:rPr>
              <a:t>Technology background in abstract style</a:t>
            </a:r>
            <a:endParaRPr/>
          </a:p>
        </p:txBody>
      </p:sp>
      <p:grpSp>
        <p:nvGrpSpPr>
          <p:cNvPr id="1356" name="Google Shape;1356;p59"/>
          <p:cNvGrpSpPr/>
          <p:nvPr/>
        </p:nvGrpSpPr>
        <p:grpSpPr>
          <a:xfrm>
            <a:off x="3907093" y="2703184"/>
            <a:ext cx="1292273" cy="1292317"/>
            <a:chOff x="4425275" y="2733765"/>
            <a:chExt cx="1292273" cy="1292317"/>
          </a:xfrm>
        </p:grpSpPr>
        <p:sp>
          <p:nvSpPr>
            <p:cNvPr id="1357" name="Google Shape;1357;p59"/>
            <p:cNvSpPr/>
            <p:nvPr/>
          </p:nvSpPr>
          <p:spPr>
            <a:xfrm>
              <a:off x="4425275" y="2733765"/>
              <a:ext cx="1292273" cy="1292317"/>
            </a:xfrm>
            <a:custGeom>
              <a:avLst/>
              <a:gdLst/>
              <a:ahLst/>
              <a:cxnLst/>
              <a:rect l="l" t="t" r="r" b="b"/>
              <a:pathLst>
                <a:path w="17439" h="17439" extrusionOk="0">
                  <a:moveTo>
                    <a:pt x="8702" y="1"/>
                  </a:moveTo>
                  <a:lnTo>
                    <a:pt x="8702" y="3639"/>
                  </a:lnTo>
                  <a:lnTo>
                    <a:pt x="8721" y="3639"/>
                  </a:lnTo>
                  <a:cubicBezTo>
                    <a:pt x="9753" y="3639"/>
                    <a:pt x="10746" y="3948"/>
                    <a:pt x="11594" y="4529"/>
                  </a:cubicBezTo>
                  <a:lnTo>
                    <a:pt x="13654" y="1532"/>
                  </a:lnTo>
                  <a:cubicBezTo>
                    <a:pt x="12198" y="531"/>
                    <a:pt x="10492" y="1"/>
                    <a:pt x="8721" y="1"/>
                  </a:cubicBezTo>
                  <a:close/>
                  <a:moveTo>
                    <a:pt x="7130" y="146"/>
                  </a:moveTo>
                  <a:cubicBezTo>
                    <a:pt x="5385" y="468"/>
                    <a:pt x="3799" y="1306"/>
                    <a:pt x="2542" y="2568"/>
                  </a:cubicBezTo>
                  <a:lnTo>
                    <a:pt x="5120" y="5135"/>
                  </a:lnTo>
                  <a:lnTo>
                    <a:pt x="5120" y="5135"/>
                  </a:lnTo>
                  <a:cubicBezTo>
                    <a:pt x="5853" y="4398"/>
                    <a:pt x="6776" y="3911"/>
                    <a:pt x="7790" y="3725"/>
                  </a:cubicBezTo>
                  <a:lnTo>
                    <a:pt x="7130" y="146"/>
                  </a:lnTo>
                  <a:close/>
                  <a:moveTo>
                    <a:pt x="5120" y="5135"/>
                  </a:moveTo>
                  <a:lnTo>
                    <a:pt x="5120" y="5135"/>
                  </a:lnTo>
                  <a:cubicBezTo>
                    <a:pt x="5120" y="5135"/>
                    <a:pt x="5119" y="5135"/>
                    <a:pt x="5119" y="5136"/>
                  </a:cubicBezTo>
                  <a:lnTo>
                    <a:pt x="5121" y="5136"/>
                  </a:lnTo>
                  <a:lnTo>
                    <a:pt x="5120" y="5135"/>
                  </a:lnTo>
                  <a:close/>
                  <a:moveTo>
                    <a:pt x="14868" y="2538"/>
                  </a:moveTo>
                  <a:lnTo>
                    <a:pt x="12302" y="5117"/>
                  </a:lnTo>
                  <a:cubicBezTo>
                    <a:pt x="13039" y="5849"/>
                    <a:pt x="13528" y="6773"/>
                    <a:pt x="13715" y="7785"/>
                  </a:cubicBezTo>
                  <a:lnTo>
                    <a:pt x="17292" y="7123"/>
                  </a:lnTo>
                  <a:cubicBezTo>
                    <a:pt x="16969" y="5380"/>
                    <a:pt x="16130" y="3794"/>
                    <a:pt x="14868" y="2538"/>
                  </a:cubicBezTo>
                  <a:close/>
                  <a:moveTo>
                    <a:pt x="1536" y="3779"/>
                  </a:moveTo>
                  <a:cubicBezTo>
                    <a:pt x="531" y="5238"/>
                    <a:pt x="1" y="6946"/>
                    <a:pt x="1" y="8721"/>
                  </a:cubicBezTo>
                  <a:lnTo>
                    <a:pt x="1" y="8732"/>
                  </a:lnTo>
                  <a:lnTo>
                    <a:pt x="3639" y="8732"/>
                  </a:lnTo>
                  <a:lnTo>
                    <a:pt x="3639" y="8730"/>
                  </a:lnTo>
                  <a:lnTo>
                    <a:pt x="3639" y="8721"/>
                  </a:lnTo>
                  <a:cubicBezTo>
                    <a:pt x="3639" y="7686"/>
                    <a:pt x="3948" y="6690"/>
                    <a:pt x="4531" y="5843"/>
                  </a:cubicBezTo>
                  <a:lnTo>
                    <a:pt x="1536" y="3779"/>
                  </a:lnTo>
                  <a:close/>
                  <a:moveTo>
                    <a:pt x="13801" y="8697"/>
                  </a:moveTo>
                  <a:lnTo>
                    <a:pt x="13801" y="8721"/>
                  </a:lnTo>
                  <a:cubicBezTo>
                    <a:pt x="13801" y="9758"/>
                    <a:pt x="13490" y="10754"/>
                    <a:pt x="12904" y="11603"/>
                  </a:cubicBezTo>
                  <a:lnTo>
                    <a:pt x="15896" y="13671"/>
                  </a:lnTo>
                  <a:lnTo>
                    <a:pt x="15896" y="13671"/>
                  </a:lnTo>
                  <a:cubicBezTo>
                    <a:pt x="16905" y="12211"/>
                    <a:pt x="17439" y="10500"/>
                    <a:pt x="17439" y="8721"/>
                  </a:cubicBezTo>
                  <a:lnTo>
                    <a:pt x="17439" y="8697"/>
                  </a:lnTo>
                  <a:close/>
                  <a:moveTo>
                    <a:pt x="15896" y="13671"/>
                  </a:moveTo>
                  <a:cubicBezTo>
                    <a:pt x="15896" y="13671"/>
                    <a:pt x="15896" y="13672"/>
                    <a:pt x="15896" y="13672"/>
                  </a:cubicBezTo>
                  <a:lnTo>
                    <a:pt x="15897" y="13672"/>
                  </a:lnTo>
                  <a:lnTo>
                    <a:pt x="15896" y="13671"/>
                  </a:lnTo>
                  <a:close/>
                  <a:moveTo>
                    <a:pt x="3723" y="9646"/>
                  </a:moveTo>
                  <a:lnTo>
                    <a:pt x="145" y="10303"/>
                  </a:lnTo>
                  <a:cubicBezTo>
                    <a:pt x="465" y="12048"/>
                    <a:pt x="1301" y="13634"/>
                    <a:pt x="2562" y="14893"/>
                  </a:cubicBezTo>
                  <a:lnTo>
                    <a:pt x="5131" y="12317"/>
                  </a:lnTo>
                  <a:cubicBezTo>
                    <a:pt x="4395" y="11584"/>
                    <a:pt x="3910" y="10660"/>
                    <a:pt x="3723" y="9646"/>
                  </a:cubicBezTo>
                  <a:close/>
                  <a:moveTo>
                    <a:pt x="12314" y="12312"/>
                  </a:moveTo>
                  <a:cubicBezTo>
                    <a:pt x="11580" y="13046"/>
                    <a:pt x="10655" y="13533"/>
                    <a:pt x="9642" y="13718"/>
                  </a:cubicBezTo>
                  <a:lnTo>
                    <a:pt x="10297" y="17296"/>
                  </a:lnTo>
                  <a:cubicBezTo>
                    <a:pt x="12041" y="16978"/>
                    <a:pt x="13629" y="16143"/>
                    <a:pt x="14888" y="14883"/>
                  </a:cubicBezTo>
                  <a:lnTo>
                    <a:pt x="12314" y="12312"/>
                  </a:lnTo>
                  <a:close/>
                  <a:moveTo>
                    <a:pt x="5839" y="12907"/>
                  </a:moveTo>
                  <a:lnTo>
                    <a:pt x="3774" y="15900"/>
                  </a:lnTo>
                  <a:cubicBezTo>
                    <a:pt x="5233" y="16907"/>
                    <a:pt x="6943" y="17439"/>
                    <a:pt x="8721" y="17439"/>
                  </a:cubicBezTo>
                  <a:lnTo>
                    <a:pt x="8726" y="17439"/>
                  </a:lnTo>
                  <a:lnTo>
                    <a:pt x="8721" y="13801"/>
                  </a:lnTo>
                  <a:cubicBezTo>
                    <a:pt x="7685" y="13801"/>
                    <a:pt x="6689" y="13492"/>
                    <a:pt x="5839" y="129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9"/>
            <p:cNvSpPr/>
            <p:nvPr/>
          </p:nvSpPr>
          <p:spPr>
            <a:xfrm>
              <a:off x="5003312" y="3311823"/>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59"/>
          <p:cNvGrpSpPr/>
          <p:nvPr/>
        </p:nvGrpSpPr>
        <p:grpSpPr>
          <a:xfrm>
            <a:off x="5638174" y="2486315"/>
            <a:ext cx="1726070" cy="1726054"/>
            <a:chOff x="6410381" y="2516987"/>
            <a:chExt cx="1726070" cy="1726054"/>
          </a:xfrm>
        </p:grpSpPr>
        <p:grpSp>
          <p:nvGrpSpPr>
            <p:cNvPr id="1360" name="Google Shape;1360;p59"/>
            <p:cNvGrpSpPr/>
            <p:nvPr/>
          </p:nvGrpSpPr>
          <p:grpSpPr>
            <a:xfrm>
              <a:off x="6410381" y="2516987"/>
              <a:ext cx="1726070" cy="1726054"/>
              <a:chOff x="6721950" y="1775500"/>
              <a:chExt cx="582325" cy="582300"/>
            </a:xfrm>
          </p:grpSpPr>
          <p:sp>
            <p:nvSpPr>
              <p:cNvPr id="1361" name="Google Shape;1361;p59"/>
              <p:cNvSpPr/>
              <p:nvPr/>
            </p:nvSpPr>
            <p:spPr>
              <a:xfrm>
                <a:off x="7008275" y="2314550"/>
                <a:ext cx="4825" cy="43250"/>
              </a:xfrm>
              <a:custGeom>
                <a:avLst/>
                <a:gdLst/>
                <a:ahLst/>
                <a:cxnLst/>
                <a:rect l="l" t="t" r="r" b="b"/>
                <a:pathLst>
                  <a:path w="193" h="1730" extrusionOk="0">
                    <a:moveTo>
                      <a:pt x="27" y="1"/>
                    </a:moveTo>
                    <a:lnTo>
                      <a:pt x="1" y="1727"/>
                    </a:lnTo>
                    <a:cubicBezTo>
                      <a:pt x="65" y="1729"/>
                      <a:pt x="128" y="1729"/>
                      <a:pt x="193" y="1729"/>
                    </a:cubicBezTo>
                    <a:lnTo>
                      <a:pt x="193" y="3"/>
                    </a:lnTo>
                    <a:cubicBezTo>
                      <a:pt x="138" y="3"/>
                      <a:pt x="84" y="3"/>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9"/>
              <p:cNvSpPr/>
              <p:nvPr/>
            </p:nvSpPr>
            <p:spPr>
              <a:xfrm>
                <a:off x="6721950" y="1775500"/>
                <a:ext cx="582325" cy="581950"/>
              </a:xfrm>
              <a:custGeom>
                <a:avLst/>
                <a:gdLst/>
                <a:ahLst/>
                <a:cxnLst/>
                <a:rect l="l" t="t" r="r" b="b"/>
                <a:pathLst>
                  <a:path w="23293" h="23278" extrusionOk="0">
                    <a:moveTo>
                      <a:pt x="11829" y="0"/>
                    </a:moveTo>
                    <a:lnTo>
                      <a:pt x="11803" y="1726"/>
                    </a:lnTo>
                    <a:cubicBezTo>
                      <a:pt x="11912" y="1728"/>
                      <a:pt x="12022" y="1731"/>
                      <a:pt x="12131" y="1736"/>
                    </a:cubicBezTo>
                    <a:lnTo>
                      <a:pt x="12212" y="12"/>
                    </a:lnTo>
                    <a:cubicBezTo>
                      <a:pt x="12085" y="5"/>
                      <a:pt x="11956" y="2"/>
                      <a:pt x="11829" y="0"/>
                    </a:cubicBezTo>
                    <a:close/>
                    <a:moveTo>
                      <a:pt x="11444" y="0"/>
                    </a:moveTo>
                    <a:cubicBezTo>
                      <a:pt x="11317" y="2"/>
                      <a:pt x="11186" y="7"/>
                      <a:pt x="11061" y="13"/>
                    </a:cubicBezTo>
                    <a:lnTo>
                      <a:pt x="11145" y="1738"/>
                    </a:lnTo>
                    <a:cubicBezTo>
                      <a:pt x="11254" y="1731"/>
                      <a:pt x="11365" y="1728"/>
                      <a:pt x="11474" y="1726"/>
                    </a:cubicBezTo>
                    <a:lnTo>
                      <a:pt x="11444" y="0"/>
                    </a:lnTo>
                    <a:close/>
                    <a:moveTo>
                      <a:pt x="12597" y="36"/>
                    </a:moveTo>
                    <a:lnTo>
                      <a:pt x="12458" y="1758"/>
                    </a:lnTo>
                    <a:cubicBezTo>
                      <a:pt x="12567" y="1766"/>
                      <a:pt x="12677" y="1778"/>
                      <a:pt x="12784" y="1789"/>
                    </a:cubicBezTo>
                    <a:lnTo>
                      <a:pt x="12980" y="74"/>
                    </a:lnTo>
                    <a:cubicBezTo>
                      <a:pt x="12853" y="60"/>
                      <a:pt x="12724" y="46"/>
                      <a:pt x="12597" y="36"/>
                    </a:cubicBezTo>
                    <a:close/>
                    <a:moveTo>
                      <a:pt x="10676" y="38"/>
                    </a:moveTo>
                    <a:cubicBezTo>
                      <a:pt x="10550" y="48"/>
                      <a:pt x="10421" y="61"/>
                      <a:pt x="10293" y="76"/>
                    </a:cubicBezTo>
                    <a:lnTo>
                      <a:pt x="10491" y="1791"/>
                    </a:lnTo>
                    <a:cubicBezTo>
                      <a:pt x="10600" y="1779"/>
                      <a:pt x="10711" y="1768"/>
                      <a:pt x="10818" y="1760"/>
                    </a:cubicBezTo>
                    <a:lnTo>
                      <a:pt x="10676" y="38"/>
                    </a:lnTo>
                    <a:close/>
                    <a:moveTo>
                      <a:pt x="13362" y="124"/>
                    </a:moveTo>
                    <a:lnTo>
                      <a:pt x="13109" y="1832"/>
                    </a:lnTo>
                    <a:cubicBezTo>
                      <a:pt x="13217" y="1849"/>
                      <a:pt x="13326" y="1865"/>
                      <a:pt x="13433" y="1885"/>
                    </a:cubicBezTo>
                    <a:lnTo>
                      <a:pt x="13742" y="187"/>
                    </a:lnTo>
                    <a:cubicBezTo>
                      <a:pt x="13617" y="164"/>
                      <a:pt x="13488" y="142"/>
                      <a:pt x="13362" y="124"/>
                    </a:cubicBezTo>
                    <a:close/>
                    <a:moveTo>
                      <a:pt x="9913" y="127"/>
                    </a:moveTo>
                    <a:cubicBezTo>
                      <a:pt x="9785" y="145"/>
                      <a:pt x="9658" y="167"/>
                      <a:pt x="9531" y="190"/>
                    </a:cubicBezTo>
                    <a:lnTo>
                      <a:pt x="9843" y="1888"/>
                    </a:lnTo>
                    <a:cubicBezTo>
                      <a:pt x="9951" y="1869"/>
                      <a:pt x="10060" y="1850"/>
                      <a:pt x="10167" y="1836"/>
                    </a:cubicBezTo>
                    <a:lnTo>
                      <a:pt x="9913" y="127"/>
                    </a:lnTo>
                    <a:close/>
                    <a:moveTo>
                      <a:pt x="14120" y="261"/>
                    </a:moveTo>
                    <a:lnTo>
                      <a:pt x="13755" y="1950"/>
                    </a:lnTo>
                    <a:cubicBezTo>
                      <a:pt x="13861" y="1973"/>
                      <a:pt x="13968" y="1997"/>
                      <a:pt x="14074" y="2024"/>
                    </a:cubicBezTo>
                    <a:lnTo>
                      <a:pt x="14495" y="349"/>
                    </a:lnTo>
                    <a:cubicBezTo>
                      <a:pt x="14372" y="319"/>
                      <a:pt x="14246" y="289"/>
                      <a:pt x="14120" y="261"/>
                    </a:cubicBezTo>
                    <a:close/>
                    <a:moveTo>
                      <a:pt x="9154" y="266"/>
                    </a:moveTo>
                    <a:cubicBezTo>
                      <a:pt x="9029" y="292"/>
                      <a:pt x="8903" y="322"/>
                      <a:pt x="8779" y="354"/>
                    </a:cubicBezTo>
                    <a:lnTo>
                      <a:pt x="9202" y="2029"/>
                    </a:lnTo>
                    <a:cubicBezTo>
                      <a:pt x="9308" y="2001"/>
                      <a:pt x="9415" y="1976"/>
                      <a:pt x="9521" y="1953"/>
                    </a:cubicBezTo>
                    <a:lnTo>
                      <a:pt x="9154" y="266"/>
                    </a:lnTo>
                    <a:close/>
                    <a:moveTo>
                      <a:pt x="14867" y="449"/>
                    </a:moveTo>
                    <a:lnTo>
                      <a:pt x="14391" y="2110"/>
                    </a:lnTo>
                    <a:cubicBezTo>
                      <a:pt x="14495" y="2139"/>
                      <a:pt x="14601" y="2171"/>
                      <a:pt x="14704" y="2206"/>
                    </a:cubicBezTo>
                    <a:lnTo>
                      <a:pt x="15236" y="562"/>
                    </a:lnTo>
                    <a:cubicBezTo>
                      <a:pt x="15113" y="522"/>
                      <a:pt x="14989" y="484"/>
                      <a:pt x="14867" y="449"/>
                    </a:cubicBezTo>
                    <a:close/>
                    <a:moveTo>
                      <a:pt x="8408" y="454"/>
                    </a:moveTo>
                    <a:cubicBezTo>
                      <a:pt x="8284" y="491"/>
                      <a:pt x="8160" y="529"/>
                      <a:pt x="8039" y="568"/>
                    </a:cubicBezTo>
                    <a:lnTo>
                      <a:pt x="8573" y="2211"/>
                    </a:lnTo>
                    <a:cubicBezTo>
                      <a:pt x="8677" y="2177"/>
                      <a:pt x="8783" y="2144"/>
                      <a:pt x="8887" y="2115"/>
                    </a:cubicBezTo>
                    <a:lnTo>
                      <a:pt x="8408" y="454"/>
                    </a:lnTo>
                    <a:close/>
                    <a:moveTo>
                      <a:pt x="15601" y="687"/>
                    </a:moveTo>
                    <a:lnTo>
                      <a:pt x="15016" y="2311"/>
                    </a:lnTo>
                    <a:cubicBezTo>
                      <a:pt x="15118" y="2348"/>
                      <a:pt x="15221" y="2387"/>
                      <a:pt x="15323" y="2429"/>
                    </a:cubicBezTo>
                    <a:lnTo>
                      <a:pt x="15962" y="824"/>
                    </a:lnTo>
                    <a:cubicBezTo>
                      <a:pt x="15844" y="777"/>
                      <a:pt x="15721" y="730"/>
                      <a:pt x="15601" y="687"/>
                    </a:cubicBezTo>
                    <a:close/>
                    <a:moveTo>
                      <a:pt x="7674" y="694"/>
                    </a:moveTo>
                    <a:cubicBezTo>
                      <a:pt x="7555" y="737"/>
                      <a:pt x="7434" y="783"/>
                      <a:pt x="7316" y="831"/>
                    </a:cubicBezTo>
                    <a:lnTo>
                      <a:pt x="7957" y="2434"/>
                    </a:lnTo>
                    <a:cubicBezTo>
                      <a:pt x="8059" y="2394"/>
                      <a:pt x="8161" y="2354"/>
                      <a:pt x="8264" y="2316"/>
                    </a:cubicBezTo>
                    <a:lnTo>
                      <a:pt x="7674" y="694"/>
                    </a:lnTo>
                    <a:close/>
                    <a:moveTo>
                      <a:pt x="16319" y="973"/>
                    </a:moveTo>
                    <a:lnTo>
                      <a:pt x="15625" y="2554"/>
                    </a:lnTo>
                    <a:cubicBezTo>
                      <a:pt x="15725" y="2599"/>
                      <a:pt x="15825" y="2645"/>
                      <a:pt x="15924" y="2691"/>
                    </a:cubicBezTo>
                    <a:lnTo>
                      <a:pt x="16670" y="1133"/>
                    </a:lnTo>
                    <a:cubicBezTo>
                      <a:pt x="16554" y="1079"/>
                      <a:pt x="16435" y="1024"/>
                      <a:pt x="16319" y="973"/>
                    </a:cubicBezTo>
                    <a:close/>
                    <a:moveTo>
                      <a:pt x="6960" y="980"/>
                    </a:moveTo>
                    <a:cubicBezTo>
                      <a:pt x="6845" y="1031"/>
                      <a:pt x="6727" y="1084"/>
                      <a:pt x="6612" y="1140"/>
                    </a:cubicBezTo>
                    <a:lnTo>
                      <a:pt x="7358" y="2696"/>
                    </a:lnTo>
                    <a:cubicBezTo>
                      <a:pt x="7458" y="2650"/>
                      <a:pt x="7557" y="2604"/>
                      <a:pt x="7656" y="2561"/>
                    </a:cubicBezTo>
                    <a:lnTo>
                      <a:pt x="6960" y="980"/>
                    </a:lnTo>
                    <a:close/>
                    <a:moveTo>
                      <a:pt x="17015" y="1307"/>
                    </a:moveTo>
                    <a:lnTo>
                      <a:pt x="16219" y="2838"/>
                    </a:lnTo>
                    <a:cubicBezTo>
                      <a:pt x="16314" y="2890"/>
                      <a:pt x="16412" y="2942"/>
                      <a:pt x="16508" y="2995"/>
                    </a:cubicBezTo>
                    <a:lnTo>
                      <a:pt x="17355" y="1490"/>
                    </a:lnTo>
                    <a:cubicBezTo>
                      <a:pt x="17243" y="1427"/>
                      <a:pt x="17129" y="1366"/>
                      <a:pt x="17015" y="1307"/>
                    </a:cubicBezTo>
                    <a:close/>
                    <a:moveTo>
                      <a:pt x="6268" y="1312"/>
                    </a:moveTo>
                    <a:cubicBezTo>
                      <a:pt x="6156" y="1371"/>
                      <a:pt x="6042" y="1432"/>
                      <a:pt x="5931" y="1495"/>
                    </a:cubicBezTo>
                    <a:lnTo>
                      <a:pt x="6779" y="3000"/>
                    </a:lnTo>
                    <a:cubicBezTo>
                      <a:pt x="6874" y="2946"/>
                      <a:pt x="6970" y="2893"/>
                      <a:pt x="7066" y="2843"/>
                    </a:cubicBezTo>
                    <a:lnTo>
                      <a:pt x="6268" y="1312"/>
                    </a:lnTo>
                    <a:close/>
                    <a:moveTo>
                      <a:pt x="17687" y="1685"/>
                    </a:moveTo>
                    <a:lnTo>
                      <a:pt x="16790" y="3160"/>
                    </a:lnTo>
                    <a:cubicBezTo>
                      <a:pt x="16883" y="3217"/>
                      <a:pt x="16977" y="3276"/>
                      <a:pt x="17069" y="3336"/>
                    </a:cubicBezTo>
                    <a:lnTo>
                      <a:pt x="18013" y="1890"/>
                    </a:lnTo>
                    <a:cubicBezTo>
                      <a:pt x="17905" y="1821"/>
                      <a:pt x="17796" y="1751"/>
                      <a:pt x="17687" y="1685"/>
                    </a:cubicBezTo>
                    <a:close/>
                    <a:moveTo>
                      <a:pt x="5599" y="1690"/>
                    </a:moveTo>
                    <a:cubicBezTo>
                      <a:pt x="5490" y="1756"/>
                      <a:pt x="5381" y="1826"/>
                      <a:pt x="5274" y="1895"/>
                    </a:cubicBezTo>
                    <a:lnTo>
                      <a:pt x="6220" y="3341"/>
                    </a:lnTo>
                    <a:lnTo>
                      <a:pt x="6220" y="3339"/>
                    </a:lnTo>
                    <a:cubicBezTo>
                      <a:pt x="6311" y="3279"/>
                      <a:pt x="6404" y="3222"/>
                      <a:pt x="6496" y="3165"/>
                    </a:cubicBezTo>
                    <a:lnTo>
                      <a:pt x="5599" y="1690"/>
                    </a:lnTo>
                    <a:close/>
                    <a:moveTo>
                      <a:pt x="18333" y="2106"/>
                    </a:moveTo>
                    <a:lnTo>
                      <a:pt x="17340" y="3521"/>
                    </a:lnTo>
                    <a:cubicBezTo>
                      <a:pt x="17430" y="3583"/>
                      <a:pt x="17519" y="3648"/>
                      <a:pt x="17606" y="3714"/>
                    </a:cubicBezTo>
                    <a:lnTo>
                      <a:pt x="18644" y="2333"/>
                    </a:lnTo>
                    <a:cubicBezTo>
                      <a:pt x="18541" y="2257"/>
                      <a:pt x="18437" y="2181"/>
                      <a:pt x="18333" y="2106"/>
                    </a:cubicBezTo>
                    <a:close/>
                    <a:moveTo>
                      <a:pt x="4956" y="2111"/>
                    </a:moveTo>
                    <a:cubicBezTo>
                      <a:pt x="4852" y="2184"/>
                      <a:pt x="4747" y="2260"/>
                      <a:pt x="4644" y="2338"/>
                    </a:cubicBezTo>
                    <a:lnTo>
                      <a:pt x="5683" y="3717"/>
                    </a:lnTo>
                    <a:cubicBezTo>
                      <a:pt x="5771" y="3651"/>
                      <a:pt x="5860" y="3585"/>
                      <a:pt x="5949" y="3524"/>
                    </a:cubicBezTo>
                    <a:lnTo>
                      <a:pt x="4956" y="2111"/>
                    </a:lnTo>
                    <a:close/>
                    <a:moveTo>
                      <a:pt x="18948" y="2571"/>
                    </a:moveTo>
                    <a:lnTo>
                      <a:pt x="17866" y="3915"/>
                    </a:lnTo>
                    <a:cubicBezTo>
                      <a:pt x="17948" y="3983"/>
                      <a:pt x="18034" y="4054"/>
                      <a:pt x="18117" y="4125"/>
                    </a:cubicBezTo>
                    <a:lnTo>
                      <a:pt x="19244" y="2817"/>
                    </a:lnTo>
                    <a:cubicBezTo>
                      <a:pt x="19146" y="2733"/>
                      <a:pt x="19047" y="2650"/>
                      <a:pt x="18948" y="2571"/>
                    </a:cubicBezTo>
                    <a:close/>
                    <a:moveTo>
                      <a:pt x="4342" y="2574"/>
                    </a:moveTo>
                    <a:cubicBezTo>
                      <a:pt x="4241" y="2655"/>
                      <a:pt x="4142" y="2738"/>
                      <a:pt x="4046" y="2820"/>
                    </a:cubicBezTo>
                    <a:lnTo>
                      <a:pt x="5173" y="4129"/>
                    </a:lnTo>
                    <a:cubicBezTo>
                      <a:pt x="5255" y="4058"/>
                      <a:pt x="5340" y="3987"/>
                      <a:pt x="5426" y="3919"/>
                    </a:cubicBezTo>
                    <a:lnTo>
                      <a:pt x="4342" y="2574"/>
                    </a:lnTo>
                    <a:close/>
                    <a:moveTo>
                      <a:pt x="19531" y="3073"/>
                    </a:moveTo>
                    <a:lnTo>
                      <a:pt x="18363" y="4343"/>
                    </a:lnTo>
                    <a:cubicBezTo>
                      <a:pt x="18442" y="4416"/>
                      <a:pt x="18522" y="4492"/>
                      <a:pt x="18601" y="4570"/>
                    </a:cubicBezTo>
                    <a:lnTo>
                      <a:pt x="19810" y="3337"/>
                    </a:lnTo>
                    <a:cubicBezTo>
                      <a:pt x="19719" y="3248"/>
                      <a:pt x="19625" y="3159"/>
                      <a:pt x="19531" y="3073"/>
                    </a:cubicBezTo>
                    <a:close/>
                    <a:moveTo>
                      <a:pt x="3759" y="3076"/>
                    </a:moveTo>
                    <a:cubicBezTo>
                      <a:pt x="3664" y="3162"/>
                      <a:pt x="3572" y="3251"/>
                      <a:pt x="3479" y="3341"/>
                    </a:cubicBezTo>
                    <a:lnTo>
                      <a:pt x="4690" y="4573"/>
                    </a:lnTo>
                    <a:lnTo>
                      <a:pt x="4690" y="4571"/>
                    </a:lnTo>
                    <a:cubicBezTo>
                      <a:pt x="4770" y="4495"/>
                      <a:pt x="4849" y="4419"/>
                      <a:pt x="4928" y="4347"/>
                    </a:cubicBezTo>
                    <a:lnTo>
                      <a:pt x="3759" y="3076"/>
                    </a:lnTo>
                    <a:close/>
                    <a:moveTo>
                      <a:pt x="20081" y="3611"/>
                    </a:moveTo>
                    <a:lnTo>
                      <a:pt x="18830" y="4803"/>
                    </a:lnTo>
                    <a:cubicBezTo>
                      <a:pt x="18905" y="4882"/>
                      <a:pt x="18981" y="4963"/>
                      <a:pt x="19052" y="5044"/>
                    </a:cubicBezTo>
                    <a:lnTo>
                      <a:pt x="20340" y="3894"/>
                    </a:lnTo>
                    <a:cubicBezTo>
                      <a:pt x="20256" y="3800"/>
                      <a:pt x="20169" y="3704"/>
                      <a:pt x="20081" y="3611"/>
                    </a:cubicBezTo>
                    <a:close/>
                    <a:moveTo>
                      <a:pt x="3210" y="3615"/>
                    </a:moveTo>
                    <a:cubicBezTo>
                      <a:pt x="3123" y="3707"/>
                      <a:pt x="3035" y="3803"/>
                      <a:pt x="2949" y="3899"/>
                    </a:cubicBezTo>
                    <a:lnTo>
                      <a:pt x="4238" y="5047"/>
                    </a:lnTo>
                    <a:cubicBezTo>
                      <a:pt x="4310" y="4966"/>
                      <a:pt x="4386" y="4885"/>
                      <a:pt x="4461" y="4806"/>
                    </a:cubicBezTo>
                    <a:lnTo>
                      <a:pt x="3210" y="3615"/>
                    </a:lnTo>
                    <a:close/>
                    <a:moveTo>
                      <a:pt x="20593" y="4186"/>
                    </a:moveTo>
                    <a:lnTo>
                      <a:pt x="19267" y="5293"/>
                    </a:lnTo>
                    <a:cubicBezTo>
                      <a:pt x="19336" y="5376"/>
                      <a:pt x="19405" y="5462"/>
                      <a:pt x="19473" y="5548"/>
                    </a:cubicBezTo>
                    <a:lnTo>
                      <a:pt x="20834" y="4485"/>
                    </a:lnTo>
                    <a:cubicBezTo>
                      <a:pt x="20757" y="4385"/>
                      <a:pt x="20674" y="4284"/>
                      <a:pt x="20593" y="4186"/>
                    </a:cubicBezTo>
                    <a:close/>
                    <a:moveTo>
                      <a:pt x="2698" y="4190"/>
                    </a:moveTo>
                    <a:cubicBezTo>
                      <a:pt x="2615" y="4289"/>
                      <a:pt x="2534" y="4390"/>
                      <a:pt x="2455" y="4490"/>
                    </a:cubicBezTo>
                    <a:lnTo>
                      <a:pt x="3818" y="5553"/>
                    </a:lnTo>
                    <a:cubicBezTo>
                      <a:pt x="3886" y="5465"/>
                      <a:pt x="3954" y="5379"/>
                      <a:pt x="4025" y="5297"/>
                    </a:cubicBezTo>
                    <a:lnTo>
                      <a:pt x="2698" y="4190"/>
                    </a:lnTo>
                    <a:close/>
                    <a:moveTo>
                      <a:pt x="21066" y="4793"/>
                    </a:moveTo>
                    <a:lnTo>
                      <a:pt x="19670" y="5809"/>
                    </a:lnTo>
                    <a:cubicBezTo>
                      <a:pt x="19734" y="5896"/>
                      <a:pt x="19797" y="5987"/>
                      <a:pt x="19858" y="6078"/>
                    </a:cubicBezTo>
                    <a:lnTo>
                      <a:pt x="21287" y="5107"/>
                    </a:lnTo>
                    <a:cubicBezTo>
                      <a:pt x="21214" y="5001"/>
                      <a:pt x="21140" y="4895"/>
                      <a:pt x="21066" y="4793"/>
                    </a:cubicBezTo>
                    <a:close/>
                    <a:moveTo>
                      <a:pt x="2224" y="4798"/>
                    </a:moveTo>
                    <a:cubicBezTo>
                      <a:pt x="2149" y="4902"/>
                      <a:pt x="2075" y="5007"/>
                      <a:pt x="2002" y="5113"/>
                    </a:cubicBezTo>
                    <a:lnTo>
                      <a:pt x="3431" y="6083"/>
                    </a:lnTo>
                    <a:cubicBezTo>
                      <a:pt x="3493" y="5992"/>
                      <a:pt x="3557" y="5903"/>
                      <a:pt x="3620" y="5815"/>
                    </a:cubicBezTo>
                    <a:lnTo>
                      <a:pt x="2224" y="4798"/>
                    </a:lnTo>
                    <a:close/>
                    <a:moveTo>
                      <a:pt x="21499" y="5429"/>
                    </a:moveTo>
                    <a:lnTo>
                      <a:pt x="20038" y="6351"/>
                    </a:lnTo>
                    <a:cubicBezTo>
                      <a:pt x="20096" y="6443"/>
                      <a:pt x="20154" y="6537"/>
                      <a:pt x="20208" y="6631"/>
                    </a:cubicBezTo>
                    <a:lnTo>
                      <a:pt x="21699" y="5758"/>
                    </a:lnTo>
                    <a:cubicBezTo>
                      <a:pt x="21634" y="5647"/>
                      <a:pt x="21566" y="5536"/>
                      <a:pt x="21499" y="5429"/>
                    </a:cubicBezTo>
                    <a:close/>
                    <a:moveTo>
                      <a:pt x="1791" y="5435"/>
                    </a:moveTo>
                    <a:cubicBezTo>
                      <a:pt x="1723" y="5544"/>
                      <a:pt x="1655" y="5655"/>
                      <a:pt x="1591" y="5766"/>
                    </a:cubicBezTo>
                    <a:lnTo>
                      <a:pt x="3081" y="6638"/>
                    </a:lnTo>
                    <a:cubicBezTo>
                      <a:pt x="3136" y="6544"/>
                      <a:pt x="3194" y="6450"/>
                      <a:pt x="3251" y="6357"/>
                    </a:cubicBezTo>
                    <a:lnTo>
                      <a:pt x="1791" y="5435"/>
                    </a:lnTo>
                    <a:close/>
                    <a:moveTo>
                      <a:pt x="21887" y="6091"/>
                    </a:moveTo>
                    <a:lnTo>
                      <a:pt x="20370" y="6916"/>
                    </a:lnTo>
                    <a:cubicBezTo>
                      <a:pt x="20421" y="7011"/>
                      <a:pt x="20473" y="7109"/>
                      <a:pt x="20521" y="7206"/>
                    </a:cubicBezTo>
                    <a:lnTo>
                      <a:pt x="20522" y="7206"/>
                    </a:lnTo>
                    <a:lnTo>
                      <a:pt x="22065" y="6432"/>
                    </a:lnTo>
                    <a:cubicBezTo>
                      <a:pt x="22007" y="6318"/>
                      <a:pt x="21948" y="6204"/>
                      <a:pt x="21887" y="6091"/>
                    </a:cubicBezTo>
                    <a:close/>
                    <a:moveTo>
                      <a:pt x="1401" y="6101"/>
                    </a:moveTo>
                    <a:cubicBezTo>
                      <a:pt x="1342" y="6214"/>
                      <a:pt x="1280" y="6329"/>
                      <a:pt x="1224" y="6443"/>
                    </a:cubicBezTo>
                    <a:lnTo>
                      <a:pt x="2767" y="7216"/>
                    </a:lnTo>
                    <a:cubicBezTo>
                      <a:pt x="2817" y="7119"/>
                      <a:pt x="2868" y="7020"/>
                      <a:pt x="2919" y="6924"/>
                    </a:cubicBezTo>
                    <a:lnTo>
                      <a:pt x="1401" y="6101"/>
                    </a:lnTo>
                    <a:close/>
                    <a:moveTo>
                      <a:pt x="22230" y="6779"/>
                    </a:moveTo>
                    <a:lnTo>
                      <a:pt x="20663" y="7500"/>
                    </a:lnTo>
                    <a:cubicBezTo>
                      <a:pt x="20707" y="7598"/>
                      <a:pt x="20752" y="7699"/>
                      <a:pt x="20795" y="7800"/>
                    </a:cubicBezTo>
                    <a:lnTo>
                      <a:pt x="22386" y="7130"/>
                    </a:lnTo>
                    <a:cubicBezTo>
                      <a:pt x="22336" y="7011"/>
                      <a:pt x="22285" y="6894"/>
                      <a:pt x="22230" y="6779"/>
                    </a:cubicBezTo>
                    <a:close/>
                    <a:moveTo>
                      <a:pt x="1057" y="6792"/>
                    </a:moveTo>
                    <a:cubicBezTo>
                      <a:pt x="1003" y="6907"/>
                      <a:pt x="950" y="7026"/>
                      <a:pt x="900" y="7145"/>
                    </a:cubicBezTo>
                    <a:lnTo>
                      <a:pt x="2495" y="7813"/>
                    </a:lnTo>
                    <a:cubicBezTo>
                      <a:pt x="2536" y="7712"/>
                      <a:pt x="2581" y="7611"/>
                      <a:pt x="2625" y="7512"/>
                    </a:cubicBezTo>
                    <a:lnTo>
                      <a:pt x="1057" y="6792"/>
                    </a:lnTo>
                    <a:close/>
                    <a:moveTo>
                      <a:pt x="22530" y="7487"/>
                    </a:moveTo>
                    <a:lnTo>
                      <a:pt x="20915" y="8103"/>
                    </a:lnTo>
                    <a:cubicBezTo>
                      <a:pt x="20955" y="8204"/>
                      <a:pt x="20993" y="8308"/>
                      <a:pt x="21028" y="8411"/>
                    </a:cubicBezTo>
                    <a:lnTo>
                      <a:pt x="22660" y="7849"/>
                    </a:lnTo>
                    <a:cubicBezTo>
                      <a:pt x="22619" y="7727"/>
                      <a:pt x="22574" y="7606"/>
                      <a:pt x="22530" y="7487"/>
                    </a:cubicBezTo>
                    <a:close/>
                    <a:moveTo>
                      <a:pt x="758" y="7504"/>
                    </a:moveTo>
                    <a:cubicBezTo>
                      <a:pt x="712" y="7623"/>
                      <a:pt x="669" y="7745"/>
                      <a:pt x="626" y="7867"/>
                    </a:cubicBezTo>
                    <a:lnTo>
                      <a:pt x="2260" y="8427"/>
                    </a:lnTo>
                    <a:cubicBezTo>
                      <a:pt x="2297" y="8323"/>
                      <a:pt x="2333" y="8219"/>
                      <a:pt x="2372" y="8118"/>
                    </a:cubicBezTo>
                    <a:lnTo>
                      <a:pt x="758" y="7504"/>
                    </a:lnTo>
                    <a:close/>
                    <a:moveTo>
                      <a:pt x="22781" y="8214"/>
                    </a:moveTo>
                    <a:lnTo>
                      <a:pt x="21130" y="8723"/>
                    </a:lnTo>
                    <a:cubicBezTo>
                      <a:pt x="21162" y="8827"/>
                      <a:pt x="21193" y="8933"/>
                      <a:pt x="21221" y="9037"/>
                    </a:cubicBezTo>
                    <a:lnTo>
                      <a:pt x="22888" y="8584"/>
                    </a:lnTo>
                    <a:cubicBezTo>
                      <a:pt x="22853" y="8460"/>
                      <a:pt x="22817" y="8336"/>
                      <a:pt x="22781" y="8214"/>
                    </a:cubicBezTo>
                    <a:close/>
                    <a:moveTo>
                      <a:pt x="507" y="8236"/>
                    </a:moveTo>
                    <a:cubicBezTo>
                      <a:pt x="469" y="8358"/>
                      <a:pt x="435" y="8482"/>
                      <a:pt x="402" y="8606"/>
                    </a:cubicBezTo>
                    <a:lnTo>
                      <a:pt x="2069" y="9055"/>
                    </a:lnTo>
                    <a:cubicBezTo>
                      <a:pt x="2097" y="8949"/>
                      <a:pt x="2126" y="8844"/>
                      <a:pt x="2158" y="8740"/>
                    </a:cubicBezTo>
                    <a:lnTo>
                      <a:pt x="507" y="8236"/>
                    </a:lnTo>
                    <a:close/>
                    <a:moveTo>
                      <a:pt x="22982" y="8958"/>
                    </a:moveTo>
                    <a:lnTo>
                      <a:pt x="21302" y="9356"/>
                    </a:lnTo>
                    <a:cubicBezTo>
                      <a:pt x="21327" y="9461"/>
                      <a:pt x="21350" y="9569"/>
                      <a:pt x="21371" y="9676"/>
                    </a:cubicBezTo>
                    <a:lnTo>
                      <a:pt x="23065" y="9334"/>
                    </a:lnTo>
                    <a:cubicBezTo>
                      <a:pt x="23038" y="9209"/>
                      <a:pt x="23012" y="9083"/>
                      <a:pt x="22982" y="8958"/>
                    </a:cubicBezTo>
                    <a:close/>
                    <a:moveTo>
                      <a:pt x="307" y="8979"/>
                    </a:moveTo>
                    <a:cubicBezTo>
                      <a:pt x="278" y="9103"/>
                      <a:pt x="250" y="9230"/>
                      <a:pt x="225" y="9356"/>
                    </a:cubicBezTo>
                    <a:lnTo>
                      <a:pt x="1918" y="9693"/>
                    </a:lnTo>
                    <a:cubicBezTo>
                      <a:pt x="1940" y="9587"/>
                      <a:pt x="1963" y="9478"/>
                      <a:pt x="1988" y="9374"/>
                    </a:cubicBezTo>
                    <a:lnTo>
                      <a:pt x="307" y="8979"/>
                    </a:lnTo>
                    <a:close/>
                    <a:moveTo>
                      <a:pt x="23134" y="9714"/>
                    </a:moveTo>
                    <a:lnTo>
                      <a:pt x="21431" y="9998"/>
                    </a:lnTo>
                    <a:cubicBezTo>
                      <a:pt x="21449" y="10106"/>
                      <a:pt x="21466" y="10215"/>
                      <a:pt x="21479" y="10322"/>
                    </a:cubicBezTo>
                    <a:lnTo>
                      <a:pt x="23192" y="10094"/>
                    </a:lnTo>
                    <a:cubicBezTo>
                      <a:pt x="23174" y="9967"/>
                      <a:pt x="23156" y="9840"/>
                      <a:pt x="23134" y="9714"/>
                    </a:cubicBezTo>
                    <a:close/>
                    <a:moveTo>
                      <a:pt x="155" y="9734"/>
                    </a:moveTo>
                    <a:cubicBezTo>
                      <a:pt x="136" y="9860"/>
                      <a:pt x="116" y="9989"/>
                      <a:pt x="99" y="10116"/>
                    </a:cubicBezTo>
                    <a:lnTo>
                      <a:pt x="1812" y="10340"/>
                    </a:lnTo>
                    <a:cubicBezTo>
                      <a:pt x="1826" y="10233"/>
                      <a:pt x="1842" y="10122"/>
                      <a:pt x="1860" y="10017"/>
                    </a:cubicBezTo>
                    <a:lnTo>
                      <a:pt x="155" y="9734"/>
                    </a:lnTo>
                    <a:close/>
                    <a:moveTo>
                      <a:pt x="23235" y="10478"/>
                    </a:moveTo>
                    <a:lnTo>
                      <a:pt x="21517" y="10648"/>
                    </a:lnTo>
                    <a:cubicBezTo>
                      <a:pt x="21528" y="10757"/>
                      <a:pt x="21537" y="10866"/>
                      <a:pt x="21545" y="10975"/>
                    </a:cubicBezTo>
                    <a:lnTo>
                      <a:pt x="23268" y="10861"/>
                    </a:lnTo>
                    <a:cubicBezTo>
                      <a:pt x="23260" y="10734"/>
                      <a:pt x="23248" y="10605"/>
                      <a:pt x="23235" y="10478"/>
                    </a:cubicBezTo>
                    <a:close/>
                    <a:moveTo>
                      <a:pt x="56" y="10497"/>
                    </a:moveTo>
                    <a:cubicBezTo>
                      <a:pt x="43" y="10625"/>
                      <a:pt x="33" y="10753"/>
                      <a:pt x="25" y="10882"/>
                    </a:cubicBezTo>
                    <a:lnTo>
                      <a:pt x="1748" y="10993"/>
                    </a:lnTo>
                    <a:cubicBezTo>
                      <a:pt x="1755" y="10884"/>
                      <a:pt x="1765" y="10773"/>
                      <a:pt x="1774" y="10666"/>
                    </a:cubicBezTo>
                    <a:lnTo>
                      <a:pt x="56" y="10497"/>
                    </a:lnTo>
                    <a:close/>
                    <a:moveTo>
                      <a:pt x="23286" y="11244"/>
                    </a:moveTo>
                    <a:lnTo>
                      <a:pt x="21561" y="11304"/>
                    </a:lnTo>
                    <a:cubicBezTo>
                      <a:pt x="21565" y="11411"/>
                      <a:pt x="21566" y="11522"/>
                      <a:pt x="21566" y="11631"/>
                    </a:cubicBezTo>
                    <a:lnTo>
                      <a:pt x="23293" y="11629"/>
                    </a:lnTo>
                    <a:cubicBezTo>
                      <a:pt x="23293" y="11502"/>
                      <a:pt x="23291" y="11371"/>
                      <a:pt x="23286" y="11244"/>
                    </a:cubicBezTo>
                    <a:close/>
                    <a:moveTo>
                      <a:pt x="7" y="11266"/>
                    </a:moveTo>
                    <a:cubicBezTo>
                      <a:pt x="2" y="11391"/>
                      <a:pt x="0" y="11520"/>
                      <a:pt x="0" y="11646"/>
                    </a:cubicBezTo>
                    <a:lnTo>
                      <a:pt x="0" y="11650"/>
                    </a:lnTo>
                    <a:lnTo>
                      <a:pt x="1727" y="11646"/>
                    </a:lnTo>
                    <a:cubicBezTo>
                      <a:pt x="1727" y="11538"/>
                      <a:pt x="1728" y="11429"/>
                      <a:pt x="1731" y="11320"/>
                    </a:cubicBezTo>
                    <a:lnTo>
                      <a:pt x="7" y="11266"/>
                    </a:lnTo>
                    <a:close/>
                    <a:moveTo>
                      <a:pt x="21561" y="11959"/>
                    </a:moveTo>
                    <a:cubicBezTo>
                      <a:pt x="21558" y="12068"/>
                      <a:pt x="21553" y="12179"/>
                      <a:pt x="21547" y="12288"/>
                    </a:cubicBezTo>
                    <a:lnTo>
                      <a:pt x="23270" y="12397"/>
                    </a:lnTo>
                    <a:cubicBezTo>
                      <a:pt x="23278" y="12270"/>
                      <a:pt x="23285" y="12141"/>
                      <a:pt x="23288" y="12014"/>
                    </a:cubicBezTo>
                    <a:lnTo>
                      <a:pt x="21561" y="11959"/>
                    </a:lnTo>
                    <a:close/>
                    <a:moveTo>
                      <a:pt x="1731" y="11978"/>
                    </a:moveTo>
                    <a:lnTo>
                      <a:pt x="7" y="12035"/>
                    </a:lnTo>
                    <a:cubicBezTo>
                      <a:pt x="10" y="12163"/>
                      <a:pt x="17" y="12292"/>
                      <a:pt x="25" y="12419"/>
                    </a:cubicBezTo>
                    <a:lnTo>
                      <a:pt x="1748" y="12306"/>
                    </a:lnTo>
                    <a:cubicBezTo>
                      <a:pt x="1741" y="12197"/>
                      <a:pt x="1735" y="12087"/>
                      <a:pt x="1731" y="11978"/>
                    </a:cubicBezTo>
                    <a:close/>
                    <a:moveTo>
                      <a:pt x="21520" y="12615"/>
                    </a:moveTo>
                    <a:cubicBezTo>
                      <a:pt x="21510" y="12723"/>
                      <a:pt x="21497" y="12832"/>
                      <a:pt x="21482" y="12941"/>
                    </a:cubicBezTo>
                    <a:lnTo>
                      <a:pt x="23195" y="13164"/>
                    </a:lnTo>
                    <a:cubicBezTo>
                      <a:pt x="23212" y="13037"/>
                      <a:pt x="23227" y="12908"/>
                      <a:pt x="23238" y="12781"/>
                    </a:cubicBezTo>
                    <a:lnTo>
                      <a:pt x="21520" y="12615"/>
                    </a:lnTo>
                    <a:close/>
                    <a:moveTo>
                      <a:pt x="1774" y="12633"/>
                    </a:moveTo>
                    <a:lnTo>
                      <a:pt x="56" y="12802"/>
                    </a:lnTo>
                    <a:cubicBezTo>
                      <a:pt x="70" y="12929"/>
                      <a:pt x="84" y="13058"/>
                      <a:pt x="101" y="13185"/>
                    </a:cubicBezTo>
                    <a:lnTo>
                      <a:pt x="1812" y="12959"/>
                    </a:lnTo>
                    <a:cubicBezTo>
                      <a:pt x="1798" y="12852"/>
                      <a:pt x="1786" y="12741"/>
                      <a:pt x="1774" y="12633"/>
                    </a:cubicBezTo>
                    <a:close/>
                    <a:moveTo>
                      <a:pt x="21434" y="13265"/>
                    </a:moveTo>
                    <a:cubicBezTo>
                      <a:pt x="21418" y="13372"/>
                      <a:pt x="21398" y="13481"/>
                      <a:pt x="21376" y="13587"/>
                    </a:cubicBezTo>
                    <a:lnTo>
                      <a:pt x="23070" y="13924"/>
                    </a:lnTo>
                    <a:cubicBezTo>
                      <a:pt x="23095" y="13798"/>
                      <a:pt x="23118" y="13671"/>
                      <a:pt x="23139" y="13545"/>
                    </a:cubicBezTo>
                    <a:lnTo>
                      <a:pt x="21434" y="13265"/>
                    </a:lnTo>
                    <a:close/>
                    <a:moveTo>
                      <a:pt x="1860" y="13283"/>
                    </a:moveTo>
                    <a:lnTo>
                      <a:pt x="157" y="13565"/>
                    </a:lnTo>
                    <a:cubicBezTo>
                      <a:pt x="179" y="13692"/>
                      <a:pt x="202" y="13820"/>
                      <a:pt x="226" y="13945"/>
                    </a:cubicBezTo>
                    <a:lnTo>
                      <a:pt x="1920" y="13605"/>
                    </a:lnTo>
                    <a:cubicBezTo>
                      <a:pt x="1898" y="13499"/>
                      <a:pt x="1879" y="13390"/>
                      <a:pt x="1860" y="13283"/>
                    </a:cubicBezTo>
                    <a:close/>
                    <a:moveTo>
                      <a:pt x="21307" y="13909"/>
                    </a:moveTo>
                    <a:cubicBezTo>
                      <a:pt x="21282" y="14015"/>
                      <a:pt x="21256" y="14120"/>
                      <a:pt x="21228" y="14226"/>
                    </a:cubicBezTo>
                    <a:lnTo>
                      <a:pt x="22895" y="14674"/>
                    </a:lnTo>
                    <a:cubicBezTo>
                      <a:pt x="22928" y="14550"/>
                      <a:pt x="22959" y="14424"/>
                      <a:pt x="22989" y="14300"/>
                    </a:cubicBezTo>
                    <a:lnTo>
                      <a:pt x="21307" y="13909"/>
                    </a:lnTo>
                    <a:close/>
                    <a:moveTo>
                      <a:pt x="1989" y="13925"/>
                    </a:moveTo>
                    <a:lnTo>
                      <a:pt x="309" y="14322"/>
                    </a:lnTo>
                    <a:cubicBezTo>
                      <a:pt x="339" y="14446"/>
                      <a:pt x="370" y="14571"/>
                      <a:pt x="403" y="14695"/>
                    </a:cubicBezTo>
                    <a:lnTo>
                      <a:pt x="2070" y="14244"/>
                    </a:lnTo>
                    <a:cubicBezTo>
                      <a:pt x="2042" y="14139"/>
                      <a:pt x="2016" y="14031"/>
                      <a:pt x="1989" y="13925"/>
                    </a:cubicBezTo>
                    <a:close/>
                    <a:moveTo>
                      <a:pt x="21137" y="14542"/>
                    </a:moveTo>
                    <a:cubicBezTo>
                      <a:pt x="21105" y="14646"/>
                      <a:pt x="21072" y="14751"/>
                      <a:pt x="21036" y="14854"/>
                    </a:cubicBezTo>
                    <a:lnTo>
                      <a:pt x="22670" y="15412"/>
                    </a:lnTo>
                    <a:cubicBezTo>
                      <a:pt x="22711" y="15292"/>
                      <a:pt x="22753" y="15168"/>
                      <a:pt x="22789" y="15044"/>
                    </a:cubicBezTo>
                    <a:lnTo>
                      <a:pt x="21137" y="14542"/>
                    </a:lnTo>
                    <a:close/>
                    <a:moveTo>
                      <a:pt x="2161" y="14558"/>
                    </a:moveTo>
                    <a:lnTo>
                      <a:pt x="511" y="15065"/>
                    </a:lnTo>
                    <a:cubicBezTo>
                      <a:pt x="549" y="15188"/>
                      <a:pt x="588" y="15311"/>
                      <a:pt x="630" y="15432"/>
                    </a:cubicBezTo>
                    <a:lnTo>
                      <a:pt x="2262" y="14870"/>
                    </a:lnTo>
                    <a:cubicBezTo>
                      <a:pt x="2227" y="14768"/>
                      <a:pt x="2192" y="14662"/>
                      <a:pt x="2161" y="14558"/>
                    </a:cubicBezTo>
                    <a:close/>
                    <a:moveTo>
                      <a:pt x="20925" y="15163"/>
                    </a:moveTo>
                    <a:cubicBezTo>
                      <a:pt x="20886" y="15265"/>
                      <a:pt x="20844" y="15368"/>
                      <a:pt x="20803" y="15468"/>
                    </a:cubicBezTo>
                    <a:lnTo>
                      <a:pt x="22396" y="16134"/>
                    </a:lnTo>
                    <a:cubicBezTo>
                      <a:pt x="22445" y="16017"/>
                      <a:pt x="22493" y="15896"/>
                      <a:pt x="22539" y="15776"/>
                    </a:cubicBezTo>
                    <a:lnTo>
                      <a:pt x="20925" y="15163"/>
                    </a:lnTo>
                    <a:close/>
                    <a:moveTo>
                      <a:pt x="2374" y="15178"/>
                    </a:moveTo>
                    <a:lnTo>
                      <a:pt x="760" y="15794"/>
                    </a:lnTo>
                    <a:cubicBezTo>
                      <a:pt x="806" y="15913"/>
                      <a:pt x="854" y="16033"/>
                      <a:pt x="904" y="16151"/>
                    </a:cubicBezTo>
                    <a:lnTo>
                      <a:pt x="2495" y="15482"/>
                    </a:lnTo>
                    <a:cubicBezTo>
                      <a:pt x="2453" y="15383"/>
                      <a:pt x="2412" y="15280"/>
                      <a:pt x="2374" y="15178"/>
                    </a:cubicBezTo>
                    <a:close/>
                    <a:moveTo>
                      <a:pt x="20671" y="15769"/>
                    </a:moveTo>
                    <a:cubicBezTo>
                      <a:pt x="20626" y="15868"/>
                      <a:pt x="20578" y="15969"/>
                      <a:pt x="20530" y="16065"/>
                    </a:cubicBezTo>
                    <a:lnTo>
                      <a:pt x="22075" y="16836"/>
                    </a:lnTo>
                    <a:cubicBezTo>
                      <a:pt x="22131" y="16722"/>
                      <a:pt x="22188" y="16605"/>
                      <a:pt x="22242" y="16488"/>
                    </a:cubicBezTo>
                    <a:lnTo>
                      <a:pt x="20671" y="15769"/>
                    </a:lnTo>
                    <a:close/>
                    <a:moveTo>
                      <a:pt x="2627" y="15781"/>
                    </a:moveTo>
                    <a:lnTo>
                      <a:pt x="1057" y="16501"/>
                    </a:lnTo>
                    <a:cubicBezTo>
                      <a:pt x="1110" y="16617"/>
                      <a:pt x="1166" y="16734"/>
                      <a:pt x="1224" y="16848"/>
                    </a:cubicBezTo>
                    <a:lnTo>
                      <a:pt x="2769" y="16076"/>
                    </a:lnTo>
                    <a:cubicBezTo>
                      <a:pt x="2719" y="15979"/>
                      <a:pt x="2672" y="15880"/>
                      <a:pt x="2627" y="15781"/>
                    </a:cubicBezTo>
                    <a:close/>
                    <a:moveTo>
                      <a:pt x="20378" y="16357"/>
                    </a:moveTo>
                    <a:cubicBezTo>
                      <a:pt x="20326" y="16453"/>
                      <a:pt x="20273" y="16549"/>
                      <a:pt x="20217" y="16643"/>
                    </a:cubicBezTo>
                    <a:lnTo>
                      <a:pt x="21707" y="17515"/>
                    </a:lnTo>
                    <a:lnTo>
                      <a:pt x="21707" y="17515"/>
                    </a:lnTo>
                    <a:cubicBezTo>
                      <a:pt x="21773" y="17404"/>
                      <a:pt x="21836" y="17290"/>
                      <a:pt x="21897" y="17178"/>
                    </a:cubicBezTo>
                    <a:lnTo>
                      <a:pt x="20378" y="16357"/>
                    </a:lnTo>
                    <a:close/>
                    <a:moveTo>
                      <a:pt x="21707" y="17515"/>
                    </a:moveTo>
                    <a:lnTo>
                      <a:pt x="21707" y="17515"/>
                    </a:lnTo>
                    <a:cubicBezTo>
                      <a:pt x="21707" y="17515"/>
                      <a:pt x="21707" y="17515"/>
                      <a:pt x="21707" y="17515"/>
                    </a:cubicBezTo>
                    <a:lnTo>
                      <a:pt x="21708" y="17515"/>
                    </a:lnTo>
                    <a:lnTo>
                      <a:pt x="21707" y="17515"/>
                    </a:lnTo>
                    <a:close/>
                    <a:moveTo>
                      <a:pt x="2919" y="16366"/>
                    </a:moveTo>
                    <a:lnTo>
                      <a:pt x="1401" y="17190"/>
                    </a:lnTo>
                    <a:cubicBezTo>
                      <a:pt x="1462" y="17301"/>
                      <a:pt x="1525" y="17413"/>
                      <a:pt x="1589" y="17524"/>
                    </a:cubicBezTo>
                    <a:lnTo>
                      <a:pt x="3080" y="16651"/>
                    </a:lnTo>
                    <a:cubicBezTo>
                      <a:pt x="3025" y="16557"/>
                      <a:pt x="2971" y="16461"/>
                      <a:pt x="2919" y="16366"/>
                    </a:cubicBezTo>
                    <a:close/>
                    <a:moveTo>
                      <a:pt x="20046" y="16924"/>
                    </a:moveTo>
                    <a:cubicBezTo>
                      <a:pt x="19989" y="17016"/>
                      <a:pt x="19927" y="17109"/>
                      <a:pt x="19866" y="17198"/>
                    </a:cubicBezTo>
                    <a:lnTo>
                      <a:pt x="21297" y="18166"/>
                    </a:lnTo>
                    <a:cubicBezTo>
                      <a:pt x="21368" y="18062"/>
                      <a:pt x="21439" y="17953"/>
                      <a:pt x="21507" y="17844"/>
                    </a:cubicBezTo>
                    <a:lnTo>
                      <a:pt x="20046" y="16924"/>
                    </a:lnTo>
                    <a:close/>
                    <a:moveTo>
                      <a:pt x="3250" y="16931"/>
                    </a:moveTo>
                    <a:lnTo>
                      <a:pt x="1789" y="17852"/>
                    </a:lnTo>
                    <a:cubicBezTo>
                      <a:pt x="1859" y="17960"/>
                      <a:pt x="1930" y="18069"/>
                      <a:pt x="2001" y="18175"/>
                    </a:cubicBezTo>
                    <a:lnTo>
                      <a:pt x="3430" y="17205"/>
                    </a:lnTo>
                    <a:cubicBezTo>
                      <a:pt x="3369" y="17116"/>
                      <a:pt x="3309" y="17023"/>
                      <a:pt x="3250" y="16931"/>
                    </a:cubicBezTo>
                    <a:close/>
                    <a:moveTo>
                      <a:pt x="19678" y="17467"/>
                    </a:moveTo>
                    <a:cubicBezTo>
                      <a:pt x="19614" y="17557"/>
                      <a:pt x="19548" y="17644"/>
                      <a:pt x="19481" y="17730"/>
                    </a:cubicBezTo>
                    <a:lnTo>
                      <a:pt x="20844" y="18791"/>
                    </a:lnTo>
                    <a:cubicBezTo>
                      <a:pt x="20922" y="18690"/>
                      <a:pt x="21000" y="18586"/>
                      <a:pt x="21076" y="18482"/>
                    </a:cubicBezTo>
                    <a:lnTo>
                      <a:pt x="19678" y="17467"/>
                    </a:lnTo>
                    <a:close/>
                    <a:moveTo>
                      <a:pt x="3618" y="17472"/>
                    </a:moveTo>
                    <a:lnTo>
                      <a:pt x="2222" y="18488"/>
                    </a:lnTo>
                    <a:cubicBezTo>
                      <a:pt x="2297" y="18593"/>
                      <a:pt x="2374" y="18695"/>
                      <a:pt x="2453" y="18796"/>
                    </a:cubicBezTo>
                    <a:lnTo>
                      <a:pt x="3815" y="17735"/>
                    </a:lnTo>
                    <a:cubicBezTo>
                      <a:pt x="3749" y="17649"/>
                      <a:pt x="3683" y="17560"/>
                      <a:pt x="3618" y="17472"/>
                    </a:cubicBezTo>
                    <a:close/>
                    <a:moveTo>
                      <a:pt x="19275" y="17986"/>
                    </a:moveTo>
                    <a:cubicBezTo>
                      <a:pt x="19206" y="18070"/>
                      <a:pt x="19133" y="18153"/>
                      <a:pt x="19062" y="18234"/>
                    </a:cubicBezTo>
                    <a:lnTo>
                      <a:pt x="20350" y="19382"/>
                    </a:lnTo>
                    <a:lnTo>
                      <a:pt x="20352" y="19382"/>
                    </a:lnTo>
                    <a:cubicBezTo>
                      <a:pt x="20436" y="19288"/>
                      <a:pt x="20521" y="19189"/>
                      <a:pt x="20603" y="19090"/>
                    </a:cubicBezTo>
                    <a:lnTo>
                      <a:pt x="19275" y="17986"/>
                    </a:lnTo>
                    <a:close/>
                    <a:moveTo>
                      <a:pt x="4021" y="17990"/>
                    </a:moveTo>
                    <a:lnTo>
                      <a:pt x="2695" y="19095"/>
                    </a:lnTo>
                    <a:cubicBezTo>
                      <a:pt x="2775" y="19194"/>
                      <a:pt x="2859" y="19291"/>
                      <a:pt x="2945" y="19386"/>
                    </a:cubicBezTo>
                    <a:lnTo>
                      <a:pt x="2945" y="19386"/>
                    </a:lnTo>
                    <a:lnTo>
                      <a:pt x="4234" y="18239"/>
                    </a:lnTo>
                    <a:cubicBezTo>
                      <a:pt x="4162" y="18158"/>
                      <a:pt x="4091" y="18074"/>
                      <a:pt x="4021" y="17990"/>
                    </a:cubicBezTo>
                    <a:close/>
                    <a:moveTo>
                      <a:pt x="2945" y="19386"/>
                    </a:moveTo>
                    <a:lnTo>
                      <a:pt x="2944" y="19387"/>
                    </a:lnTo>
                    <a:lnTo>
                      <a:pt x="2946" y="19387"/>
                    </a:lnTo>
                    <a:cubicBezTo>
                      <a:pt x="2946" y="19387"/>
                      <a:pt x="2945" y="19387"/>
                      <a:pt x="2945" y="19386"/>
                    </a:cubicBezTo>
                    <a:close/>
                    <a:moveTo>
                      <a:pt x="18839" y="18477"/>
                    </a:moveTo>
                    <a:cubicBezTo>
                      <a:pt x="18764" y="18555"/>
                      <a:pt x="18687" y="18634"/>
                      <a:pt x="18609" y="18710"/>
                    </a:cubicBezTo>
                    <a:lnTo>
                      <a:pt x="19822" y="19941"/>
                    </a:lnTo>
                    <a:cubicBezTo>
                      <a:pt x="19913" y="19851"/>
                      <a:pt x="20003" y="19759"/>
                      <a:pt x="20091" y="19666"/>
                    </a:cubicBezTo>
                    <a:lnTo>
                      <a:pt x="18839" y="18477"/>
                    </a:lnTo>
                    <a:close/>
                    <a:moveTo>
                      <a:pt x="4457" y="18480"/>
                    </a:moveTo>
                    <a:lnTo>
                      <a:pt x="3205" y="19670"/>
                    </a:lnTo>
                    <a:cubicBezTo>
                      <a:pt x="3294" y="19764"/>
                      <a:pt x="3385" y="19854"/>
                      <a:pt x="3475" y="19943"/>
                    </a:cubicBezTo>
                    <a:lnTo>
                      <a:pt x="3475" y="19943"/>
                    </a:lnTo>
                    <a:lnTo>
                      <a:pt x="4687" y="18715"/>
                    </a:lnTo>
                    <a:cubicBezTo>
                      <a:pt x="4609" y="18637"/>
                      <a:pt x="4532" y="18559"/>
                      <a:pt x="4457" y="18480"/>
                    </a:cubicBezTo>
                    <a:close/>
                    <a:moveTo>
                      <a:pt x="3475" y="19943"/>
                    </a:moveTo>
                    <a:lnTo>
                      <a:pt x="3474" y="19944"/>
                    </a:lnTo>
                    <a:lnTo>
                      <a:pt x="3476" y="19944"/>
                    </a:lnTo>
                    <a:cubicBezTo>
                      <a:pt x="3476" y="19944"/>
                      <a:pt x="3476" y="19943"/>
                      <a:pt x="3475" y="19943"/>
                    </a:cubicBezTo>
                    <a:close/>
                    <a:moveTo>
                      <a:pt x="18371" y="18938"/>
                    </a:moveTo>
                    <a:cubicBezTo>
                      <a:pt x="18292" y="19010"/>
                      <a:pt x="18209" y="19085"/>
                      <a:pt x="18127" y="19156"/>
                    </a:cubicBezTo>
                    <a:lnTo>
                      <a:pt x="19255" y="20463"/>
                    </a:lnTo>
                    <a:cubicBezTo>
                      <a:pt x="19353" y="20378"/>
                      <a:pt x="19448" y="20293"/>
                      <a:pt x="19543" y="20207"/>
                    </a:cubicBezTo>
                    <a:lnTo>
                      <a:pt x="18371" y="18938"/>
                    </a:lnTo>
                    <a:close/>
                    <a:moveTo>
                      <a:pt x="4925" y="18939"/>
                    </a:moveTo>
                    <a:lnTo>
                      <a:pt x="3755" y="20210"/>
                    </a:lnTo>
                    <a:cubicBezTo>
                      <a:pt x="3849" y="20297"/>
                      <a:pt x="3945" y="20383"/>
                      <a:pt x="4041" y="20466"/>
                    </a:cubicBezTo>
                    <a:lnTo>
                      <a:pt x="5169" y="19159"/>
                    </a:lnTo>
                    <a:cubicBezTo>
                      <a:pt x="5087" y="19088"/>
                      <a:pt x="5004" y="19014"/>
                      <a:pt x="4925" y="18939"/>
                    </a:cubicBezTo>
                    <a:close/>
                    <a:moveTo>
                      <a:pt x="17876" y="19366"/>
                    </a:moveTo>
                    <a:cubicBezTo>
                      <a:pt x="17791" y="19433"/>
                      <a:pt x="17704" y="19501"/>
                      <a:pt x="17616" y="19567"/>
                    </a:cubicBezTo>
                    <a:lnTo>
                      <a:pt x="18657" y="20945"/>
                    </a:lnTo>
                    <a:cubicBezTo>
                      <a:pt x="18759" y="20869"/>
                      <a:pt x="18862" y="20790"/>
                      <a:pt x="18961" y="20709"/>
                    </a:cubicBezTo>
                    <a:lnTo>
                      <a:pt x="17876" y="19366"/>
                    </a:lnTo>
                    <a:close/>
                    <a:moveTo>
                      <a:pt x="5421" y="19369"/>
                    </a:moveTo>
                    <a:lnTo>
                      <a:pt x="4337" y="20714"/>
                    </a:lnTo>
                    <a:cubicBezTo>
                      <a:pt x="4438" y="20793"/>
                      <a:pt x="4538" y="20872"/>
                      <a:pt x="4641" y="20950"/>
                    </a:cubicBezTo>
                    <a:lnTo>
                      <a:pt x="5680" y="19571"/>
                    </a:lnTo>
                    <a:cubicBezTo>
                      <a:pt x="5594" y="19506"/>
                      <a:pt x="5506" y="19437"/>
                      <a:pt x="5421" y="19369"/>
                    </a:cubicBezTo>
                    <a:close/>
                    <a:moveTo>
                      <a:pt x="17352" y="19761"/>
                    </a:moveTo>
                    <a:cubicBezTo>
                      <a:pt x="17264" y="19823"/>
                      <a:pt x="17172" y="19884"/>
                      <a:pt x="17081" y="19946"/>
                    </a:cubicBezTo>
                    <a:lnTo>
                      <a:pt x="18029" y="21388"/>
                    </a:lnTo>
                    <a:cubicBezTo>
                      <a:pt x="18137" y="21318"/>
                      <a:pt x="18242" y="21246"/>
                      <a:pt x="18346" y="21171"/>
                    </a:cubicBezTo>
                    <a:lnTo>
                      <a:pt x="17352" y="19761"/>
                    </a:lnTo>
                    <a:close/>
                    <a:moveTo>
                      <a:pt x="5946" y="19764"/>
                    </a:moveTo>
                    <a:lnTo>
                      <a:pt x="4951" y="21176"/>
                    </a:lnTo>
                    <a:cubicBezTo>
                      <a:pt x="5057" y="21251"/>
                      <a:pt x="5163" y="21323"/>
                      <a:pt x="5272" y="21393"/>
                    </a:cubicBezTo>
                    <a:lnTo>
                      <a:pt x="6217" y="19949"/>
                    </a:lnTo>
                    <a:cubicBezTo>
                      <a:pt x="6126" y="19889"/>
                      <a:pt x="6035" y="19827"/>
                      <a:pt x="5946" y="19764"/>
                    </a:cubicBezTo>
                    <a:close/>
                    <a:moveTo>
                      <a:pt x="16805" y="20119"/>
                    </a:moveTo>
                    <a:cubicBezTo>
                      <a:pt x="16711" y="20177"/>
                      <a:pt x="16617" y="20233"/>
                      <a:pt x="16523" y="20286"/>
                    </a:cubicBezTo>
                    <a:lnTo>
                      <a:pt x="17372" y="21789"/>
                    </a:lnTo>
                    <a:cubicBezTo>
                      <a:pt x="17482" y="21727"/>
                      <a:pt x="17595" y="21660"/>
                      <a:pt x="17704" y="21594"/>
                    </a:cubicBezTo>
                    <a:lnTo>
                      <a:pt x="16805" y="20119"/>
                    </a:lnTo>
                    <a:close/>
                    <a:moveTo>
                      <a:pt x="6494" y="20124"/>
                    </a:moveTo>
                    <a:lnTo>
                      <a:pt x="5597" y="21599"/>
                    </a:lnTo>
                    <a:cubicBezTo>
                      <a:pt x="5706" y="21665"/>
                      <a:pt x="5819" y="21731"/>
                      <a:pt x="5929" y="21794"/>
                    </a:cubicBezTo>
                    <a:lnTo>
                      <a:pt x="6779" y="20291"/>
                    </a:lnTo>
                    <a:cubicBezTo>
                      <a:pt x="6683" y="20236"/>
                      <a:pt x="6589" y="20180"/>
                      <a:pt x="6494" y="20124"/>
                    </a:cubicBezTo>
                    <a:close/>
                    <a:moveTo>
                      <a:pt x="16235" y="20443"/>
                    </a:moveTo>
                    <a:cubicBezTo>
                      <a:pt x="16138" y="20492"/>
                      <a:pt x="16040" y="20542"/>
                      <a:pt x="15943" y="20588"/>
                    </a:cubicBezTo>
                    <a:lnTo>
                      <a:pt x="16691" y="22144"/>
                    </a:lnTo>
                    <a:cubicBezTo>
                      <a:pt x="16805" y="22090"/>
                      <a:pt x="16921" y="22032"/>
                      <a:pt x="17035" y="21973"/>
                    </a:cubicBezTo>
                    <a:lnTo>
                      <a:pt x="16235" y="20443"/>
                    </a:lnTo>
                    <a:close/>
                    <a:moveTo>
                      <a:pt x="7066" y="20446"/>
                    </a:moveTo>
                    <a:lnTo>
                      <a:pt x="6270" y="21978"/>
                    </a:lnTo>
                    <a:cubicBezTo>
                      <a:pt x="6382" y="22037"/>
                      <a:pt x="6498" y="22095"/>
                      <a:pt x="6613" y="22151"/>
                    </a:cubicBezTo>
                    <a:lnTo>
                      <a:pt x="7360" y="20593"/>
                    </a:lnTo>
                    <a:cubicBezTo>
                      <a:pt x="7263" y="20547"/>
                      <a:pt x="7164" y="20497"/>
                      <a:pt x="7066" y="20446"/>
                    </a:cubicBezTo>
                    <a:close/>
                    <a:moveTo>
                      <a:pt x="15645" y="20725"/>
                    </a:moveTo>
                    <a:cubicBezTo>
                      <a:pt x="15546" y="20770"/>
                      <a:pt x="15444" y="20813"/>
                      <a:pt x="15345" y="20853"/>
                    </a:cubicBezTo>
                    <a:lnTo>
                      <a:pt x="15989" y="22455"/>
                    </a:lnTo>
                    <a:cubicBezTo>
                      <a:pt x="16106" y="22407"/>
                      <a:pt x="16225" y="22358"/>
                      <a:pt x="16342" y="22306"/>
                    </a:cubicBezTo>
                    <a:lnTo>
                      <a:pt x="15645" y="20725"/>
                    </a:lnTo>
                    <a:close/>
                    <a:moveTo>
                      <a:pt x="7659" y="20730"/>
                    </a:moveTo>
                    <a:lnTo>
                      <a:pt x="6965" y="22311"/>
                    </a:lnTo>
                    <a:cubicBezTo>
                      <a:pt x="7083" y="22364"/>
                      <a:pt x="7202" y="22414"/>
                      <a:pt x="7320" y="22462"/>
                    </a:cubicBezTo>
                    <a:lnTo>
                      <a:pt x="7963" y="20858"/>
                    </a:lnTo>
                    <a:cubicBezTo>
                      <a:pt x="7861" y="20818"/>
                      <a:pt x="7760" y="20775"/>
                      <a:pt x="7659" y="20730"/>
                    </a:cubicBezTo>
                    <a:close/>
                    <a:moveTo>
                      <a:pt x="15039" y="20970"/>
                    </a:moveTo>
                    <a:cubicBezTo>
                      <a:pt x="14937" y="21008"/>
                      <a:pt x="14832" y="21043"/>
                      <a:pt x="14728" y="21077"/>
                    </a:cubicBezTo>
                    <a:lnTo>
                      <a:pt x="15264" y="22718"/>
                    </a:lnTo>
                    <a:cubicBezTo>
                      <a:pt x="15386" y="22678"/>
                      <a:pt x="15508" y="22637"/>
                      <a:pt x="15629" y="22592"/>
                    </a:cubicBezTo>
                    <a:lnTo>
                      <a:pt x="15039" y="20970"/>
                    </a:lnTo>
                    <a:close/>
                    <a:moveTo>
                      <a:pt x="8269" y="20975"/>
                    </a:moveTo>
                    <a:lnTo>
                      <a:pt x="7682" y="22599"/>
                    </a:lnTo>
                    <a:cubicBezTo>
                      <a:pt x="7803" y="22643"/>
                      <a:pt x="7925" y="22685"/>
                      <a:pt x="8047" y="22724"/>
                    </a:cubicBezTo>
                    <a:lnTo>
                      <a:pt x="8581" y="21082"/>
                    </a:lnTo>
                    <a:cubicBezTo>
                      <a:pt x="8477" y="21049"/>
                      <a:pt x="8373" y="21013"/>
                      <a:pt x="8269" y="20975"/>
                    </a:cubicBezTo>
                    <a:close/>
                    <a:moveTo>
                      <a:pt x="14414" y="21173"/>
                    </a:moveTo>
                    <a:cubicBezTo>
                      <a:pt x="14310" y="21203"/>
                      <a:pt x="14203" y="21233"/>
                      <a:pt x="14099" y="21259"/>
                    </a:cubicBezTo>
                    <a:lnTo>
                      <a:pt x="14524" y="22933"/>
                    </a:lnTo>
                    <a:cubicBezTo>
                      <a:pt x="14647" y="22901"/>
                      <a:pt x="14773" y="22868"/>
                      <a:pt x="14897" y="22832"/>
                    </a:cubicBezTo>
                    <a:lnTo>
                      <a:pt x="14414" y="21173"/>
                    </a:lnTo>
                    <a:close/>
                    <a:moveTo>
                      <a:pt x="8893" y="21178"/>
                    </a:moveTo>
                    <a:lnTo>
                      <a:pt x="8416" y="22837"/>
                    </a:lnTo>
                    <a:cubicBezTo>
                      <a:pt x="8538" y="22873"/>
                      <a:pt x="8664" y="22906"/>
                      <a:pt x="8788" y="22937"/>
                    </a:cubicBezTo>
                    <a:lnTo>
                      <a:pt x="9210" y="21264"/>
                    </a:lnTo>
                    <a:cubicBezTo>
                      <a:pt x="9105" y="21237"/>
                      <a:pt x="8997" y="21208"/>
                      <a:pt x="8893" y="21178"/>
                    </a:cubicBezTo>
                    <a:close/>
                    <a:moveTo>
                      <a:pt x="13780" y="21335"/>
                    </a:moveTo>
                    <a:cubicBezTo>
                      <a:pt x="13674" y="21358"/>
                      <a:pt x="13565" y="21380"/>
                      <a:pt x="13458" y="21399"/>
                    </a:cubicBezTo>
                    <a:lnTo>
                      <a:pt x="13772" y="23098"/>
                    </a:lnTo>
                    <a:cubicBezTo>
                      <a:pt x="13897" y="23075"/>
                      <a:pt x="14025" y="23048"/>
                      <a:pt x="14149" y="23022"/>
                    </a:cubicBezTo>
                    <a:lnTo>
                      <a:pt x="13780" y="21335"/>
                    </a:lnTo>
                    <a:close/>
                    <a:moveTo>
                      <a:pt x="9529" y="21338"/>
                    </a:moveTo>
                    <a:lnTo>
                      <a:pt x="9163" y="23025"/>
                    </a:lnTo>
                    <a:cubicBezTo>
                      <a:pt x="9288" y="23053"/>
                      <a:pt x="9415" y="23078"/>
                      <a:pt x="9541" y="23101"/>
                    </a:cubicBezTo>
                    <a:lnTo>
                      <a:pt x="9850" y="21403"/>
                    </a:lnTo>
                    <a:cubicBezTo>
                      <a:pt x="9744" y="21383"/>
                      <a:pt x="9635" y="21361"/>
                      <a:pt x="9529" y="21338"/>
                    </a:cubicBezTo>
                    <a:close/>
                    <a:moveTo>
                      <a:pt x="13136" y="21454"/>
                    </a:moveTo>
                    <a:cubicBezTo>
                      <a:pt x="13027" y="21470"/>
                      <a:pt x="12918" y="21484"/>
                      <a:pt x="12810" y="21497"/>
                    </a:cubicBezTo>
                    <a:lnTo>
                      <a:pt x="13010" y="23212"/>
                    </a:lnTo>
                    <a:cubicBezTo>
                      <a:pt x="13136" y="23197"/>
                      <a:pt x="13265" y="23180"/>
                      <a:pt x="13392" y="23161"/>
                    </a:cubicBezTo>
                    <a:lnTo>
                      <a:pt x="13136" y="21454"/>
                    </a:lnTo>
                    <a:close/>
                    <a:moveTo>
                      <a:pt x="10174" y="21456"/>
                    </a:moveTo>
                    <a:lnTo>
                      <a:pt x="9919" y="23164"/>
                    </a:lnTo>
                    <a:cubicBezTo>
                      <a:pt x="10046" y="23184"/>
                      <a:pt x="10175" y="23200"/>
                      <a:pt x="10302" y="23215"/>
                    </a:cubicBezTo>
                    <a:lnTo>
                      <a:pt x="10499" y="21499"/>
                    </a:lnTo>
                    <a:cubicBezTo>
                      <a:pt x="10390" y="21487"/>
                      <a:pt x="10281" y="21472"/>
                      <a:pt x="10174" y="21456"/>
                    </a:cubicBezTo>
                    <a:close/>
                    <a:moveTo>
                      <a:pt x="12483" y="21530"/>
                    </a:moveTo>
                    <a:cubicBezTo>
                      <a:pt x="12374" y="21538"/>
                      <a:pt x="12265" y="21546"/>
                      <a:pt x="12156" y="21551"/>
                    </a:cubicBezTo>
                    <a:lnTo>
                      <a:pt x="12244" y="23276"/>
                    </a:lnTo>
                    <a:cubicBezTo>
                      <a:pt x="12371" y="23270"/>
                      <a:pt x="12500" y="23261"/>
                      <a:pt x="12627" y="23251"/>
                    </a:cubicBezTo>
                    <a:lnTo>
                      <a:pt x="12483" y="21530"/>
                    </a:lnTo>
                    <a:close/>
                    <a:moveTo>
                      <a:pt x="10826" y="21532"/>
                    </a:moveTo>
                    <a:lnTo>
                      <a:pt x="10684" y="23253"/>
                    </a:lnTo>
                    <a:cubicBezTo>
                      <a:pt x="10811" y="23263"/>
                      <a:pt x="10940" y="23271"/>
                      <a:pt x="11069" y="23278"/>
                    </a:cubicBezTo>
                    <a:lnTo>
                      <a:pt x="11153" y="21553"/>
                    </a:lnTo>
                    <a:cubicBezTo>
                      <a:pt x="11044" y="21548"/>
                      <a:pt x="10934" y="21540"/>
                      <a:pt x="10826" y="21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9"/>
              <p:cNvSpPr/>
              <p:nvPr/>
            </p:nvSpPr>
            <p:spPr>
              <a:xfrm>
                <a:off x="7013075" y="2314550"/>
                <a:ext cx="4850" cy="43250"/>
              </a:xfrm>
              <a:custGeom>
                <a:avLst/>
                <a:gdLst/>
                <a:ahLst/>
                <a:cxnLst/>
                <a:rect l="l" t="t" r="r" b="b"/>
                <a:pathLst>
                  <a:path w="194" h="1730" extrusionOk="0">
                    <a:moveTo>
                      <a:pt x="166" y="1"/>
                    </a:moveTo>
                    <a:cubicBezTo>
                      <a:pt x="111" y="3"/>
                      <a:pt x="57" y="3"/>
                      <a:pt x="1" y="3"/>
                    </a:cubicBezTo>
                    <a:lnTo>
                      <a:pt x="1" y="1729"/>
                    </a:lnTo>
                    <a:cubicBezTo>
                      <a:pt x="65" y="1729"/>
                      <a:pt x="129" y="1729"/>
                      <a:pt x="194" y="1727"/>
                    </a:cubicBez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59"/>
            <p:cNvSpPr/>
            <p:nvPr/>
          </p:nvSpPr>
          <p:spPr>
            <a:xfrm>
              <a:off x="7205316" y="3311914"/>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59"/>
          <p:cNvGrpSpPr/>
          <p:nvPr/>
        </p:nvGrpSpPr>
        <p:grpSpPr>
          <a:xfrm>
            <a:off x="1779757" y="2486289"/>
            <a:ext cx="1688545" cy="1726106"/>
            <a:chOff x="2297939" y="2455644"/>
            <a:chExt cx="1688545" cy="1726106"/>
          </a:xfrm>
        </p:grpSpPr>
        <p:grpSp>
          <p:nvGrpSpPr>
            <p:cNvPr id="1366" name="Google Shape;1366;p59"/>
            <p:cNvGrpSpPr/>
            <p:nvPr/>
          </p:nvGrpSpPr>
          <p:grpSpPr>
            <a:xfrm>
              <a:off x="2297939" y="2455644"/>
              <a:ext cx="1688545" cy="1726106"/>
              <a:chOff x="4573950" y="3260175"/>
              <a:chExt cx="824525" cy="842825"/>
            </a:xfrm>
          </p:grpSpPr>
          <p:sp>
            <p:nvSpPr>
              <p:cNvPr id="1367" name="Google Shape;1367;p59"/>
              <p:cNvSpPr/>
              <p:nvPr/>
            </p:nvSpPr>
            <p:spPr>
              <a:xfrm>
                <a:off x="4573950" y="3260175"/>
                <a:ext cx="824525" cy="842825"/>
              </a:xfrm>
              <a:custGeom>
                <a:avLst/>
                <a:gdLst/>
                <a:ahLst/>
                <a:cxnLst/>
                <a:rect l="l" t="t" r="r" b="b"/>
                <a:pathLst>
                  <a:path w="32981" h="33713" extrusionOk="0">
                    <a:moveTo>
                      <a:pt x="16493" y="273"/>
                    </a:moveTo>
                    <a:cubicBezTo>
                      <a:pt x="18119" y="273"/>
                      <a:pt x="19721" y="506"/>
                      <a:pt x="21263" y="968"/>
                    </a:cubicBezTo>
                    <a:lnTo>
                      <a:pt x="20944" y="2001"/>
                    </a:lnTo>
                    <a:lnTo>
                      <a:pt x="21074" y="2041"/>
                    </a:lnTo>
                    <a:cubicBezTo>
                      <a:pt x="23290" y="2726"/>
                      <a:pt x="25363" y="3929"/>
                      <a:pt x="27070" y="5521"/>
                    </a:cubicBezTo>
                    <a:lnTo>
                      <a:pt x="27169" y="5616"/>
                    </a:lnTo>
                    <a:lnTo>
                      <a:pt x="27907" y="4824"/>
                    </a:lnTo>
                    <a:cubicBezTo>
                      <a:pt x="30286" y="7081"/>
                      <a:pt x="31925" y="9946"/>
                      <a:pt x="32655" y="13124"/>
                    </a:cubicBezTo>
                    <a:lnTo>
                      <a:pt x="31600" y="13359"/>
                    </a:lnTo>
                    <a:lnTo>
                      <a:pt x="31630" y="13491"/>
                    </a:lnTo>
                    <a:cubicBezTo>
                      <a:pt x="31872" y="14593"/>
                      <a:pt x="31996" y="15725"/>
                      <a:pt x="31996" y="16856"/>
                    </a:cubicBezTo>
                    <a:cubicBezTo>
                      <a:pt x="31996" y="18059"/>
                      <a:pt x="31858" y="19260"/>
                      <a:pt x="31583" y="20425"/>
                    </a:cubicBezTo>
                    <a:lnTo>
                      <a:pt x="31552" y="20557"/>
                    </a:lnTo>
                    <a:lnTo>
                      <a:pt x="32604" y="20805"/>
                    </a:lnTo>
                    <a:cubicBezTo>
                      <a:pt x="31831" y="23974"/>
                      <a:pt x="30153" y="26817"/>
                      <a:pt x="27744" y="29042"/>
                    </a:cubicBezTo>
                    <a:lnTo>
                      <a:pt x="27017" y="28243"/>
                    </a:lnTo>
                    <a:lnTo>
                      <a:pt x="26916" y="28333"/>
                    </a:lnTo>
                    <a:cubicBezTo>
                      <a:pt x="25185" y="29906"/>
                      <a:pt x="23088" y="31084"/>
                      <a:pt x="20851" y="31738"/>
                    </a:cubicBezTo>
                    <a:lnTo>
                      <a:pt x="20721" y="31776"/>
                    </a:lnTo>
                    <a:lnTo>
                      <a:pt x="21025" y="32814"/>
                    </a:lnTo>
                    <a:cubicBezTo>
                      <a:pt x="19558" y="33230"/>
                      <a:pt x="18035" y="33440"/>
                      <a:pt x="16493" y="33440"/>
                    </a:cubicBezTo>
                    <a:cubicBezTo>
                      <a:pt x="14953" y="33440"/>
                      <a:pt x="13430" y="33230"/>
                      <a:pt x="11963" y="32814"/>
                    </a:cubicBezTo>
                    <a:lnTo>
                      <a:pt x="12266" y="31776"/>
                    </a:lnTo>
                    <a:lnTo>
                      <a:pt x="12135" y="31738"/>
                    </a:lnTo>
                    <a:cubicBezTo>
                      <a:pt x="9906" y="31087"/>
                      <a:pt x="7815" y="29914"/>
                      <a:pt x="6085" y="28348"/>
                    </a:cubicBezTo>
                    <a:lnTo>
                      <a:pt x="5984" y="28256"/>
                    </a:lnTo>
                    <a:lnTo>
                      <a:pt x="5259" y="29055"/>
                    </a:lnTo>
                    <a:cubicBezTo>
                      <a:pt x="2847" y="26835"/>
                      <a:pt x="1167" y="23993"/>
                      <a:pt x="389" y="20826"/>
                    </a:cubicBezTo>
                    <a:lnTo>
                      <a:pt x="1438" y="20577"/>
                    </a:lnTo>
                    <a:lnTo>
                      <a:pt x="1406" y="20445"/>
                    </a:lnTo>
                    <a:cubicBezTo>
                      <a:pt x="1129" y="19273"/>
                      <a:pt x="988" y="18066"/>
                      <a:pt x="988" y="16856"/>
                    </a:cubicBezTo>
                    <a:cubicBezTo>
                      <a:pt x="988" y="15731"/>
                      <a:pt x="1111" y="14606"/>
                      <a:pt x="1350" y="13513"/>
                    </a:cubicBezTo>
                    <a:lnTo>
                      <a:pt x="1380" y="13379"/>
                    </a:lnTo>
                    <a:lnTo>
                      <a:pt x="326" y="13147"/>
                    </a:lnTo>
                    <a:cubicBezTo>
                      <a:pt x="1053" y="9967"/>
                      <a:pt x="2688" y="7101"/>
                      <a:pt x="5064" y="4841"/>
                    </a:cubicBezTo>
                    <a:lnTo>
                      <a:pt x="5801" y="5629"/>
                    </a:lnTo>
                    <a:lnTo>
                      <a:pt x="5900" y="5535"/>
                    </a:lnTo>
                    <a:cubicBezTo>
                      <a:pt x="7605" y="3940"/>
                      <a:pt x="9677" y="2733"/>
                      <a:pt x="11892" y="2046"/>
                    </a:cubicBezTo>
                    <a:lnTo>
                      <a:pt x="12023" y="2006"/>
                    </a:lnTo>
                    <a:lnTo>
                      <a:pt x="11702" y="975"/>
                    </a:lnTo>
                    <a:cubicBezTo>
                      <a:pt x="13250" y="509"/>
                      <a:pt x="14869" y="273"/>
                      <a:pt x="16493" y="273"/>
                    </a:cubicBezTo>
                    <a:close/>
                    <a:moveTo>
                      <a:pt x="16493" y="0"/>
                    </a:moveTo>
                    <a:cubicBezTo>
                      <a:pt x="14788" y="0"/>
                      <a:pt x="13105" y="253"/>
                      <a:pt x="11491" y="755"/>
                    </a:cubicBezTo>
                    <a:lnTo>
                      <a:pt x="11360" y="795"/>
                    </a:lnTo>
                    <a:lnTo>
                      <a:pt x="11681" y="1827"/>
                    </a:lnTo>
                    <a:cubicBezTo>
                      <a:pt x="9518" y="2520"/>
                      <a:pt x="7496" y="3698"/>
                      <a:pt x="5814" y="5244"/>
                    </a:cubicBezTo>
                    <a:lnTo>
                      <a:pt x="5076" y="4454"/>
                    </a:lnTo>
                    <a:lnTo>
                      <a:pt x="4977" y="4548"/>
                    </a:lnTo>
                    <a:cubicBezTo>
                      <a:pt x="2472" y="6891"/>
                      <a:pt x="762" y="9891"/>
                      <a:pt x="30" y="13222"/>
                    </a:cubicBezTo>
                    <a:lnTo>
                      <a:pt x="0" y="13356"/>
                    </a:lnTo>
                    <a:lnTo>
                      <a:pt x="1056" y="13587"/>
                    </a:lnTo>
                    <a:cubicBezTo>
                      <a:pt x="830" y="14659"/>
                      <a:pt x="714" y="15758"/>
                      <a:pt x="714" y="16856"/>
                    </a:cubicBezTo>
                    <a:cubicBezTo>
                      <a:pt x="714" y="18043"/>
                      <a:pt x="848" y="19225"/>
                      <a:pt x="1109" y="20375"/>
                    </a:cubicBezTo>
                    <a:lnTo>
                      <a:pt x="60" y="20625"/>
                    </a:lnTo>
                    <a:lnTo>
                      <a:pt x="91" y="20757"/>
                    </a:lnTo>
                    <a:cubicBezTo>
                      <a:pt x="878" y="24076"/>
                      <a:pt x="2636" y="27048"/>
                      <a:pt x="5176" y="29351"/>
                    </a:cubicBezTo>
                    <a:lnTo>
                      <a:pt x="5277" y="29442"/>
                    </a:lnTo>
                    <a:lnTo>
                      <a:pt x="6004" y="28642"/>
                    </a:lnTo>
                    <a:cubicBezTo>
                      <a:pt x="7709" y="30161"/>
                      <a:pt x="9751" y="31305"/>
                      <a:pt x="11928" y="31961"/>
                    </a:cubicBezTo>
                    <a:lnTo>
                      <a:pt x="11625" y="32999"/>
                    </a:lnTo>
                    <a:lnTo>
                      <a:pt x="11755" y="33038"/>
                    </a:lnTo>
                    <a:cubicBezTo>
                      <a:pt x="13288" y="33486"/>
                      <a:pt x="14882" y="33713"/>
                      <a:pt x="16493" y="33713"/>
                    </a:cubicBezTo>
                    <a:cubicBezTo>
                      <a:pt x="18106" y="33713"/>
                      <a:pt x="19700" y="33486"/>
                      <a:pt x="21231" y="33038"/>
                    </a:cubicBezTo>
                    <a:lnTo>
                      <a:pt x="21364" y="32999"/>
                    </a:lnTo>
                    <a:lnTo>
                      <a:pt x="21060" y="31961"/>
                    </a:lnTo>
                    <a:cubicBezTo>
                      <a:pt x="23242" y="31300"/>
                      <a:pt x="25291" y="30151"/>
                      <a:pt x="26999" y="28626"/>
                    </a:cubicBezTo>
                    <a:lnTo>
                      <a:pt x="27726" y="29427"/>
                    </a:lnTo>
                    <a:lnTo>
                      <a:pt x="27826" y="29335"/>
                    </a:lnTo>
                    <a:cubicBezTo>
                      <a:pt x="30364" y="27028"/>
                      <a:pt x="32120" y="24054"/>
                      <a:pt x="32902" y="20735"/>
                    </a:cubicBezTo>
                    <a:lnTo>
                      <a:pt x="32933" y="20602"/>
                    </a:lnTo>
                    <a:lnTo>
                      <a:pt x="31879" y="20354"/>
                    </a:lnTo>
                    <a:cubicBezTo>
                      <a:pt x="32138" y="19211"/>
                      <a:pt x="32269" y="18034"/>
                      <a:pt x="32269" y="16856"/>
                    </a:cubicBezTo>
                    <a:cubicBezTo>
                      <a:pt x="32269" y="15751"/>
                      <a:pt x="32153" y="14644"/>
                      <a:pt x="31924" y="13565"/>
                    </a:cubicBezTo>
                    <a:lnTo>
                      <a:pt x="32981" y="13333"/>
                    </a:lnTo>
                    <a:lnTo>
                      <a:pt x="32953" y="13199"/>
                    </a:lnTo>
                    <a:cubicBezTo>
                      <a:pt x="32214" y="9868"/>
                      <a:pt x="30501" y="6871"/>
                      <a:pt x="27993" y="4532"/>
                    </a:cubicBezTo>
                    <a:lnTo>
                      <a:pt x="27894" y="4439"/>
                    </a:lnTo>
                    <a:lnTo>
                      <a:pt x="27156" y="5231"/>
                    </a:lnTo>
                    <a:cubicBezTo>
                      <a:pt x="25472" y="3686"/>
                      <a:pt x="23448" y="2511"/>
                      <a:pt x="21284" y="1821"/>
                    </a:cubicBezTo>
                    <a:lnTo>
                      <a:pt x="21605" y="788"/>
                    </a:lnTo>
                    <a:lnTo>
                      <a:pt x="21474" y="749"/>
                    </a:lnTo>
                    <a:cubicBezTo>
                      <a:pt x="19867" y="251"/>
                      <a:pt x="18198" y="0"/>
                      <a:pt x="16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4656475" y="3351825"/>
                <a:ext cx="659525" cy="659525"/>
              </a:xfrm>
              <a:custGeom>
                <a:avLst/>
                <a:gdLst/>
                <a:ahLst/>
                <a:cxnLst/>
                <a:rect l="l" t="t" r="r" b="b"/>
                <a:pathLst>
                  <a:path w="26381" h="26381" extrusionOk="0">
                    <a:moveTo>
                      <a:pt x="13171" y="0"/>
                    </a:moveTo>
                    <a:lnTo>
                      <a:pt x="13171" y="271"/>
                    </a:lnTo>
                    <a:lnTo>
                      <a:pt x="13191" y="271"/>
                    </a:lnTo>
                    <a:cubicBezTo>
                      <a:pt x="13319" y="271"/>
                      <a:pt x="13448" y="274"/>
                      <a:pt x="13577" y="278"/>
                    </a:cubicBezTo>
                    <a:lnTo>
                      <a:pt x="13585" y="5"/>
                    </a:lnTo>
                    <a:cubicBezTo>
                      <a:pt x="13453" y="0"/>
                      <a:pt x="13321" y="0"/>
                      <a:pt x="13187" y="0"/>
                    </a:cubicBezTo>
                    <a:close/>
                    <a:moveTo>
                      <a:pt x="11519" y="104"/>
                    </a:moveTo>
                    <a:cubicBezTo>
                      <a:pt x="11382" y="122"/>
                      <a:pt x="11244" y="141"/>
                      <a:pt x="11109" y="164"/>
                    </a:cubicBezTo>
                    <a:lnTo>
                      <a:pt x="11150" y="433"/>
                    </a:lnTo>
                    <a:cubicBezTo>
                      <a:pt x="11284" y="412"/>
                      <a:pt x="11418" y="392"/>
                      <a:pt x="11553" y="375"/>
                    </a:cubicBezTo>
                    <a:lnTo>
                      <a:pt x="11519" y="104"/>
                    </a:lnTo>
                    <a:close/>
                    <a:moveTo>
                      <a:pt x="15234" y="157"/>
                    </a:moveTo>
                    <a:lnTo>
                      <a:pt x="15191" y="426"/>
                    </a:lnTo>
                    <a:cubicBezTo>
                      <a:pt x="15325" y="446"/>
                      <a:pt x="15459" y="469"/>
                      <a:pt x="15591" y="494"/>
                    </a:cubicBezTo>
                    <a:lnTo>
                      <a:pt x="15591" y="496"/>
                    </a:lnTo>
                    <a:lnTo>
                      <a:pt x="15642" y="227"/>
                    </a:lnTo>
                    <a:cubicBezTo>
                      <a:pt x="15507" y="202"/>
                      <a:pt x="15370" y="179"/>
                      <a:pt x="15234" y="157"/>
                    </a:cubicBezTo>
                    <a:close/>
                    <a:moveTo>
                      <a:pt x="9492" y="526"/>
                    </a:moveTo>
                    <a:cubicBezTo>
                      <a:pt x="9359" y="564"/>
                      <a:pt x="9227" y="605"/>
                      <a:pt x="9097" y="648"/>
                    </a:cubicBezTo>
                    <a:lnTo>
                      <a:pt x="9181" y="907"/>
                    </a:lnTo>
                    <a:cubicBezTo>
                      <a:pt x="9308" y="864"/>
                      <a:pt x="9439" y="825"/>
                      <a:pt x="9568" y="787"/>
                    </a:cubicBezTo>
                    <a:lnTo>
                      <a:pt x="9492" y="526"/>
                    </a:lnTo>
                    <a:close/>
                    <a:moveTo>
                      <a:pt x="17246" y="635"/>
                    </a:moveTo>
                    <a:lnTo>
                      <a:pt x="17164" y="894"/>
                    </a:lnTo>
                    <a:cubicBezTo>
                      <a:pt x="17293" y="937"/>
                      <a:pt x="17422" y="980"/>
                      <a:pt x="17549" y="1026"/>
                    </a:cubicBezTo>
                    <a:lnTo>
                      <a:pt x="17641" y="768"/>
                    </a:lnTo>
                    <a:cubicBezTo>
                      <a:pt x="17511" y="722"/>
                      <a:pt x="17379" y="678"/>
                      <a:pt x="17246" y="635"/>
                    </a:cubicBezTo>
                    <a:close/>
                    <a:moveTo>
                      <a:pt x="7557" y="1259"/>
                    </a:moveTo>
                    <a:cubicBezTo>
                      <a:pt x="7433" y="1319"/>
                      <a:pt x="7309" y="1380"/>
                      <a:pt x="7187" y="1442"/>
                    </a:cubicBezTo>
                    <a:lnTo>
                      <a:pt x="7311" y="1685"/>
                    </a:lnTo>
                    <a:cubicBezTo>
                      <a:pt x="7431" y="1623"/>
                      <a:pt x="7552" y="1563"/>
                      <a:pt x="7674" y="1505"/>
                    </a:cubicBezTo>
                    <a:lnTo>
                      <a:pt x="7557" y="1259"/>
                    </a:lnTo>
                    <a:close/>
                    <a:moveTo>
                      <a:pt x="19163" y="1426"/>
                    </a:moveTo>
                    <a:lnTo>
                      <a:pt x="19039" y="1669"/>
                    </a:lnTo>
                    <a:cubicBezTo>
                      <a:pt x="19159" y="1730"/>
                      <a:pt x="19278" y="1794"/>
                      <a:pt x="19397" y="1859"/>
                    </a:cubicBezTo>
                    <a:lnTo>
                      <a:pt x="19530" y="1619"/>
                    </a:lnTo>
                    <a:cubicBezTo>
                      <a:pt x="19407" y="1553"/>
                      <a:pt x="19285" y="1489"/>
                      <a:pt x="19163" y="1426"/>
                    </a:cubicBezTo>
                    <a:close/>
                    <a:moveTo>
                      <a:pt x="5763" y="2287"/>
                    </a:moveTo>
                    <a:cubicBezTo>
                      <a:pt x="5649" y="2366"/>
                      <a:pt x="5536" y="2445"/>
                      <a:pt x="5426" y="2526"/>
                    </a:cubicBezTo>
                    <a:lnTo>
                      <a:pt x="5586" y="2746"/>
                    </a:lnTo>
                    <a:cubicBezTo>
                      <a:pt x="5695" y="2667"/>
                      <a:pt x="5806" y="2589"/>
                      <a:pt x="5916" y="2513"/>
                    </a:cubicBezTo>
                    <a:lnTo>
                      <a:pt x="5763" y="2287"/>
                    </a:lnTo>
                    <a:close/>
                    <a:moveTo>
                      <a:pt x="20929" y="2506"/>
                    </a:moveTo>
                    <a:lnTo>
                      <a:pt x="20769" y="2728"/>
                    </a:lnTo>
                    <a:cubicBezTo>
                      <a:pt x="20878" y="2807"/>
                      <a:pt x="20987" y="2888"/>
                      <a:pt x="21092" y="2971"/>
                    </a:cubicBezTo>
                    <a:lnTo>
                      <a:pt x="21261" y="2756"/>
                    </a:lnTo>
                    <a:cubicBezTo>
                      <a:pt x="21150" y="2670"/>
                      <a:pt x="21040" y="2587"/>
                      <a:pt x="20929" y="2506"/>
                    </a:cubicBezTo>
                    <a:close/>
                    <a:moveTo>
                      <a:pt x="4150" y="3584"/>
                    </a:moveTo>
                    <a:cubicBezTo>
                      <a:pt x="4051" y="3678"/>
                      <a:pt x="3952" y="3775"/>
                      <a:pt x="3855" y="3873"/>
                    </a:cubicBezTo>
                    <a:lnTo>
                      <a:pt x="4047" y="4063"/>
                    </a:lnTo>
                    <a:lnTo>
                      <a:pt x="4047" y="4063"/>
                    </a:lnTo>
                    <a:cubicBezTo>
                      <a:pt x="4143" y="3968"/>
                      <a:pt x="4240" y="3874"/>
                      <a:pt x="4339" y="3782"/>
                    </a:cubicBezTo>
                    <a:lnTo>
                      <a:pt x="4150" y="3584"/>
                    </a:lnTo>
                    <a:close/>
                    <a:moveTo>
                      <a:pt x="4047" y="4063"/>
                    </a:moveTo>
                    <a:cubicBezTo>
                      <a:pt x="4047" y="4064"/>
                      <a:pt x="4047" y="4064"/>
                      <a:pt x="4046" y="4064"/>
                    </a:cubicBezTo>
                    <a:lnTo>
                      <a:pt x="4048" y="4064"/>
                    </a:lnTo>
                    <a:lnTo>
                      <a:pt x="4047" y="4063"/>
                    </a:lnTo>
                    <a:close/>
                    <a:moveTo>
                      <a:pt x="22503" y="3850"/>
                    </a:moveTo>
                    <a:lnTo>
                      <a:pt x="22312" y="4043"/>
                    </a:lnTo>
                    <a:cubicBezTo>
                      <a:pt x="22407" y="4137"/>
                      <a:pt x="22502" y="4234"/>
                      <a:pt x="22594" y="4334"/>
                    </a:cubicBezTo>
                    <a:lnTo>
                      <a:pt x="22792" y="4145"/>
                    </a:lnTo>
                    <a:cubicBezTo>
                      <a:pt x="22698" y="4046"/>
                      <a:pt x="22601" y="3947"/>
                      <a:pt x="22503" y="3850"/>
                    </a:cubicBezTo>
                    <a:close/>
                    <a:moveTo>
                      <a:pt x="2759" y="5115"/>
                    </a:moveTo>
                    <a:cubicBezTo>
                      <a:pt x="2675" y="5224"/>
                      <a:pt x="2592" y="5335"/>
                      <a:pt x="2512" y="5447"/>
                    </a:cubicBezTo>
                    <a:lnTo>
                      <a:pt x="2731" y="5607"/>
                    </a:lnTo>
                    <a:cubicBezTo>
                      <a:pt x="2811" y="5498"/>
                      <a:pt x="2893" y="5389"/>
                      <a:pt x="2976" y="5282"/>
                    </a:cubicBezTo>
                    <a:lnTo>
                      <a:pt x="2759" y="5115"/>
                    </a:lnTo>
                    <a:close/>
                    <a:moveTo>
                      <a:pt x="23851" y="5419"/>
                    </a:moveTo>
                    <a:lnTo>
                      <a:pt x="23630" y="5581"/>
                    </a:lnTo>
                    <a:cubicBezTo>
                      <a:pt x="23709" y="5690"/>
                      <a:pt x="23789" y="5801"/>
                      <a:pt x="23865" y="5911"/>
                    </a:cubicBezTo>
                    <a:lnTo>
                      <a:pt x="24089" y="5758"/>
                    </a:lnTo>
                    <a:cubicBezTo>
                      <a:pt x="24012" y="5644"/>
                      <a:pt x="23932" y="5531"/>
                      <a:pt x="23851" y="5419"/>
                    </a:cubicBezTo>
                    <a:close/>
                    <a:moveTo>
                      <a:pt x="1623" y="6845"/>
                    </a:moveTo>
                    <a:cubicBezTo>
                      <a:pt x="1557" y="6967"/>
                      <a:pt x="1492" y="7089"/>
                      <a:pt x="1429" y="7212"/>
                    </a:cubicBezTo>
                    <a:lnTo>
                      <a:pt x="1672" y="7335"/>
                    </a:lnTo>
                    <a:cubicBezTo>
                      <a:pt x="1733" y="7215"/>
                      <a:pt x="1798" y="7096"/>
                      <a:pt x="1862" y="6977"/>
                    </a:cubicBezTo>
                    <a:lnTo>
                      <a:pt x="1623" y="6845"/>
                    </a:lnTo>
                    <a:close/>
                    <a:moveTo>
                      <a:pt x="24935" y="7180"/>
                    </a:moveTo>
                    <a:lnTo>
                      <a:pt x="24692" y="7304"/>
                    </a:lnTo>
                    <a:cubicBezTo>
                      <a:pt x="24755" y="7425"/>
                      <a:pt x="24815" y="7545"/>
                      <a:pt x="24872" y="7667"/>
                    </a:cubicBezTo>
                    <a:lnTo>
                      <a:pt x="25119" y="7552"/>
                    </a:lnTo>
                    <a:cubicBezTo>
                      <a:pt x="25059" y="7426"/>
                      <a:pt x="24998" y="7302"/>
                      <a:pt x="24935" y="7180"/>
                    </a:cubicBezTo>
                    <a:close/>
                    <a:moveTo>
                      <a:pt x="772" y="8733"/>
                    </a:moveTo>
                    <a:cubicBezTo>
                      <a:pt x="726" y="8864"/>
                      <a:pt x="681" y="8996"/>
                      <a:pt x="638" y="9126"/>
                    </a:cubicBezTo>
                    <a:lnTo>
                      <a:pt x="897" y="9211"/>
                    </a:lnTo>
                    <a:cubicBezTo>
                      <a:pt x="939" y="9082"/>
                      <a:pt x="983" y="8953"/>
                      <a:pt x="1028" y="8826"/>
                    </a:cubicBezTo>
                    <a:lnTo>
                      <a:pt x="772" y="8733"/>
                    </a:lnTo>
                    <a:close/>
                    <a:moveTo>
                      <a:pt x="25731" y="9090"/>
                    </a:moveTo>
                    <a:lnTo>
                      <a:pt x="25472" y="9174"/>
                    </a:lnTo>
                    <a:cubicBezTo>
                      <a:pt x="25513" y="9303"/>
                      <a:pt x="25553" y="9432"/>
                      <a:pt x="25591" y="9562"/>
                    </a:cubicBezTo>
                    <a:lnTo>
                      <a:pt x="25593" y="9562"/>
                    </a:lnTo>
                    <a:lnTo>
                      <a:pt x="25854" y="9485"/>
                    </a:lnTo>
                    <a:cubicBezTo>
                      <a:pt x="25816" y="9353"/>
                      <a:pt x="25774" y="9220"/>
                      <a:pt x="25731" y="9090"/>
                    </a:cubicBezTo>
                    <a:close/>
                    <a:moveTo>
                      <a:pt x="228" y="10732"/>
                    </a:moveTo>
                    <a:cubicBezTo>
                      <a:pt x="204" y="10868"/>
                      <a:pt x="179" y="11003"/>
                      <a:pt x="159" y="11140"/>
                    </a:cubicBezTo>
                    <a:lnTo>
                      <a:pt x="428" y="11181"/>
                    </a:lnTo>
                    <a:cubicBezTo>
                      <a:pt x="448" y="11048"/>
                      <a:pt x="471" y="10915"/>
                      <a:pt x="496" y="10782"/>
                    </a:cubicBezTo>
                    <a:lnTo>
                      <a:pt x="228" y="10732"/>
                    </a:lnTo>
                    <a:close/>
                    <a:moveTo>
                      <a:pt x="26216" y="11102"/>
                    </a:moveTo>
                    <a:lnTo>
                      <a:pt x="25946" y="11145"/>
                    </a:lnTo>
                    <a:cubicBezTo>
                      <a:pt x="25968" y="11277"/>
                      <a:pt x="25988" y="11411"/>
                      <a:pt x="26004" y="11547"/>
                    </a:cubicBezTo>
                    <a:lnTo>
                      <a:pt x="26275" y="11512"/>
                    </a:lnTo>
                    <a:cubicBezTo>
                      <a:pt x="26257" y="11375"/>
                      <a:pt x="26239" y="11238"/>
                      <a:pt x="26216" y="11102"/>
                    </a:cubicBezTo>
                    <a:close/>
                    <a:moveTo>
                      <a:pt x="5" y="12789"/>
                    </a:moveTo>
                    <a:cubicBezTo>
                      <a:pt x="2" y="12923"/>
                      <a:pt x="0" y="13057"/>
                      <a:pt x="0" y="13190"/>
                    </a:cubicBezTo>
                    <a:lnTo>
                      <a:pt x="0" y="13204"/>
                    </a:lnTo>
                    <a:lnTo>
                      <a:pt x="273" y="13190"/>
                    </a:lnTo>
                    <a:cubicBezTo>
                      <a:pt x="273" y="13058"/>
                      <a:pt x="275" y="12928"/>
                      <a:pt x="278" y="12797"/>
                    </a:cubicBezTo>
                    <a:lnTo>
                      <a:pt x="5" y="12789"/>
                    </a:lnTo>
                    <a:close/>
                    <a:moveTo>
                      <a:pt x="26108" y="13164"/>
                    </a:moveTo>
                    <a:lnTo>
                      <a:pt x="26108" y="13190"/>
                    </a:lnTo>
                    <a:cubicBezTo>
                      <a:pt x="26108" y="13326"/>
                      <a:pt x="26106" y="13461"/>
                      <a:pt x="26102" y="13595"/>
                    </a:cubicBezTo>
                    <a:lnTo>
                      <a:pt x="26374" y="13605"/>
                    </a:lnTo>
                    <a:cubicBezTo>
                      <a:pt x="26379" y="13466"/>
                      <a:pt x="26381" y="13329"/>
                      <a:pt x="26381" y="13190"/>
                    </a:cubicBezTo>
                    <a:lnTo>
                      <a:pt x="26381" y="13164"/>
                    </a:lnTo>
                    <a:close/>
                    <a:moveTo>
                      <a:pt x="375" y="14823"/>
                    </a:moveTo>
                    <a:lnTo>
                      <a:pt x="104" y="14856"/>
                    </a:lnTo>
                    <a:cubicBezTo>
                      <a:pt x="121" y="14993"/>
                      <a:pt x="141" y="15130"/>
                      <a:pt x="162" y="15265"/>
                    </a:cubicBezTo>
                    <a:lnTo>
                      <a:pt x="432" y="15224"/>
                    </a:lnTo>
                    <a:cubicBezTo>
                      <a:pt x="410" y="15090"/>
                      <a:pt x="392" y="14956"/>
                      <a:pt x="375" y="14823"/>
                    </a:cubicBezTo>
                    <a:close/>
                    <a:moveTo>
                      <a:pt x="25951" y="15211"/>
                    </a:moveTo>
                    <a:cubicBezTo>
                      <a:pt x="25930" y="15345"/>
                      <a:pt x="25907" y="15479"/>
                      <a:pt x="25882" y="15611"/>
                    </a:cubicBezTo>
                    <a:lnTo>
                      <a:pt x="26149" y="15662"/>
                    </a:lnTo>
                    <a:cubicBezTo>
                      <a:pt x="26176" y="15526"/>
                      <a:pt x="26199" y="15389"/>
                      <a:pt x="26220" y="15254"/>
                    </a:cubicBezTo>
                    <a:lnTo>
                      <a:pt x="25951" y="15211"/>
                    </a:lnTo>
                    <a:close/>
                    <a:moveTo>
                      <a:pt x="785" y="16807"/>
                    </a:moveTo>
                    <a:lnTo>
                      <a:pt x="524" y="16883"/>
                    </a:lnTo>
                    <a:cubicBezTo>
                      <a:pt x="562" y="17015"/>
                      <a:pt x="603" y="17147"/>
                      <a:pt x="646" y="17278"/>
                    </a:cubicBezTo>
                    <a:lnTo>
                      <a:pt x="906" y="17193"/>
                    </a:lnTo>
                    <a:cubicBezTo>
                      <a:pt x="863" y="17066"/>
                      <a:pt x="823" y="16936"/>
                      <a:pt x="785" y="16807"/>
                    </a:cubicBezTo>
                    <a:close/>
                    <a:moveTo>
                      <a:pt x="25480" y="17182"/>
                    </a:moveTo>
                    <a:cubicBezTo>
                      <a:pt x="25437" y="17311"/>
                      <a:pt x="25394" y="17440"/>
                      <a:pt x="25348" y="17567"/>
                    </a:cubicBezTo>
                    <a:lnTo>
                      <a:pt x="25604" y="17659"/>
                    </a:lnTo>
                    <a:cubicBezTo>
                      <a:pt x="25651" y="17529"/>
                      <a:pt x="25697" y="17398"/>
                      <a:pt x="25740" y="17266"/>
                    </a:cubicBezTo>
                    <a:lnTo>
                      <a:pt x="25480" y="17182"/>
                    </a:lnTo>
                    <a:close/>
                    <a:moveTo>
                      <a:pt x="1504" y="18702"/>
                    </a:moveTo>
                    <a:lnTo>
                      <a:pt x="1258" y="18817"/>
                    </a:lnTo>
                    <a:cubicBezTo>
                      <a:pt x="1315" y="18943"/>
                      <a:pt x="1377" y="19065"/>
                      <a:pt x="1439" y="19189"/>
                    </a:cubicBezTo>
                    <a:lnTo>
                      <a:pt x="1682" y="19064"/>
                    </a:lnTo>
                    <a:cubicBezTo>
                      <a:pt x="1621" y="18945"/>
                      <a:pt x="1562" y="18822"/>
                      <a:pt x="1504" y="18702"/>
                    </a:cubicBezTo>
                    <a:close/>
                    <a:moveTo>
                      <a:pt x="24702" y="19055"/>
                    </a:moveTo>
                    <a:cubicBezTo>
                      <a:pt x="24641" y="19178"/>
                      <a:pt x="24578" y="19296"/>
                      <a:pt x="24512" y="19415"/>
                    </a:cubicBezTo>
                    <a:lnTo>
                      <a:pt x="24752" y="19546"/>
                    </a:lnTo>
                    <a:cubicBezTo>
                      <a:pt x="24818" y="19425"/>
                      <a:pt x="24882" y="19303"/>
                      <a:pt x="24945" y="19179"/>
                    </a:cubicBezTo>
                    <a:lnTo>
                      <a:pt x="24702" y="19055"/>
                    </a:lnTo>
                    <a:close/>
                    <a:moveTo>
                      <a:pt x="2510" y="20458"/>
                    </a:moveTo>
                    <a:lnTo>
                      <a:pt x="2284" y="20612"/>
                    </a:lnTo>
                    <a:cubicBezTo>
                      <a:pt x="2361" y="20726"/>
                      <a:pt x="2442" y="20838"/>
                      <a:pt x="2523" y="20950"/>
                    </a:cubicBezTo>
                    <a:lnTo>
                      <a:pt x="2743" y="20790"/>
                    </a:lnTo>
                    <a:cubicBezTo>
                      <a:pt x="2663" y="20681"/>
                      <a:pt x="2586" y="20570"/>
                      <a:pt x="2510" y="20458"/>
                    </a:cubicBezTo>
                    <a:close/>
                    <a:moveTo>
                      <a:pt x="23642" y="20783"/>
                    </a:moveTo>
                    <a:cubicBezTo>
                      <a:pt x="23562" y="20894"/>
                      <a:pt x="23481" y="21001"/>
                      <a:pt x="23397" y="21109"/>
                    </a:cubicBezTo>
                    <a:lnTo>
                      <a:pt x="23613" y="21276"/>
                    </a:lnTo>
                    <a:cubicBezTo>
                      <a:pt x="23698" y="21167"/>
                      <a:pt x="23780" y="21056"/>
                      <a:pt x="23863" y="20944"/>
                    </a:cubicBezTo>
                    <a:lnTo>
                      <a:pt x="23642" y="20783"/>
                    </a:lnTo>
                    <a:close/>
                    <a:moveTo>
                      <a:pt x="3779" y="22039"/>
                    </a:moveTo>
                    <a:lnTo>
                      <a:pt x="3579" y="22226"/>
                    </a:lnTo>
                    <a:cubicBezTo>
                      <a:pt x="3675" y="22326"/>
                      <a:pt x="3770" y="22425"/>
                      <a:pt x="3868" y="22523"/>
                    </a:cubicBezTo>
                    <a:lnTo>
                      <a:pt x="4061" y="22330"/>
                    </a:lnTo>
                    <a:cubicBezTo>
                      <a:pt x="3965" y="22234"/>
                      <a:pt x="3871" y="22136"/>
                      <a:pt x="3779" y="22039"/>
                    </a:cubicBezTo>
                    <a:close/>
                    <a:moveTo>
                      <a:pt x="22325" y="22325"/>
                    </a:moveTo>
                    <a:cubicBezTo>
                      <a:pt x="22229" y="22421"/>
                      <a:pt x="22132" y="22515"/>
                      <a:pt x="22032" y="22607"/>
                    </a:cubicBezTo>
                    <a:lnTo>
                      <a:pt x="22221" y="22805"/>
                    </a:lnTo>
                    <a:cubicBezTo>
                      <a:pt x="22320" y="22711"/>
                      <a:pt x="22419" y="22615"/>
                      <a:pt x="22518" y="22518"/>
                    </a:cubicBezTo>
                    <a:lnTo>
                      <a:pt x="22325" y="22325"/>
                    </a:lnTo>
                    <a:close/>
                    <a:moveTo>
                      <a:pt x="5277" y="23402"/>
                    </a:moveTo>
                    <a:lnTo>
                      <a:pt x="5110" y="23617"/>
                    </a:lnTo>
                    <a:cubicBezTo>
                      <a:pt x="5219" y="23703"/>
                      <a:pt x="5330" y="23785"/>
                      <a:pt x="5442" y="23866"/>
                    </a:cubicBezTo>
                    <a:lnTo>
                      <a:pt x="5603" y="23646"/>
                    </a:lnTo>
                    <a:cubicBezTo>
                      <a:pt x="5494" y="23565"/>
                      <a:pt x="5384" y="23484"/>
                      <a:pt x="5277" y="23402"/>
                    </a:cubicBezTo>
                    <a:close/>
                    <a:moveTo>
                      <a:pt x="20785" y="23641"/>
                    </a:moveTo>
                    <a:cubicBezTo>
                      <a:pt x="20674" y="23721"/>
                      <a:pt x="20565" y="23798"/>
                      <a:pt x="20453" y="23874"/>
                    </a:cubicBezTo>
                    <a:lnTo>
                      <a:pt x="20607" y="24101"/>
                    </a:lnTo>
                    <a:cubicBezTo>
                      <a:pt x="20721" y="24023"/>
                      <a:pt x="20833" y="23944"/>
                      <a:pt x="20945" y="23861"/>
                    </a:cubicBezTo>
                    <a:lnTo>
                      <a:pt x="20785" y="23641"/>
                    </a:lnTo>
                    <a:close/>
                    <a:moveTo>
                      <a:pt x="6972" y="24515"/>
                    </a:moveTo>
                    <a:lnTo>
                      <a:pt x="6840" y="24755"/>
                    </a:lnTo>
                    <a:cubicBezTo>
                      <a:pt x="6961" y="24821"/>
                      <a:pt x="7083" y="24885"/>
                      <a:pt x="7207" y="24948"/>
                    </a:cubicBezTo>
                    <a:lnTo>
                      <a:pt x="7331" y="24707"/>
                    </a:lnTo>
                    <a:cubicBezTo>
                      <a:pt x="7210" y="24644"/>
                      <a:pt x="7091" y="24581"/>
                      <a:pt x="6972" y="24515"/>
                    </a:cubicBezTo>
                    <a:close/>
                    <a:moveTo>
                      <a:pt x="19059" y="24702"/>
                    </a:moveTo>
                    <a:cubicBezTo>
                      <a:pt x="18938" y="24763"/>
                      <a:pt x="18818" y="24823"/>
                      <a:pt x="18695" y="24880"/>
                    </a:cubicBezTo>
                    <a:lnTo>
                      <a:pt x="18812" y="25126"/>
                    </a:lnTo>
                    <a:lnTo>
                      <a:pt x="18812" y="25126"/>
                    </a:lnTo>
                    <a:cubicBezTo>
                      <a:pt x="18937" y="25067"/>
                      <a:pt x="19061" y="25007"/>
                      <a:pt x="19183" y="24945"/>
                    </a:cubicBezTo>
                    <a:lnTo>
                      <a:pt x="19059" y="24702"/>
                    </a:lnTo>
                    <a:close/>
                    <a:moveTo>
                      <a:pt x="18812" y="25126"/>
                    </a:moveTo>
                    <a:cubicBezTo>
                      <a:pt x="18812" y="25126"/>
                      <a:pt x="18811" y="25126"/>
                      <a:pt x="18811" y="25127"/>
                    </a:cubicBezTo>
                    <a:lnTo>
                      <a:pt x="18813" y="25127"/>
                    </a:lnTo>
                    <a:lnTo>
                      <a:pt x="18812" y="25126"/>
                    </a:lnTo>
                    <a:close/>
                    <a:moveTo>
                      <a:pt x="8819" y="25350"/>
                    </a:moveTo>
                    <a:lnTo>
                      <a:pt x="8728" y="25607"/>
                    </a:lnTo>
                    <a:cubicBezTo>
                      <a:pt x="8857" y="25654"/>
                      <a:pt x="8989" y="25698"/>
                      <a:pt x="9121" y="25741"/>
                    </a:cubicBezTo>
                    <a:lnTo>
                      <a:pt x="9206" y="25482"/>
                    </a:lnTo>
                    <a:cubicBezTo>
                      <a:pt x="9075" y="25441"/>
                      <a:pt x="8948" y="25396"/>
                      <a:pt x="8819" y="25350"/>
                    </a:cubicBezTo>
                    <a:close/>
                    <a:moveTo>
                      <a:pt x="17187" y="25479"/>
                    </a:moveTo>
                    <a:cubicBezTo>
                      <a:pt x="17060" y="25520"/>
                      <a:pt x="16931" y="25559"/>
                      <a:pt x="16800" y="25597"/>
                    </a:cubicBezTo>
                    <a:lnTo>
                      <a:pt x="16876" y="25859"/>
                    </a:lnTo>
                    <a:cubicBezTo>
                      <a:pt x="17008" y="25821"/>
                      <a:pt x="17141" y="25779"/>
                      <a:pt x="17273" y="25738"/>
                    </a:cubicBezTo>
                    <a:lnTo>
                      <a:pt x="17187" y="25479"/>
                    </a:lnTo>
                    <a:close/>
                    <a:moveTo>
                      <a:pt x="10777" y="25883"/>
                    </a:moveTo>
                    <a:lnTo>
                      <a:pt x="10726" y="26151"/>
                    </a:lnTo>
                    <a:cubicBezTo>
                      <a:pt x="10861" y="26177"/>
                      <a:pt x="10997" y="26200"/>
                      <a:pt x="11134" y="26222"/>
                    </a:cubicBezTo>
                    <a:lnTo>
                      <a:pt x="11177" y="25953"/>
                    </a:lnTo>
                    <a:cubicBezTo>
                      <a:pt x="11043" y="25931"/>
                      <a:pt x="10909" y="25908"/>
                      <a:pt x="10777" y="25883"/>
                    </a:cubicBezTo>
                    <a:close/>
                    <a:moveTo>
                      <a:pt x="15218" y="25949"/>
                    </a:moveTo>
                    <a:cubicBezTo>
                      <a:pt x="15084" y="25971"/>
                      <a:pt x="14950" y="25991"/>
                      <a:pt x="14816" y="26007"/>
                    </a:cubicBezTo>
                    <a:lnTo>
                      <a:pt x="14849" y="26278"/>
                    </a:lnTo>
                    <a:cubicBezTo>
                      <a:pt x="14986" y="26260"/>
                      <a:pt x="15123" y="26240"/>
                      <a:pt x="15259" y="26220"/>
                    </a:cubicBezTo>
                    <a:lnTo>
                      <a:pt x="15218" y="25949"/>
                    </a:lnTo>
                    <a:close/>
                    <a:moveTo>
                      <a:pt x="12791" y="26101"/>
                    </a:moveTo>
                    <a:lnTo>
                      <a:pt x="12782" y="26376"/>
                    </a:lnTo>
                    <a:cubicBezTo>
                      <a:pt x="12915" y="26379"/>
                      <a:pt x="13045" y="26381"/>
                      <a:pt x="13182" y="26381"/>
                    </a:cubicBezTo>
                    <a:lnTo>
                      <a:pt x="13195" y="26381"/>
                    </a:lnTo>
                    <a:lnTo>
                      <a:pt x="13195" y="26344"/>
                    </a:lnTo>
                    <a:lnTo>
                      <a:pt x="13191" y="26108"/>
                    </a:lnTo>
                    <a:cubicBezTo>
                      <a:pt x="13057" y="26108"/>
                      <a:pt x="12923" y="26106"/>
                      <a:pt x="12791" y="26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4718050" y="3413400"/>
                <a:ext cx="536375" cy="536375"/>
              </a:xfrm>
              <a:custGeom>
                <a:avLst/>
                <a:gdLst/>
                <a:ahLst/>
                <a:cxnLst/>
                <a:rect l="l" t="t" r="r" b="b"/>
                <a:pathLst>
                  <a:path w="21455" h="21455" extrusionOk="0">
                    <a:moveTo>
                      <a:pt x="10728" y="546"/>
                    </a:moveTo>
                    <a:cubicBezTo>
                      <a:pt x="16341" y="546"/>
                      <a:pt x="20908" y="5114"/>
                      <a:pt x="20908" y="10727"/>
                    </a:cubicBezTo>
                    <a:cubicBezTo>
                      <a:pt x="20908" y="16341"/>
                      <a:pt x="16341" y="20909"/>
                      <a:pt x="10728" y="20909"/>
                    </a:cubicBezTo>
                    <a:cubicBezTo>
                      <a:pt x="5114" y="20909"/>
                      <a:pt x="546" y="16341"/>
                      <a:pt x="546" y="10727"/>
                    </a:cubicBezTo>
                    <a:cubicBezTo>
                      <a:pt x="546" y="5114"/>
                      <a:pt x="5114" y="546"/>
                      <a:pt x="10728" y="546"/>
                    </a:cubicBezTo>
                    <a:close/>
                    <a:moveTo>
                      <a:pt x="10728" y="0"/>
                    </a:moveTo>
                    <a:cubicBezTo>
                      <a:pt x="4813" y="0"/>
                      <a:pt x="1" y="4813"/>
                      <a:pt x="1" y="10727"/>
                    </a:cubicBezTo>
                    <a:cubicBezTo>
                      <a:pt x="1" y="16642"/>
                      <a:pt x="4813" y="21454"/>
                      <a:pt x="10728" y="21454"/>
                    </a:cubicBezTo>
                    <a:cubicBezTo>
                      <a:pt x="16642" y="21454"/>
                      <a:pt x="21454" y="16642"/>
                      <a:pt x="21454" y="10727"/>
                    </a:cubicBezTo>
                    <a:cubicBezTo>
                      <a:pt x="21454" y="4813"/>
                      <a:pt x="16642" y="0"/>
                      <a:pt x="10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4793975" y="3489300"/>
                <a:ext cx="384500" cy="384525"/>
              </a:xfrm>
              <a:custGeom>
                <a:avLst/>
                <a:gdLst/>
                <a:ahLst/>
                <a:cxnLst/>
                <a:rect l="l" t="t" r="r" b="b"/>
                <a:pathLst>
                  <a:path w="15380" h="15381" extrusionOk="0">
                    <a:moveTo>
                      <a:pt x="7691" y="548"/>
                    </a:moveTo>
                    <a:cubicBezTo>
                      <a:pt x="11629" y="548"/>
                      <a:pt x="14834" y="3751"/>
                      <a:pt x="14834" y="7691"/>
                    </a:cubicBezTo>
                    <a:cubicBezTo>
                      <a:pt x="14834" y="11630"/>
                      <a:pt x="11629" y="14835"/>
                      <a:pt x="7691" y="14835"/>
                    </a:cubicBezTo>
                    <a:cubicBezTo>
                      <a:pt x="3750" y="14835"/>
                      <a:pt x="547" y="11630"/>
                      <a:pt x="547" y="7691"/>
                    </a:cubicBezTo>
                    <a:cubicBezTo>
                      <a:pt x="547" y="3753"/>
                      <a:pt x="3750" y="548"/>
                      <a:pt x="7691" y="548"/>
                    </a:cubicBezTo>
                    <a:close/>
                    <a:moveTo>
                      <a:pt x="7691" y="1"/>
                    </a:moveTo>
                    <a:cubicBezTo>
                      <a:pt x="3450" y="1"/>
                      <a:pt x="0" y="3451"/>
                      <a:pt x="0" y="7691"/>
                    </a:cubicBezTo>
                    <a:cubicBezTo>
                      <a:pt x="0" y="11931"/>
                      <a:pt x="3450" y="15380"/>
                      <a:pt x="7691" y="15380"/>
                    </a:cubicBezTo>
                    <a:cubicBezTo>
                      <a:pt x="11930" y="15380"/>
                      <a:pt x="15379" y="11931"/>
                      <a:pt x="15379" y="7691"/>
                    </a:cubicBezTo>
                    <a:cubicBezTo>
                      <a:pt x="15379" y="3451"/>
                      <a:pt x="11930" y="1"/>
                      <a:pt x="7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1" name="Google Shape;1371;p59"/>
            <p:cNvSpPr/>
            <p:nvPr/>
          </p:nvSpPr>
          <p:spPr>
            <a:xfrm>
              <a:off x="3074111" y="3250596"/>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1430075" y="12480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9" name="Google Shape;349;p33"/>
          <p:cNvSpPr txBox="1">
            <a:spLocks noGrp="1"/>
          </p:cNvSpPr>
          <p:nvPr>
            <p:ph type="subTitle" idx="2"/>
          </p:nvPr>
        </p:nvSpPr>
        <p:spPr>
          <a:xfrm>
            <a:off x="2083200" y="1248075"/>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a:t>Pengertian</a:t>
            </a:r>
            <a:endParaRPr sz="2400" dirty="0"/>
          </a:p>
        </p:txBody>
      </p:sp>
      <p:sp>
        <p:nvSpPr>
          <p:cNvPr id="350" name="Google Shape;350;p33"/>
          <p:cNvSpPr txBox="1">
            <a:spLocks noGrp="1"/>
          </p:cNvSpPr>
          <p:nvPr>
            <p:ph type="title" idx="3"/>
          </p:nvPr>
        </p:nvSpPr>
        <p:spPr>
          <a:xfrm>
            <a:off x="715100" y="535000"/>
            <a:ext cx="77139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latin typeface="Kantumruy Pro SemiBold"/>
                <a:ea typeface="Kantumruy Pro SemiBold"/>
                <a:cs typeface="Kantumruy Pro SemiBold"/>
                <a:sym typeface="Kantumruy Pro SemiBold"/>
              </a:rPr>
              <a:t>contents</a:t>
            </a:r>
            <a:endParaRPr dirty="0">
              <a:latin typeface="Kantumruy Pro SemiBold"/>
              <a:ea typeface="Kantumruy Pro SemiBold"/>
              <a:cs typeface="Kantumruy Pro SemiBold"/>
              <a:sym typeface="Kantumruy Pro SemiBold"/>
            </a:endParaRPr>
          </a:p>
        </p:txBody>
      </p:sp>
      <p:sp>
        <p:nvSpPr>
          <p:cNvPr id="351" name="Google Shape;351;p33"/>
          <p:cNvSpPr txBox="1">
            <a:spLocks noGrp="1"/>
          </p:cNvSpPr>
          <p:nvPr>
            <p:ph type="title" idx="4"/>
          </p:nvPr>
        </p:nvSpPr>
        <p:spPr>
          <a:xfrm>
            <a:off x="1430075" y="23583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3" name="Google Shape;353;p33"/>
          <p:cNvSpPr txBox="1">
            <a:spLocks noGrp="1"/>
          </p:cNvSpPr>
          <p:nvPr>
            <p:ph type="subTitle" idx="6"/>
          </p:nvPr>
        </p:nvSpPr>
        <p:spPr>
          <a:xfrm>
            <a:off x="2083200" y="2358350"/>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Tujuan</a:t>
            </a:r>
            <a:endParaRPr dirty="0"/>
          </a:p>
        </p:txBody>
      </p:sp>
      <p:sp>
        <p:nvSpPr>
          <p:cNvPr id="354" name="Google Shape;354;p33"/>
          <p:cNvSpPr txBox="1">
            <a:spLocks noGrp="1"/>
          </p:cNvSpPr>
          <p:nvPr>
            <p:ph type="title" idx="7"/>
          </p:nvPr>
        </p:nvSpPr>
        <p:spPr>
          <a:xfrm>
            <a:off x="1430075" y="34686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56" name="Google Shape;356;p33"/>
          <p:cNvSpPr txBox="1">
            <a:spLocks noGrp="1"/>
          </p:cNvSpPr>
          <p:nvPr>
            <p:ph type="subTitle" idx="9"/>
          </p:nvPr>
        </p:nvSpPr>
        <p:spPr>
          <a:xfrm>
            <a:off x="2083200" y="3468650"/>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a:t>Manfaat</a:t>
            </a:r>
            <a:endParaRPr dirty="0"/>
          </a:p>
        </p:txBody>
      </p:sp>
      <p:sp>
        <p:nvSpPr>
          <p:cNvPr id="357" name="Google Shape;357;p33"/>
          <p:cNvSpPr txBox="1">
            <a:spLocks noGrp="1"/>
          </p:cNvSpPr>
          <p:nvPr>
            <p:ph type="title" idx="13"/>
          </p:nvPr>
        </p:nvSpPr>
        <p:spPr>
          <a:xfrm>
            <a:off x="4724400" y="12480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9" name="Google Shape;359;p33"/>
          <p:cNvSpPr txBox="1">
            <a:spLocks noGrp="1"/>
          </p:cNvSpPr>
          <p:nvPr>
            <p:ph type="subTitle" idx="15"/>
          </p:nvPr>
        </p:nvSpPr>
        <p:spPr>
          <a:xfrm>
            <a:off x="5377525" y="1248075"/>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Cara Kerja</a:t>
            </a:r>
            <a:endParaRPr dirty="0"/>
          </a:p>
        </p:txBody>
      </p:sp>
      <p:sp>
        <p:nvSpPr>
          <p:cNvPr id="360" name="Google Shape;360;p33"/>
          <p:cNvSpPr txBox="1">
            <a:spLocks noGrp="1"/>
          </p:cNvSpPr>
          <p:nvPr>
            <p:ph type="title" idx="16"/>
          </p:nvPr>
        </p:nvSpPr>
        <p:spPr>
          <a:xfrm>
            <a:off x="4724400" y="23583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62" name="Google Shape;362;p33"/>
          <p:cNvSpPr txBox="1">
            <a:spLocks noGrp="1"/>
          </p:cNvSpPr>
          <p:nvPr>
            <p:ph type="subTitle" idx="18"/>
          </p:nvPr>
        </p:nvSpPr>
        <p:spPr>
          <a:xfrm>
            <a:off x="5377525" y="2358350"/>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Fitur</a:t>
            </a:r>
            <a:endParaRPr dirty="0"/>
          </a:p>
        </p:txBody>
      </p:sp>
      <p:sp>
        <p:nvSpPr>
          <p:cNvPr id="363" name="Google Shape;363;p33"/>
          <p:cNvSpPr txBox="1">
            <a:spLocks noGrp="1"/>
          </p:cNvSpPr>
          <p:nvPr>
            <p:ph type="title" idx="19"/>
          </p:nvPr>
        </p:nvSpPr>
        <p:spPr>
          <a:xfrm>
            <a:off x="4724400" y="3468650"/>
            <a:ext cx="6531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65" name="Google Shape;365;p33"/>
          <p:cNvSpPr txBox="1">
            <a:spLocks noGrp="1"/>
          </p:cNvSpPr>
          <p:nvPr>
            <p:ph type="subTitle" idx="21"/>
          </p:nvPr>
        </p:nvSpPr>
        <p:spPr>
          <a:xfrm>
            <a:off x="5377525" y="3468650"/>
            <a:ext cx="2336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grpSp>
        <p:nvGrpSpPr>
          <p:cNvPr id="366" name="Google Shape;366;p33"/>
          <p:cNvGrpSpPr/>
          <p:nvPr/>
        </p:nvGrpSpPr>
        <p:grpSpPr>
          <a:xfrm>
            <a:off x="6684971" y="-644076"/>
            <a:ext cx="2639795" cy="1853191"/>
            <a:chOff x="6684971" y="-644076"/>
            <a:chExt cx="2639795" cy="1853191"/>
          </a:xfrm>
        </p:grpSpPr>
        <p:grpSp>
          <p:nvGrpSpPr>
            <p:cNvPr id="367" name="Google Shape;367;p33"/>
            <p:cNvGrpSpPr/>
            <p:nvPr/>
          </p:nvGrpSpPr>
          <p:grpSpPr>
            <a:xfrm>
              <a:off x="8521968" y="406316"/>
              <a:ext cx="802799" cy="802799"/>
              <a:chOff x="353675" y="3417700"/>
              <a:chExt cx="527775" cy="527775"/>
            </a:xfrm>
          </p:grpSpPr>
          <p:sp>
            <p:nvSpPr>
              <p:cNvPr id="368" name="Google Shape;368;p33"/>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3"/>
            <p:cNvSpPr/>
            <p:nvPr/>
          </p:nvSpPr>
          <p:spPr>
            <a:xfrm>
              <a:off x="8855269" y="739802"/>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98500" y="69603"/>
              <a:ext cx="84900" cy="846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6684971" y="-644076"/>
              <a:ext cx="1511958" cy="1511958"/>
              <a:chOff x="4529425" y="1609825"/>
              <a:chExt cx="913625" cy="913625"/>
            </a:xfrm>
          </p:grpSpPr>
          <p:sp>
            <p:nvSpPr>
              <p:cNvPr id="418" name="Google Shape;418;p33"/>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1" name="Google Shape;421;p33"/>
            <p:cNvCxnSpPr>
              <a:stCxn id="416" idx="6"/>
              <a:endCxn id="415" idx="2"/>
            </p:cNvCxnSpPr>
            <p:nvPr/>
          </p:nvCxnSpPr>
          <p:spPr>
            <a:xfrm>
              <a:off x="7483400" y="111903"/>
              <a:ext cx="1371900" cy="696000"/>
            </a:xfrm>
            <a:prstGeom prst="straightConnector1">
              <a:avLst/>
            </a:prstGeom>
            <a:noFill/>
            <a:ln w="19050" cap="flat" cmpd="sng">
              <a:solidFill>
                <a:schemeClr val="dk2"/>
              </a:solidFill>
              <a:prstDash val="solid"/>
              <a:round/>
              <a:headEnd type="none" w="med" len="med"/>
              <a:tailEnd type="none" w="med" len="med"/>
            </a:ln>
          </p:spPr>
        </p:cxnSp>
        <p:cxnSp>
          <p:nvCxnSpPr>
            <p:cNvPr id="422" name="Google Shape;422;p33"/>
            <p:cNvCxnSpPr>
              <a:stCxn id="415" idx="0"/>
            </p:cNvCxnSpPr>
            <p:nvPr/>
          </p:nvCxnSpPr>
          <p:spPr>
            <a:xfrm rot="10800000">
              <a:off x="8344669" y="-340498"/>
              <a:ext cx="578700" cy="1080300"/>
            </a:xfrm>
            <a:prstGeom prst="straightConnector1">
              <a:avLst/>
            </a:prstGeom>
            <a:noFill/>
            <a:ln w="19050" cap="flat" cmpd="sng">
              <a:solidFill>
                <a:schemeClr val="dk2"/>
              </a:solidFill>
              <a:prstDash val="solid"/>
              <a:round/>
              <a:headEnd type="none" w="med" len="med"/>
              <a:tailEnd type="none" w="med" len="med"/>
            </a:ln>
          </p:spPr>
        </p:cxnSp>
      </p:grpSp>
      <p:grpSp>
        <p:nvGrpSpPr>
          <p:cNvPr id="85" name="Google Shape;1365;p59">
            <a:extLst>
              <a:ext uri="{FF2B5EF4-FFF2-40B4-BE49-F238E27FC236}">
                <a16:creationId xmlns:a16="http://schemas.microsoft.com/office/drawing/2014/main" id="{E71C4E5D-BBDE-4435-A882-65FEDE313E47}"/>
              </a:ext>
            </a:extLst>
          </p:cNvPr>
          <p:cNvGrpSpPr/>
          <p:nvPr/>
        </p:nvGrpSpPr>
        <p:grpSpPr>
          <a:xfrm>
            <a:off x="-258483" y="3468625"/>
            <a:ext cx="1688545" cy="1726106"/>
            <a:chOff x="2297939" y="2455644"/>
            <a:chExt cx="1688545" cy="1726106"/>
          </a:xfrm>
          <a:solidFill>
            <a:schemeClr val="accent6"/>
          </a:solidFill>
        </p:grpSpPr>
        <p:grpSp>
          <p:nvGrpSpPr>
            <p:cNvPr id="86" name="Google Shape;1366;p59">
              <a:extLst>
                <a:ext uri="{FF2B5EF4-FFF2-40B4-BE49-F238E27FC236}">
                  <a16:creationId xmlns:a16="http://schemas.microsoft.com/office/drawing/2014/main" id="{14CFC1BA-16A1-4C61-9AE9-D265B224F54C}"/>
                </a:ext>
              </a:extLst>
            </p:cNvPr>
            <p:cNvGrpSpPr/>
            <p:nvPr/>
          </p:nvGrpSpPr>
          <p:grpSpPr>
            <a:xfrm>
              <a:off x="2297939" y="2455644"/>
              <a:ext cx="1688545" cy="1726106"/>
              <a:chOff x="4573950" y="3260175"/>
              <a:chExt cx="824525" cy="842825"/>
            </a:xfrm>
            <a:grpFill/>
          </p:grpSpPr>
          <p:sp>
            <p:nvSpPr>
              <p:cNvPr id="88" name="Google Shape;1367;p59">
                <a:extLst>
                  <a:ext uri="{FF2B5EF4-FFF2-40B4-BE49-F238E27FC236}">
                    <a16:creationId xmlns:a16="http://schemas.microsoft.com/office/drawing/2014/main" id="{41478459-BE90-452F-B2F0-9AF4A69AE54A}"/>
                  </a:ext>
                </a:extLst>
              </p:cNvPr>
              <p:cNvSpPr/>
              <p:nvPr/>
            </p:nvSpPr>
            <p:spPr>
              <a:xfrm>
                <a:off x="4573950" y="3260175"/>
                <a:ext cx="824525" cy="842825"/>
              </a:xfrm>
              <a:custGeom>
                <a:avLst/>
                <a:gdLst/>
                <a:ahLst/>
                <a:cxnLst/>
                <a:rect l="l" t="t" r="r" b="b"/>
                <a:pathLst>
                  <a:path w="32981" h="33713" extrusionOk="0">
                    <a:moveTo>
                      <a:pt x="16493" y="273"/>
                    </a:moveTo>
                    <a:cubicBezTo>
                      <a:pt x="18119" y="273"/>
                      <a:pt x="19721" y="506"/>
                      <a:pt x="21263" y="968"/>
                    </a:cubicBezTo>
                    <a:lnTo>
                      <a:pt x="20944" y="2001"/>
                    </a:lnTo>
                    <a:lnTo>
                      <a:pt x="21074" y="2041"/>
                    </a:lnTo>
                    <a:cubicBezTo>
                      <a:pt x="23290" y="2726"/>
                      <a:pt x="25363" y="3929"/>
                      <a:pt x="27070" y="5521"/>
                    </a:cubicBezTo>
                    <a:lnTo>
                      <a:pt x="27169" y="5616"/>
                    </a:lnTo>
                    <a:lnTo>
                      <a:pt x="27907" y="4824"/>
                    </a:lnTo>
                    <a:cubicBezTo>
                      <a:pt x="30286" y="7081"/>
                      <a:pt x="31925" y="9946"/>
                      <a:pt x="32655" y="13124"/>
                    </a:cubicBezTo>
                    <a:lnTo>
                      <a:pt x="31600" y="13359"/>
                    </a:lnTo>
                    <a:lnTo>
                      <a:pt x="31630" y="13491"/>
                    </a:lnTo>
                    <a:cubicBezTo>
                      <a:pt x="31872" y="14593"/>
                      <a:pt x="31996" y="15725"/>
                      <a:pt x="31996" y="16856"/>
                    </a:cubicBezTo>
                    <a:cubicBezTo>
                      <a:pt x="31996" y="18059"/>
                      <a:pt x="31858" y="19260"/>
                      <a:pt x="31583" y="20425"/>
                    </a:cubicBezTo>
                    <a:lnTo>
                      <a:pt x="31552" y="20557"/>
                    </a:lnTo>
                    <a:lnTo>
                      <a:pt x="32604" y="20805"/>
                    </a:lnTo>
                    <a:cubicBezTo>
                      <a:pt x="31831" y="23974"/>
                      <a:pt x="30153" y="26817"/>
                      <a:pt x="27744" y="29042"/>
                    </a:cubicBezTo>
                    <a:lnTo>
                      <a:pt x="27017" y="28243"/>
                    </a:lnTo>
                    <a:lnTo>
                      <a:pt x="26916" y="28333"/>
                    </a:lnTo>
                    <a:cubicBezTo>
                      <a:pt x="25185" y="29906"/>
                      <a:pt x="23088" y="31084"/>
                      <a:pt x="20851" y="31738"/>
                    </a:cubicBezTo>
                    <a:lnTo>
                      <a:pt x="20721" y="31776"/>
                    </a:lnTo>
                    <a:lnTo>
                      <a:pt x="21025" y="32814"/>
                    </a:lnTo>
                    <a:cubicBezTo>
                      <a:pt x="19558" y="33230"/>
                      <a:pt x="18035" y="33440"/>
                      <a:pt x="16493" y="33440"/>
                    </a:cubicBezTo>
                    <a:cubicBezTo>
                      <a:pt x="14953" y="33440"/>
                      <a:pt x="13430" y="33230"/>
                      <a:pt x="11963" y="32814"/>
                    </a:cubicBezTo>
                    <a:lnTo>
                      <a:pt x="12266" y="31776"/>
                    </a:lnTo>
                    <a:lnTo>
                      <a:pt x="12135" y="31738"/>
                    </a:lnTo>
                    <a:cubicBezTo>
                      <a:pt x="9906" y="31087"/>
                      <a:pt x="7815" y="29914"/>
                      <a:pt x="6085" y="28348"/>
                    </a:cubicBezTo>
                    <a:lnTo>
                      <a:pt x="5984" y="28256"/>
                    </a:lnTo>
                    <a:lnTo>
                      <a:pt x="5259" y="29055"/>
                    </a:lnTo>
                    <a:cubicBezTo>
                      <a:pt x="2847" y="26835"/>
                      <a:pt x="1167" y="23993"/>
                      <a:pt x="389" y="20826"/>
                    </a:cubicBezTo>
                    <a:lnTo>
                      <a:pt x="1438" y="20577"/>
                    </a:lnTo>
                    <a:lnTo>
                      <a:pt x="1406" y="20445"/>
                    </a:lnTo>
                    <a:cubicBezTo>
                      <a:pt x="1129" y="19273"/>
                      <a:pt x="988" y="18066"/>
                      <a:pt x="988" y="16856"/>
                    </a:cubicBezTo>
                    <a:cubicBezTo>
                      <a:pt x="988" y="15731"/>
                      <a:pt x="1111" y="14606"/>
                      <a:pt x="1350" y="13513"/>
                    </a:cubicBezTo>
                    <a:lnTo>
                      <a:pt x="1380" y="13379"/>
                    </a:lnTo>
                    <a:lnTo>
                      <a:pt x="326" y="13147"/>
                    </a:lnTo>
                    <a:cubicBezTo>
                      <a:pt x="1053" y="9967"/>
                      <a:pt x="2688" y="7101"/>
                      <a:pt x="5064" y="4841"/>
                    </a:cubicBezTo>
                    <a:lnTo>
                      <a:pt x="5801" y="5629"/>
                    </a:lnTo>
                    <a:lnTo>
                      <a:pt x="5900" y="5535"/>
                    </a:lnTo>
                    <a:cubicBezTo>
                      <a:pt x="7605" y="3940"/>
                      <a:pt x="9677" y="2733"/>
                      <a:pt x="11892" y="2046"/>
                    </a:cubicBezTo>
                    <a:lnTo>
                      <a:pt x="12023" y="2006"/>
                    </a:lnTo>
                    <a:lnTo>
                      <a:pt x="11702" y="975"/>
                    </a:lnTo>
                    <a:cubicBezTo>
                      <a:pt x="13250" y="509"/>
                      <a:pt x="14869" y="273"/>
                      <a:pt x="16493" y="273"/>
                    </a:cubicBezTo>
                    <a:close/>
                    <a:moveTo>
                      <a:pt x="16493" y="0"/>
                    </a:moveTo>
                    <a:cubicBezTo>
                      <a:pt x="14788" y="0"/>
                      <a:pt x="13105" y="253"/>
                      <a:pt x="11491" y="755"/>
                    </a:cubicBezTo>
                    <a:lnTo>
                      <a:pt x="11360" y="795"/>
                    </a:lnTo>
                    <a:lnTo>
                      <a:pt x="11681" y="1827"/>
                    </a:lnTo>
                    <a:cubicBezTo>
                      <a:pt x="9518" y="2520"/>
                      <a:pt x="7496" y="3698"/>
                      <a:pt x="5814" y="5244"/>
                    </a:cubicBezTo>
                    <a:lnTo>
                      <a:pt x="5076" y="4454"/>
                    </a:lnTo>
                    <a:lnTo>
                      <a:pt x="4977" y="4548"/>
                    </a:lnTo>
                    <a:cubicBezTo>
                      <a:pt x="2472" y="6891"/>
                      <a:pt x="762" y="9891"/>
                      <a:pt x="30" y="13222"/>
                    </a:cubicBezTo>
                    <a:lnTo>
                      <a:pt x="0" y="13356"/>
                    </a:lnTo>
                    <a:lnTo>
                      <a:pt x="1056" y="13587"/>
                    </a:lnTo>
                    <a:cubicBezTo>
                      <a:pt x="830" y="14659"/>
                      <a:pt x="714" y="15758"/>
                      <a:pt x="714" y="16856"/>
                    </a:cubicBezTo>
                    <a:cubicBezTo>
                      <a:pt x="714" y="18043"/>
                      <a:pt x="848" y="19225"/>
                      <a:pt x="1109" y="20375"/>
                    </a:cubicBezTo>
                    <a:lnTo>
                      <a:pt x="60" y="20625"/>
                    </a:lnTo>
                    <a:lnTo>
                      <a:pt x="91" y="20757"/>
                    </a:lnTo>
                    <a:cubicBezTo>
                      <a:pt x="878" y="24076"/>
                      <a:pt x="2636" y="27048"/>
                      <a:pt x="5176" y="29351"/>
                    </a:cubicBezTo>
                    <a:lnTo>
                      <a:pt x="5277" y="29442"/>
                    </a:lnTo>
                    <a:lnTo>
                      <a:pt x="6004" y="28642"/>
                    </a:lnTo>
                    <a:cubicBezTo>
                      <a:pt x="7709" y="30161"/>
                      <a:pt x="9751" y="31305"/>
                      <a:pt x="11928" y="31961"/>
                    </a:cubicBezTo>
                    <a:lnTo>
                      <a:pt x="11625" y="32999"/>
                    </a:lnTo>
                    <a:lnTo>
                      <a:pt x="11755" y="33038"/>
                    </a:lnTo>
                    <a:cubicBezTo>
                      <a:pt x="13288" y="33486"/>
                      <a:pt x="14882" y="33713"/>
                      <a:pt x="16493" y="33713"/>
                    </a:cubicBezTo>
                    <a:cubicBezTo>
                      <a:pt x="18106" y="33713"/>
                      <a:pt x="19700" y="33486"/>
                      <a:pt x="21231" y="33038"/>
                    </a:cubicBezTo>
                    <a:lnTo>
                      <a:pt x="21364" y="32999"/>
                    </a:lnTo>
                    <a:lnTo>
                      <a:pt x="21060" y="31961"/>
                    </a:lnTo>
                    <a:cubicBezTo>
                      <a:pt x="23242" y="31300"/>
                      <a:pt x="25291" y="30151"/>
                      <a:pt x="26999" y="28626"/>
                    </a:cubicBezTo>
                    <a:lnTo>
                      <a:pt x="27726" y="29427"/>
                    </a:lnTo>
                    <a:lnTo>
                      <a:pt x="27826" y="29335"/>
                    </a:lnTo>
                    <a:cubicBezTo>
                      <a:pt x="30364" y="27028"/>
                      <a:pt x="32120" y="24054"/>
                      <a:pt x="32902" y="20735"/>
                    </a:cubicBezTo>
                    <a:lnTo>
                      <a:pt x="32933" y="20602"/>
                    </a:lnTo>
                    <a:lnTo>
                      <a:pt x="31879" y="20354"/>
                    </a:lnTo>
                    <a:cubicBezTo>
                      <a:pt x="32138" y="19211"/>
                      <a:pt x="32269" y="18034"/>
                      <a:pt x="32269" y="16856"/>
                    </a:cubicBezTo>
                    <a:cubicBezTo>
                      <a:pt x="32269" y="15751"/>
                      <a:pt x="32153" y="14644"/>
                      <a:pt x="31924" y="13565"/>
                    </a:cubicBezTo>
                    <a:lnTo>
                      <a:pt x="32981" y="13333"/>
                    </a:lnTo>
                    <a:lnTo>
                      <a:pt x="32953" y="13199"/>
                    </a:lnTo>
                    <a:cubicBezTo>
                      <a:pt x="32214" y="9868"/>
                      <a:pt x="30501" y="6871"/>
                      <a:pt x="27993" y="4532"/>
                    </a:cubicBezTo>
                    <a:lnTo>
                      <a:pt x="27894" y="4439"/>
                    </a:lnTo>
                    <a:lnTo>
                      <a:pt x="27156" y="5231"/>
                    </a:lnTo>
                    <a:cubicBezTo>
                      <a:pt x="25472" y="3686"/>
                      <a:pt x="23448" y="2511"/>
                      <a:pt x="21284" y="1821"/>
                    </a:cubicBezTo>
                    <a:lnTo>
                      <a:pt x="21605" y="788"/>
                    </a:lnTo>
                    <a:lnTo>
                      <a:pt x="21474" y="749"/>
                    </a:lnTo>
                    <a:cubicBezTo>
                      <a:pt x="19867" y="251"/>
                      <a:pt x="18198" y="0"/>
                      <a:pt x="164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68;p59">
                <a:extLst>
                  <a:ext uri="{FF2B5EF4-FFF2-40B4-BE49-F238E27FC236}">
                    <a16:creationId xmlns:a16="http://schemas.microsoft.com/office/drawing/2014/main" id="{DECD8873-AE17-4F53-9AA0-D69705356E0C}"/>
                  </a:ext>
                </a:extLst>
              </p:cNvPr>
              <p:cNvSpPr/>
              <p:nvPr/>
            </p:nvSpPr>
            <p:spPr>
              <a:xfrm>
                <a:off x="4656475" y="3351825"/>
                <a:ext cx="659525" cy="659525"/>
              </a:xfrm>
              <a:custGeom>
                <a:avLst/>
                <a:gdLst/>
                <a:ahLst/>
                <a:cxnLst/>
                <a:rect l="l" t="t" r="r" b="b"/>
                <a:pathLst>
                  <a:path w="26381" h="26381" extrusionOk="0">
                    <a:moveTo>
                      <a:pt x="13171" y="0"/>
                    </a:moveTo>
                    <a:lnTo>
                      <a:pt x="13171" y="271"/>
                    </a:lnTo>
                    <a:lnTo>
                      <a:pt x="13191" y="271"/>
                    </a:lnTo>
                    <a:cubicBezTo>
                      <a:pt x="13319" y="271"/>
                      <a:pt x="13448" y="274"/>
                      <a:pt x="13577" y="278"/>
                    </a:cubicBezTo>
                    <a:lnTo>
                      <a:pt x="13585" y="5"/>
                    </a:lnTo>
                    <a:cubicBezTo>
                      <a:pt x="13453" y="0"/>
                      <a:pt x="13321" y="0"/>
                      <a:pt x="13187" y="0"/>
                    </a:cubicBezTo>
                    <a:close/>
                    <a:moveTo>
                      <a:pt x="11519" y="104"/>
                    </a:moveTo>
                    <a:cubicBezTo>
                      <a:pt x="11382" y="122"/>
                      <a:pt x="11244" y="141"/>
                      <a:pt x="11109" y="164"/>
                    </a:cubicBezTo>
                    <a:lnTo>
                      <a:pt x="11150" y="433"/>
                    </a:lnTo>
                    <a:cubicBezTo>
                      <a:pt x="11284" y="412"/>
                      <a:pt x="11418" y="392"/>
                      <a:pt x="11553" y="375"/>
                    </a:cubicBezTo>
                    <a:lnTo>
                      <a:pt x="11519" y="104"/>
                    </a:lnTo>
                    <a:close/>
                    <a:moveTo>
                      <a:pt x="15234" y="157"/>
                    </a:moveTo>
                    <a:lnTo>
                      <a:pt x="15191" y="426"/>
                    </a:lnTo>
                    <a:cubicBezTo>
                      <a:pt x="15325" y="446"/>
                      <a:pt x="15459" y="469"/>
                      <a:pt x="15591" y="494"/>
                    </a:cubicBezTo>
                    <a:lnTo>
                      <a:pt x="15591" y="496"/>
                    </a:lnTo>
                    <a:lnTo>
                      <a:pt x="15642" y="227"/>
                    </a:lnTo>
                    <a:cubicBezTo>
                      <a:pt x="15507" y="202"/>
                      <a:pt x="15370" y="179"/>
                      <a:pt x="15234" y="157"/>
                    </a:cubicBezTo>
                    <a:close/>
                    <a:moveTo>
                      <a:pt x="9492" y="526"/>
                    </a:moveTo>
                    <a:cubicBezTo>
                      <a:pt x="9359" y="564"/>
                      <a:pt x="9227" y="605"/>
                      <a:pt x="9097" y="648"/>
                    </a:cubicBezTo>
                    <a:lnTo>
                      <a:pt x="9181" y="907"/>
                    </a:lnTo>
                    <a:cubicBezTo>
                      <a:pt x="9308" y="864"/>
                      <a:pt x="9439" y="825"/>
                      <a:pt x="9568" y="787"/>
                    </a:cubicBezTo>
                    <a:lnTo>
                      <a:pt x="9492" y="526"/>
                    </a:lnTo>
                    <a:close/>
                    <a:moveTo>
                      <a:pt x="17246" y="635"/>
                    </a:moveTo>
                    <a:lnTo>
                      <a:pt x="17164" y="894"/>
                    </a:lnTo>
                    <a:cubicBezTo>
                      <a:pt x="17293" y="937"/>
                      <a:pt x="17422" y="980"/>
                      <a:pt x="17549" y="1026"/>
                    </a:cubicBezTo>
                    <a:lnTo>
                      <a:pt x="17641" y="768"/>
                    </a:lnTo>
                    <a:cubicBezTo>
                      <a:pt x="17511" y="722"/>
                      <a:pt x="17379" y="678"/>
                      <a:pt x="17246" y="635"/>
                    </a:cubicBezTo>
                    <a:close/>
                    <a:moveTo>
                      <a:pt x="7557" y="1259"/>
                    </a:moveTo>
                    <a:cubicBezTo>
                      <a:pt x="7433" y="1319"/>
                      <a:pt x="7309" y="1380"/>
                      <a:pt x="7187" y="1442"/>
                    </a:cubicBezTo>
                    <a:lnTo>
                      <a:pt x="7311" y="1685"/>
                    </a:lnTo>
                    <a:cubicBezTo>
                      <a:pt x="7431" y="1623"/>
                      <a:pt x="7552" y="1563"/>
                      <a:pt x="7674" y="1505"/>
                    </a:cubicBezTo>
                    <a:lnTo>
                      <a:pt x="7557" y="1259"/>
                    </a:lnTo>
                    <a:close/>
                    <a:moveTo>
                      <a:pt x="19163" y="1426"/>
                    </a:moveTo>
                    <a:lnTo>
                      <a:pt x="19039" y="1669"/>
                    </a:lnTo>
                    <a:cubicBezTo>
                      <a:pt x="19159" y="1730"/>
                      <a:pt x="19278" y="1794"/>
                      <a:pt x="19397" y="1859"/>
                    </a:cubicBezTo>
                    <a:lnTo>
                      <a:pt x="19530" y="1619"/>
                    </a:lnTo>
                    <a:cubicBezTo>
                      <a:pt x="19407" y="1553"/>
                      <a:pt x="19285" y="1489"/>
                      <a:pt x="19163" y="1426"/>
                    </a:cubicBezTo>
                    <a:close/>
                    <a:moveTo>
                      <a:pt x="5763" y="2287"/>
                    </a:moveTo>
                    <a:cubicBezTo>
                      <a:pt x="5649" y="2366"/>
                      <a:pt x="5536" y="2445"/>
                      <a:pt x="5426" y="2526"/>
                    </a:cubicBezTo>
                    <a:lnTo>
                      <a:pt x="5586" y="2746"/>
                    </a:lnTo>
                    <a:cubicBezTo>
                      <a:pt x="5695" y="2667"/>
                      <a:pt x="5806" y="2589"/>
                      <a:pt x="5916" y="2513"/>
                    </a:cubicBezTo>
                    <a:lnTo>
                      <a:pt x="5763" y="2287"/>
                    </a:lnTo>
                    <a:close/>
                    <a:moveTo>
                      <a:pt x="20929" y="2506"/>
                    </a:moveTo>
                    <a:lnTo>
                      <a:pt x="20769" y="2728"/>
                    </a:lnTo>
                    <a:cubicBezTo>
                      <a:pt x="20878" y="2807"/>
                      <a:pt x="20987" y="2888"/>
                      <a:pt x="21092" y="2971"/>
                    </a:cubicBezTo>
                    <a:lnTo>
                      <a:pt x="21261" y="2756"/>
                    </a:lnTo>
                    <a:cubicBezTo>
                      <a:pt x="21150" y="2670"/>
                      <a:pt x="21040" y="2587"/>
                      <a:pt x="20929" y="2506"/>
                    </a:cubicBezTo>
                    <a:close/>
                    <a:moveTo>
                      <a:pt x="4150" y="3584"/>
                    </a:moveTo>
                    <a:cubicBezTo>
                      <a:pt x="4051" y="3678"/>
                      <a:pt x="3952" y="3775"/>
                      <a:pt x="3855" y="3873"/>
                    </a:cubicBezTo>
                    <a:lnTo>
                      <a:pt x="4047" y="4063"/>
                    </a:lnTo>
                    <a:lnTo>
                      <a:pt x="4047" y="4063"/>
                    </a:lnTo>
                    <a:cubicBezTo>
                      <a:pt x="4143" y="3968"/>
                      <a:pt x="4240" y="3874"/>
                      <a:pt x="4339" y="3782"/>
                    </a:cubicBezTo>
                    <a:lnTo>
                      <a:pt x="4150" y="3584"/>
                    </a:lnTo>
                    <a:close/>
                    <a:moveTo>
                      <a:pt x="4047" y="4063"/>
                    </a:moveTo>
                    <a:cubicBezTo>
                      <a:pt x="4047" y="4064"/>
                      <a:pt x="4047" y="4064"/>
                      <a:pt x="4046" y="4064"/>
                    </a:cubicBezTo>
                    <a:lnTo>
                      <a:pt x="4048" y="4064"/>
                    </a:lnTo>
                    <a:lnTo>
                      <a:pt x="4047" y="4063"/>
                    </a:lnTo>
                    <a:close/>
                    <a:moveTo>
                      <a:pt x="22503" y="3850"/>
                    </a:moveTo>
                    <a:lnTo>
                      <a:pt x="22312" y="4043"/>
                    </a:lnTo>
                    <a:cubicBezTo>
                      <a:pt x="22407" y="4137"/>
                      <a:pt x="22502" y="4234"/>
                      <a:pt x="22594" y="4334"/>
                    </a:cubicBezTo>
                    <a:lnTo>
                      <a:pt x="22792" y="4145"/>
                    </a:lnTo>
                    <a:cubicBezTo>
                      <a:pt x="22698" y="4046"/>
                      <a:pt x="22601" y="3947"/>
                      <a:pt x="22503" y="3850"/>
                    </a:cubicBezTo>
                    <a:close/>
                    <a:moveTo>
                      <a:pt x="2759" y="5115"/>
                    </a:moveTo>
                    <a:cubicBezTo>
                      <a:pt x="2675" y="5224"/>
                      <a:pt x="2592" y="5335"/>
                      <a:pt x="2512" y="5447"/>
                    </a:cubicBezTo>
                    <a:lnTo>
                      <a:pt x="2731" y="5607"/>
                    </a:lnTo>
                    <a:cubicBezTo>
                      <a:pt x="2811" y="5498"/>
                      <a:pt x="2893" y="5389"/>
                      <a:pt x="2976" y="5282"/>
                    </a:cubicBezTo>
                    <a:lnTo>
                      <a:pt x="2759" y="5115"/>
                    </a:lnTo>
                    <a:close/>
                    <a:moveTo>
                      <a:pt x="23851" y="5419"/>
                    </a:moveTo>
                    <a:lnTo>
                      <a:pt x="23630" y="5581"/>
                    </a:lnTo>
                    <a:cubicBezTo>
                      <a:pt x="23709" y="5690"/>
                      <a:pt x="23789" y="5801"/>
                      <a:pt x="23865" y="5911"/>
                    </a:cubicBezTo>
                    <a:lnTo>
                      <a:pt x="24089" y="5758"/>
                    </a:lnTo>
                    <a:cubicBezTo>
                      <a:pt x="24012" y="5644"/>
                      <a:pt x="23932" y="5531"/>
                      <a:pt x="23851" y="5419"/>
                    </a:cubicBezTo>
                    <a:close/>
                    <a:moveTo>
                      <a:pt x="1623" y="6845"/>
                    </a:moveTo>
                    <a:cubicBezTo>
                      <a:pt x="1557" y="6967"/>
                      <a:pt x="1492" y="7089"/>
                      <a:pt x="1429" y="7212"/>
                    </a:cubicBezTo>
                    <a:lnTo>
                      <a:pt x="1672" y="7335"/>
                    </a:lnTo>
                    <a:cubicBezTo>
                      <a:pt x="1733" y="7215"/>
                      <a:pt x="1798" y="7096"/>
                      <a:pt x="1862" y="6977"/>
                    </a:cubicBezTo>
                    <a:lnTo>
                      <a:pt x="1623" y="6845"/>
                    </a:lnTo>
                    <a:close/>
                    <a:moveTo>
                      <a:pt x="24935" y="7180"/>
                    </a:moveTo>
                    <a:lnTo>
                      <a:pt x="24692" y="7304"/>
                    </a:lnTo>
                    <a:cubicBezTo>
                      <a:pt x="24755" y="7425"/>
                      <a:pt x="24815" y="7545"/>
                      <a:pt x="24872" y="7667"/>
                    </a:cubicBezTo>
                    <a:lnTo>
                      <a:pt x="25119" y="7552"/>
                    </a:lnTo>
                    <a:cubicBezTo>
                      <a:pt x="25059" y="7426"/>
                      <a:pt x="24998" y="7302"/>
                      <a:pt x="24935" y="7180"/>
                    </a:cubicBezTo>
                    <a:close/>
                    <a:moveTo>
                      <a:pt x="772" y="8733"/>
                    </a:moveTo>
                    <a:cubicBezTo>
                      <a:pt x="726" y="8864"/>
                      <a:pt x="681" y="8996"/>
                      <a:pt x="638" y="9126"/>
                    </a:cubicBezTo>
                    <a:lnTo>
                      <a:pt x="897" y="9211"/>
                    </a:lnTo>
                    <a:cubicBezTo>
                      <a:pt x="939" y="9082"/>
                      <a:pt x="983" y="8953"/>
                      <a:pt x="1028" y="8826"/>
                    </a:cubicBezTo>
                    <a:lnTo>
                      <a:pt x="772" y="8733"/>
                    </a:lnTo>
                    <a:close/>
                    <a:moveTo>
                      <a:pt x="25731" y="9090"/>
                    </a:moveTo>
                    <a:lnTo>
                      <a:pt x="25472" y="9174"/>
                    </a:lnTo>
                    <a:cubicBezTo>
                      <a:pt x="25513" y="9303"/>
                      <a:pt x="25553" y="9432"/>
                      <a:pt x="25591" y="9562"/>
                    </a:cubicBezTo>
                    <a:lnTo>
                      <a:pt x="25593" y="9562"/>
                    </a:lnTo>
                    <a:lnTo>
                      <a:pt x="25854" y="9485"/>
                    </a:lnTo>
                    <a:cubicBezTo>
                      <a:pt x="25816" y="9353"/>
                      <a:pt x="25774" y="9220"/>
                      <a:pt x="25731" y="9090"/>
                    </a:cubicBezTo>
                    <a:close/>
                    <a:moveTo>
                      <a:pt x="228" y="10732"/>
                    </a:moveTo>
                    <a:cubicBezTo>
                      <a:pt x="204" y="10868"/>
                      <a:pt x="179" y="11003"/>
                      <a:pt x="159" y="11140"/>
                    </a:cubicBezTo>
                    <a:lnTo>
                      <a:pt x="428" y="11181"/>
                    </a:lnTo>
                    <a:cubicBezTo>
                      <a:pt x="448" y="11048"/>
                      <a:pt x="471" y="10915"/>
                      <a:pt x="496" y="10782"/>
                    </a:cubicBezTo>
                    <a:lnTo>
                      <a:pt x="228" y="10732"/>
                    </a:lnTo>
                    <a:close/>
                    <a:moveTo>
                      <a:pt x="26216" y="11102"/>
                    </a:moveTo>
                    <a:lnTo>
                      <a:pt x="25946" y="11145"/>
                    </a:lnTo>
                    <a:cubicBezTo>
                      <a:pt x="25968" y="11277"/>
                      <a:pt x="25988" y="11411"/>
                      <a:pt x="26004" y="11547"/>
                    </a:cubicBezTo>
                    <a:lnTo>
                      <a:pt x="26275" y="11512"/>
                    </a:lnTo>
                    <a:cubicBezTo>
                      <a:pt x="26257" y="11375"/>
                      <a:pt x="26239" y="11238"/>
                      <a:pt x="26216" y="11102"/>
                    </a:cubicBezTo>
                    <a:close/>
                    <a:moveTo>
                      <a:pt x="5" y="12789"/>
                    </a:moveTo>
                    <a:cubicBezTo>
                      <a:pt x="2" y="12923"/>
                      <a:pt x="0" y="13057"/>
                      <a:pt x="0" y="13190"/>
                    </a:cubicBezTo>
                    <a:lnTo>
                      <a:pt x="0" y="13204"/>
                    </a:lnTo>
                    <a:lnTo>
                      <a:pt x="273" y="13190"/>
                    </a:lnTo>
                    <a:cubicBezTo>
                      <a:pt x="273" y="13058"/>
                      <a:pt x="275" y="12928"/>
                      <a:pt x="278" y="12797"/>
                    </a:cubicBezTo>
                    <a:lnTo>
                      <a:pt x="5" y="12789"/>
                    </a:lnTo>
                    <a:close/>
                    <a:moveTo>
                      <a:pt x="26108" y="13164"/>
                    </a:moveTo>
                    <a:lnTo>
                      <a:pt x="26108" y="13190"/>
                    </a:lnTo>
                    <a:cubicBezTo>
                      <a:pt x="26108" y="13326"/>
                      <a:pt x="26106" y="13461"/>
                      <a:pt x="26102" y="13595"/>
                    </a:cubicBezTo>
                    <a:lnTo>
                      <a:pt x="26374" y="13605"/>
                    </a:lnTo>
                    <a:cubicBezTo>
                      <a:pt x="26379" y="13466"/>
                      <a:pt x="26381" y="13329"/>
                      <a:pt x="26381" y="13190"/>
                    </a:cubicBezTo>
                    <a:lnTo>
                      <a:pt x="26381" y="13164"/>
                    </a:lnTo>
                    <a:close/>
                    <a:moveTo>
                      <a:pt x="375" y="14823"/>
                    </a:moveTo>
                    <a:lnTo>
                      <a:pt x="104" y="14856"/>
                    </a:lnTo>
                    <a:cubicBezTo>
                      <a:pt x="121" y="14993"/>
                      <a:pt x="141" y="15130"/>
                      <a:pt x="162" y="15265"/>
                    </a:cubicBezTo>
                    <a:lnTo>
                      <a:pt x="432" y="15224"/>
                    </a:lnTo>
                    <a:cubicBezTo>
                      <a:pt x="410" y="15090"/>
                      <a:pt x="392" y="14956"/>
                      <a:pt x="375" y="14823"/>
                    </a:cubicBezTo>
                    <a:close/>
                    <a:moveTo>
                      <a:pt x="25951" y="15211"/>
                    </a:moveTo>
                    <a:cubicBezTo>
                      <a:pt x="25930" y="15345"/>
                      <a:pt x="25907" y="15479"/>
                      <a:pt x="25882" y="15611"/>
                    </a:cubicBezTo>
                    <a:lnTo>
                      <a:pt x="26149" y="15662"/>
                    </a:lnTo>
                    <a:cubicBezTo>
                      <a:pt x="26176" y="15526"/>
                      <a:pt x="26199" y="15389"/>
                      <a:pt x="26220" y="15254"/>
                    </a:cubicBezTo>
                    <a:lnTo>
                      <a:pt x="25951" y="15211"/>
                    </a:lnTo>
                    <a:close/>
                    <a:moveTo>
                      <a:pt x="785" y="16807"/>
                    </a:moveTo>
                    <a:lnTo>
                      <a:pt x="524" y="16883"/>
                    </a:lnTo>
                    <a:cubicBezTo>
                      <a:pt x="562" y="17015"/>
                      <a:pt x="603" y="17147"/>
                      <a:pt x="646" y="17278"/>
                    </a:cubicBezTo>
                    <a:lnTo>
                      <a:pt x="906" y="17193"/>
                    </a:lnTo>
                    <a:cubicBezTo>
                      <a:pt x="863" y="17066"/>
                      <a:pt x="823" y="16936"/>
                      <a:pt x="785" y="16807"/>
                    </a:cubicBezTo>
                    <a:close/>
                    <a:moveTo>
                      <a:pt x="25480" y="17182"/>
                    </a:moveTo>
                    <a:cubicBezTo>
                      <a:pt x="25437" y="17311"/>
                      <a:pt x="25394" y="17440"/>
                      <a:pt x="25348" y="17567"/>
                    </a:cubicBezTo>
                    <a:lnTo>
                      <a:pt x="25604" y="17659"/>
                    </a:lnTo>
                    <a:cubicBezTo>
                      <a:pt x="25651" y="17529"/>
                      <a:pt x="25697" y="17398"/>
                      <a:pt x="25740" y="17266"/>
                    </a:cubicBezTo>
                    <a:lnTo>
                      <a:pt x="25480" y="17182"/>
                    </a:lnTo>
                    <a:close/>
                    <a:moveTo>
                      <a:pt x="1504" y="18702"/>
                    </a:moveTo>
                    <a:lnTo>
                      <a:pt x="1258" y="18817"/>
                    </a:lnTo>
                    <a:cubicBezTo>
                      <a:pt x="1315" y="18943"/>
                      <a:pt x="1377" y="19065"/>
                      <a:pt x="1439" y="19189"/>
                    </a:cubicBezTo>
                    <a:lnTo>
                      <a:pt x="1682" y="19064"/>
                    </a:lnTo>
                    <a:cubicBezTo>
                      <a:pt x="1621" y="18945"/>
                      <a:pt x="1562" y="18822"/>
                      <a:pt x="1504" y="18702"/>
                    </a:cubicBezTo>
                    <a:close/>
                    <a:moveTo>
                      <a:pt x="24702" y="19055"/>
                    </a:moveTo>
                    <a:cubicBezTo>
                      <a:pt x="24641" y="19178"/>
                      <a:pt x="24578" y="19296"/>
                      <a:pt x="24512" y="19415"/>
                    </a:cubicBezTo>
                    <a:lnTo>
                      <a:pt x="24752" y="19546"/>
                    </a:lnTo>
                    <a:cubicBezTo>
                      <a:pt x="24818" y="19425"/>
                      <a:pt x="24882" y="19303"/>
                      <a:pt x="24945" y="19179"/>
                    </a:cubicBezTo>
                    <a:lnTo>
                      <a:pt x="24702" y="19055"/>
                    </a:lnTo>
                    <a:close/>
                    <a:moveTo>
                      <a:pt x="2510" y="20458"/>
                    </a:moveTo>
                    <a:lnTo>
                      <a:pt x="2284" y="20612"/>
                    </a:lnTo>
                    <a:cubicBezTo>
                      <a:pt x="2361" y="20726"/>
                      <a:pt x="2442" y="20838"/>
                      <a:pt x="2523" y="20950"/>
                    </a:cubicBezTo>
                    <a:lnTo>
                      <a:pt x="2743" y="20790"/>
                    </a:lnTo>
                    <a:cubicBezTo>
                      <a:pt x="2663" y="20681"/>
                      <a:pt x="2586" y="20570"/>
                      <a:pt x="2510" y="20458"/>
                    </a:cubicBezTo>
                    <a:close/>
                    <a:moveTo>
                      <a:pt x="23642" y="20783"/>
                    </a:moveTo>
                    <a:cubicBezTo>
                      <a:pt x="23562" y="20894"/>
                      <a:pt x="23481" y="21001"/>
                      <a:pt x="23397" y="21109"/>
                    </a:cubicBezTo>
                    <a:lnTo>
                      <a:pt x="23613" y="21276"/>
                    </a:lnTo>
                    <a:cubicBezTo>
                      <a:pt x="23698" y="21167"/>
                      <a:pt x="23780" y="21056"/>
                      <a:pt x="23863" y="20944"/>
                    </a:cubicBezTo>
                    <a:lnTo>
                      <a:pt x="23642" y="20783"/>
                    </a:lnTo>
                    <a:close/>
                    <a:moveTo>
                      <a:pt x="3779" y="22039"/>
                    </a:moveTo>
                    <a:lnTo>
                      <a:pt x="3579" y="22226"/>
                    </a:lnTo>
                    <a:cubicBezTo>
                      <a:pt x="3675" y="22326"/>
                      <a:pt x="3770" y="22425"/>
                      <a:pt x="3868" y="22523"/>
                    </a:cubicBezTo>
                    <a:lnTo>
                      <a:pt x="4061" y="22330"/>
                    </a:lnTo>
                    <a:cubicBezTo>
                      <a:pt x="3965" y="22234"/>
                      <a:pt x="3871" y="22136"/>
                      <a:pt x="3779" y="22039"/>
                    </a:cubicBezTo>
                    <a:close/>
                    <a:moveTo>
                      <a:pt x="22325" y="22325"/>
                    </a:moveTo>
                    <a:cubicBezTo>
                      <a:pt x="22229" y="22421"/>
                      <a:pt x="22132" y="22515"/>
                      <a:pt x="22032" y="22607"/>
                    </a:cubicBezTo>
                    <a:lnTo>
                      <a:pt x="22221" y="22805"/>
                    </a:lnTo>
                    <a:cubicBezTo>
                      <a:pt x="22320" y="22711"/>
                      <a:pt x="22419" y="22615"/>
                      <a:pt x="22518" y="22518"/>
                    </a:cubicBezTo>
                    <a:lnTo>
                      <a:pt x="22325" y="22325"/>
                    </a:lnTo>
                    <a:close/>
                    <a:moveTo>
                      <a:pt x="5277" y="23402"/>
                    </a:moveTo>
                    <a:lnTo>
                      <a:pt x="5110" y="23617"/>
                    </a:lnTo>
                    <a:cubicBezTo>
                      <a:pt x="5219" y="23703"/>
                      <a:pt x="5330" y="23785"/>
                      <a:pt x="5442" y="23866"/>
                    </a:cubicBezTo>
                    <a:lnTo>
                      <a:pt x="5603" y="23646"/>
                    </a:lnTo>
                    <a:cubicBezTo>
                      <a:pt x="5494" y="23565"/>
                      <a:pt x="5384" y="23484"/>
                      <a:pt x="5277" y="23402"/>
                    </a:cubicBezTo>
                    <a:close/>
                    <a:moveTo>
                      <a:pt x="20785" y="23641"/>
                    </a:moveTo>
                    <a:cubicBezTo>
                      <a:pt x="20674" y="23721"/>
                      <a:pt x="20565" y="23798"/>
                      <a:pt x="20453" y="23874"/>
                    </a:cubicBezTo>
                    <a:lnTo>
                      <a:pt x="20607" y="24101"/>
                    </a:lnTo>
                    <a:cubicBezTo>
                      <a:pt x="20721" y="24023"/>
                      <a:pt x="20833" y="23944"/>
                      <a:pt x="20945" y="23861"/>
                    </a:cubicBezTo>
                    <a:lnTo>
                      <a:pt x="20785" y="23641"/>
                    </a:lnTo>
                    <a:close/>
                    <a:moveTo>
                      <a:pt x="6972" y="24515"/>
                    </a:moveTo>
                    <a:lnTo>
                      <a:pt x="6840" y="24755"/>
                    </a:lnTo>
                    <a:cubicBezTo>
                      <a:pt x="6961" y="24821"/>
                      <a:pt x="7083" y="24885"/>
                      <a:pt x="7207" y="24948"/>
                    </a:cubicBezTo>
                    <a:lnTo>
                      <a:pt x="7331" y="24707"/>
                    </a:lnTo>
                    <a:cubicBezTo>
                      <a:pt x="7210" y="24644"/>
                      <a:pt x="7091" y="24581"/>
                      <a:pt x="6972" y="24515"/>
                    </a:cubicBezTo>
                    <a:close/>
                    <a:moveTo>
                      <a:pt x="19059" y="24702"/>
                    </a:moveTo>
                    <a:cubicBezTo>
                      <a:pt x="18938" y="24763"/>
                      <a:pt x="18818" y="24823"/>
                      <a:pt x="18695" y="24880"/>
                    </a:cubicBezTo>
                    <a:lnTo>
                      <a:pt x="18812" y="25126"/>
                    </a:lnTo>
                    <a:lnTo>
                      <a:pt x="18812" y="25126"/>
                    </a:lnTo>
                    <a:cubicBezTo>
                      <a:pt x="18937" y="25067"/>
                      <a:pt x="19061" y="25007"/>
                      <a:pt x="19183" y="24945"/>
                    </a:cubicBezTo>
                    <a:lnTo>
                      <a:pt x="19059" y="24702"/>
                    </a:lnTo>
                    <a:close/>
                    <a:moveTo>
                      <a:pt x="18812" y="25126"/>
                    </a:moveTo>
                    <a:cubicBezTo>
                      <a:pt x="18812" y="25126"/>
                      <a:pt x="18811" y="25126"/>
                      <a:pt x="18811" y="25127"/>
                    </a:cubicBezTo>
                    <a:lnTo>
                      <a:pt x="18813" y="25127"/>
                    </a:lnTo>
                    <a:lnTo>
                      <a:pt x="18812" y="25126"/>
                    </a:lnTo>
                    <a:close/>
                    <a:moveTo>
                      <a:pt x="8819" y="25350"/>
                    </a:moveTo>
                    <a:lnTo>
                      <a:pt x="8728" y="25607"/>
                    </a:lnTo>
                    <a:cubicBezTo>
                      <a:pt x="8857" y="25654"/>
                      <a:pt x="8989" y="25698"/>
                      <a:pt x="9121" y="25741"/>
                    </a:cubicBezTo>
                    <a:lnTo>
                      <a:pt x="9206" y="25482"/>
                    </a:lnTo>
                    <a:cubicBezTo>
                      <a:pt x="9075" y="25441"/>
                      <a:pt x="8948" y="25396"/>
                      <a:pt x="8819" y="25350"/>
                    </a:cubicBezTo>
                    <a:close/>
                    <a:moveTo>
                      <a:pt x="17187" y="25479"/>
                    </a:moveTo>
                    <a:cubicBezTo>
                      <a:pt x="17060" y="25520"/>
                      <a:pt x="16931" y="25559"/>
                      <a:pt x="16800" y="25597"/>
                    </a:cubicBezTo>
                    <a:lnTo>
                      <a:pt x="16876" y="25859"/>
                    </a:lnTo>
                    <a:cubicBezTo>
                      <a:pt x="17008" y="25821"/>
                      <a:pt x="17141" y="25779"/>
                      <a:pt x="17273" y="25738"/>
                    </a:cubicBezTo>
                    <a:lnTo>
                      <a:pt x="17187" y="25479"/>
                    </a:lnTo>
                    <a:close/>
                    <a:moveTo>
                      <a:pt x="10777" y="25883"/>
                    </a:moveTo>
                    <a:lnTo>
                      <a:pt x="10726" y="26151"/>
                    </a:lnTo>
                    <a:cubicBezTo>
                      <a:pt x="10861" y="26177"/>
                      <a:pt x="10997" y="26200"/>
                      <a:pt x="11134" y="26222"/>
                    </a:cubicBezTo>
                    <a:lnTo>
                      <a:pt x="11177" y="25953"/>
                    </a:lnTo>
                    <a:cubicBezTo>
                      <a:pt x="11043" y="25931"/>
                      <a:pt x="10909" y="25908"/>
                      <a:pt x="10777" y="25883"/>
                    </a:cubicBezTo>
                    <a:close/>
                    <a:moveTo>
                      <a:pt x="15218" y="25949"/>
                    </a:moveTo>
                    <a:cubicBezTo>
                      <a:pt x="15084" y="25971"/>
                      <a:pt x="14950" y="25991"/>
                      <a:pt x="14816" y="26007"/>
                    </a:cubicBezTo>
                    <a:lnTo>
                      <a:pt x="14849" y="26278"/>
                    </a:lnTo>
                    <a:cubicBezTo>
                      <a:pt x="14986" y="26260"/>
                      <a:pt x="15123" y="26240"/>
                      <a:pt x="15259" y="26220"/>
                    </a:cubicBezTo>
                    <a:lnTo>
                      <a:pt x="15218" y="25949"/>
                    </a:lnTo>
                    <a:close/>
                    <a:moveTo>
                      <a:pt x="12791" y="26101"/>
                    </a:moveTo>
                    <a:lnTo>
                      <a:pt x="12782" y="26376"/>
                    </a:lnTo>
                    <a:cubicBezTo>
                      <a:pt x="12915" y="26379"/>
                      <a:pt x="13045" y="26381"/>
                      <a:pt x="13182" y="26381"/>
                    </a:cubicBezTo>
                    <a:lnTo>
                      <a:pt x="13195" y="26381"/>
                    </a:lnTo>
                    <a:lnTo>
                      <a:pt x="13195" y="26344"/>
                    </a:lnTo>
                    <a:lnTo>
                      <a:pt x="13191" y="26108"/>
                    </a:lnTo>
                    <a:cubicBezTo>
                      <a:pt x="13057" y="26108"/>
                      <a:pt x="12923" y="26106"/>
                      <a:pt x="12791" y="2610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69;p59">
                <a:extLst>
                  <a:ext uri="{FF2B5EF4-FFF2-40B4-BE49-F238E27FC236}">
                    <a16:creationId xmlns:a16="http://schemas.microsoft.com/office/drawing/2014/main" id="{9908CC86-BF1F-4E59-BA16-1704365C24A2}"/>
                  </a:ext>
                </a:extLst>
              </p:cNvPr>
              <p:cNvSpPr/>
              <p:nvPr/>
            </p:nvSpPr>
            <p:spPr>
              <a:xfrm>
                <a:off x="4718050" y="3413400"/>
                <a:ext cx="536375" cy="536375"/>
              </a:xfrm>
              <a:custGeom>
                <a:avLst/>
                <a:gdLst/>
                <a:ahLst/>
                <a:cxnLst/>
                <a:rect l="l" t="t" r="r" b="b"/>
                <a:pathLst>
                  <a:path w="21455" h="21455" extrusionOk="0">
                    <a:moveTo>
                      <a:pt x="10728" y="546"/>
                    </a:moveTo>
                    <a:cubicBezTo>
                      <a:pt x="16341" y="546"/>
                      <a:pt x="20908" y="5114"/>
                      <a:pt x="20908" y="10727"/>
                    </a:cubicBezTo>
                    <a:cubicBezTo>
                      <a:pt x="20908" y="16341"/>
                      <a:pt x="16341" y="20909"/>
                      <a:pt x="10728" y="20909"/>
                    </a:cubicBezTo>
                    <a:cubicBezTo>
                      <a:pt x="5114" y="20909"/>
                      <a:pt x="546" y="16341"/>
                      <a:pt x="546" y="10727"/>
                    </a:cubicBezTo>
                    <a:cubicBezTo>
                      <a:pt x="546" y="5114"/>
                      <a:pt x="5114" y="546"/>
                      <a:pt x="10728" y="546"/>
                    </a:cubicBezTo>
                    <a:close/>
                    <a:moveTo>
                      <a:pt x="10728" y="0"/>
                    </a:moveTo>
                    <a:cubicBezTo>
                      <a:pt x="4813" y="0"/>
                      <a:pt x="1" y="4813"/>
                      <a:pt x="1" y="10727"/>
                    </a:cubicBezTo>
                    <a:cubicBezTo>
                      <a:pt x="1" y="16642"/>
                      <a:pt x="4813" y="21454"/>
                      <a:pt x="10728" y="21454"/>
                    </a:cubicBezTo>
                    <a:cubicBezTo>
                      <a:pt x="16642" y="21454"/>
                      <a:pt x="21454" y="16642"/>
                      <a:pt x="21454" y="10727"/>
                    </a:cubicBezTo>
                    <a:cubicBezTo>
                      <a:pt x="21454" y="4813"/>
                      <a:pt x="16642" y="0"/>
                      <a:pt x="10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70;p59">
                <a:extLst>
                  <a:ext uri="{FF2B5EF4-FFF2-40B4-BE49-F238E27FC236}">
                    <a16:creationId xmlns:a16="http://schemas.microsoft.com/office/drawing/2014/main" id="{53A45FF5-4040-4187-B836-899173B76413}"/>
                  </a:ext>
                </a:extLst>
              </p:cNvPr>
              <p:cNvSpPr/>
              <p:nvPr/>
            </p:nvSpPr>
            <p:spPr>
              <a:xfrm>
                <a:off x="4793975" y="3489300"/>
                <a:ext cx="384500" cy="384525"/>
              </a:xfrm>
              <a:custGeom>
                <a:avLst/>
                <a:gdLst/>
                <a:ahLst/>
                <a:cxnLst/>
                <a:rect l="l" t="t" r="r" b="b"/>
                <a:pathLst>
                  <a:path w="15380" h="15381" extrusionOk="0">
                    <a:moveTo>
                      <a:pt x="7691" y="548"/>
                    </a:moveTo>
                    <a:cubicBezTo>
                      <a:pt x="11629" y="548"/>
                      <a:pt x="14834" y="3751"/>
                      <a:pt x="14834" y="7691"/>
                    </a:cubicBezTo>
                    <a:cubicBezTo>
                      <a:pt x="14834" y="11630"/>
                      <a:pt x="11629" y="14835"/>
                      <a:pt x="7691" y="14835"/>
                    </a:cubicBezTo>
                    <a:cubicBezTo>
                      <a:pt x="3750" y="14835"/>
                      <a:pt x="547" y="11630"/>
                      <a:pt x="547" y="7691"/>
                    </a:cubicBezTo>
                    <a:cubicBezTo>
                      <a:pt x="547" y="3753"/>
                      <a:pt x="3750" y="548"/>
                      <a:pt x="7691" y="548"/>
                    </a:cubicBezTo>
                    <a:close/>
                    <a:moveTo>
                      <a:pt x="7691" y="1"/>
                    </a:moveTo>
                    <a:cubicBezTo>
                      <a:pt x="3450" y="1"/>
                      <a:pt x="0" y="3451"/>
                      <a:pt x="0" y="7691"/>
                    </a:cubicBezTo>
                    <a:cubicBezTo>
                      <a:pt x="0" y="11931"/>
                      <a:pt x="3450" y="15380"/>
                      <a:pt x="7691" y="15380"/>
                    </a:cubicBezTo>
                    <a:cubicBezTo>
                      <a:pt x="11930" y="15380"/>
                      <a:pt x="15379" y="11931"/>
                      <a:pt x="15379" y="7691"/>
                    </a:cubicBezTo>
                    <a:cubicBezTo>
                      <a:pt x="15379" y="3451"/>
                      <a:pt x="11930" y="1"/>
                      <a:pt x="7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1371;p59">
              <a:extLst>
                <a:ext uri="{FF2B5EF4-FFF2-40B4-BE49-F238E27FC236}">
                  <a16:creationId xmlns:a16="http://schemas.microsoft.com/office/drawing/2014/main" id="{7CB1CD2A-B1FF-40CD-A17A-8E299703ADEA}"/>
                </a:ext>
              </a:extLst>
            </p:cNvPr>
            <p:cNvSpPr/>
            <p:nvPr/>
          </p:nvSpPr>
          <p:spPr>
            <a:xfrm>
              <a:off x="3074111" y="3250596"/>
              <a:ext cx="136200" cy="136200"/>
            </a:xfrm>
            <a:prstGeom prst="ellipse">
              <a:avLst/>
            </a:pr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title"/>
          </p:nvPr>
        </p:nvSpPr>
        <p:spPr>
          <a:xfrm>
            <a:off x="634078" y="582803"/>
            <a:ext cx="3856900" cy="6719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b="1" dirty="0"/>
              <a:t>Pengertian PBO/OOP</a:t>
            </a:r>
            <a:endParaRPr sz="3200" b="1" dirty="0"/>
          </a:p>
        </p:txBody>
      </p:sp>
      <p:sp>
        <p:nvSpPr>
          <p:cNvPr id="428" name="Google Shape;428;p34"/>
          <p:cNvSpPr txBox="1">
            <a:spLocks noGrp="1"/>
          </p:cNvSpPr>
          <p:nvPr>
            <p:ph type="title" idx="2"/>
          </p:nvPr>
        </p:nvSpPr>
        <p:spPr>
          <a:xfrm>
            <a:off x="-16851" y="15058"/>
            <a:ext cx="650929" cy="8748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rPr>
              <a:t>01</a:t>
            </a:r>
            <a:endParaRPr sz="2800" dirty="0">
              <a:solidFill>
                <a:schemeClr val="tx1"/>
              </a:solidFill>
            </a:endParaRPr>
          </a:p>
        </p:txBody>
      </p:sp>
      <p:sp>
        <p:nvSpPr>
          <p:cNvPr id="429" name="Google Shape;429;p34"/>
          <p:cNvSpPr txBox="1">
            <a:spLocks noGrp="1"/>
          </p:cNvSpPr>
          <p:nvPr>
            <p:ph type="subTitle" idx="1"/>
          </p:nvPr>
        </p:nvSpPr>
        <p:spPr>
          <a:xfrm>
            <a:off x="239971" y="1254758"/>
            <a:ext cx="5553702" cy="3144212"/>
          </a:xfrm>
          <a:prstGeom prst="rect">
            <a:avLst/>
          </a:prstGeom>
        </p:spPr>
        <p:txBody>
          <a:bodyPr spcFirstLastPara="1" wrap="square" lIns="91425" tIns="91425" rIns="91425" bIns="91425" anchor="t" anchorCtr="0">
            <a:noAutofit/>
          </a:bodyPr>
          <a:lstStyle/>
          <a:p>
            <a:pPr marL="0" lvl="0" indent="0"/>
            <a:r>
              <a:rPr lang="id-ID" sz="2000" dirty="0"/>
              <a:t>Pemograman berorientasi objek (PBO) dalam bahasa Inggris biasa disebut Object Oriented rogramming (OOP) adalah paradigma pemrograman yang mencakup atau bergantung pada konsep kelas dan objek. Ini digunakan untuk menyusun program software (perangkat lunak) menjadi potongan potongan sederhana dari cetak biru (biasanya disebut class) yang digunakan untuk membuat instance objek secara individu.</a:t>
            </a:r>
            <a:endParaRPr sz="2000" dirty="0"/>
          </a:p>
        </p:txBody>
      </p:sp>
      <p:grpSp>
        <p:nvGrpSpPr>
          <p:cNvPr id="430" name="Google Shape;430;p34"/>
          <p:cNvGrpSpPr/>
          <p:nvPr/>
        </p:nvGrpSpPr>
        <p:grpSpPr>
          <a:xfrm>
            <a:off x="6445170" y="1931405"/>
            <a:ext cx="3088671" cy="3572242"/>
            <a:chOff x="6445170" y="1931405"/>
            <a:chExt cx="3088671" cy="3572242"/>
          </a:xfrm>
        </p:grpSpPr>
        <p:grpSp>
          <p:nvGrpSpPr>
            <p:cNvPr id="431" name="Google Shape;431;p34"/>
            <p:cNvGrpSpPr/>
            <p:nvPr/>
          </p:nvGrpSpPr>
          <p:grpSpPr>
            <a:xfrm rot="-728416">
              <a:off x="6717903" y="3136874"/>
              <a:ext cx="802808" cy="802808"/>
              <a:chOff x="353675" y="3417700"/>
              <a:chExt cx="527775" cy="527775"/>
            </a:xfrm>
          </p:grpSpPr>
          <p:sp>
            <p:nvSpPr>
              <p:cNvPr id="432" name="Google Shape;432;p34"/>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34"/>
            <p:cNvSpPr/>
            <p:nvPr/>
          </p:nvSpPr>
          <p:spPr>
            <a:xfrm>
              <a:off x="7051519" y="34701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4"/>
            <p:cNvGrpSpPr/>
            <p:nvPr/>
          </p:nvGrpSpPr>
          <p:grpSpPr>
            <a:xfrm rot="5400000">
              <a:off x="7961259" y="1931387"/>
              <a:ext cx="1572564" cy="1572600"/>
              <a:chOff x="3286600" y="1519925"/>
              <a:chExt cx="1093425" cy="1093450"/>
            </a:xfrm>
          </p:grpSpPr>
          <p:sp>
            <p:nvSpPr>
              <p:cNvPr id="481" name="Google Shape;481;p34"/>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4"/>
            <p:cNvSpPr/>
            <p:nvPr/>
          </p:nvSpPr>
          <p:spPr>
            <a:xfrm>
              <a:off x="8699646" y="2669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 name="Google Shape;491;p34"/>
            <p:cNvCxnSpPr>
              <a:stCxn id="490" idx="4"/>
              <a:endCxn id="492" idx="7"/>
            </p:cNvCxnSpPr>
            <p:nvPr/>
          </p:nvCxnSpPr>
          <p:spPr>
            <a:xfrm flipH="1">
              <a:off x="8191596" y="2765687"/>
              <a:ext cx="556200" cy="1824600"/>
            </a:xfrm>
            <a:prstGeom prst="straightConnector1">
              <a:avLst/>
            </a:prstGeom>
            <a:noFill/>
            <a:ln w="19050" cap="flat" cmpd="sng">
              <a:solidFill>
                <a:schemeClr val="dk1"/>
              </a:solidFill>
              <a:prstDash val="solid"/>
              <a:round/>
              <a:headEnd type="none" w="med" len="med"/>
              <a:tailEnd type="none" w="med" len="med"/>
            </a:ln>
          </p:spPr>
        </p:cxnSp>
        <p:cxnSp>
          <p:nvCxnSpPr>
            <p:cNvPr id="493" name="Google Shape;493;p34"/>
            <p:cNvCxnSpPr>
              <a:stCxn id="479" idx="4"/>
            </p:cNvCxnSpPr>
            <p:nvPr/>
          </p:nvCxnSpPr>
          <p:spPr>
            <a:xfrm flipH="1">
              <a:off x="6669019" y="3606377"/>
              <a:ext cx="450600" cy="1682100"/>
            </a:xfrm>
            <a:prstGeom prst="straightConnector1">
              <a:avLst/>
            </a:prstGeom>
            <a:noFill/>
            <a:ln w="19050" cap="flat" cmpd="sng">
              <a:solidFill>
                <a:schemeClr val="dk1"/>
              </a:solidFill>
              <a:prstDash val="solid"/>
              <a:round/>
              <a:headEnd type="none" w="med" len="med"/>
              <a:tailEnd type="none" w="med" len="med"/>
            </a:ln>
          </p:spPr>
        </p:cxnSp>
        <p:cxnSp>
          <p:nvCxnSpPr>
            <p:cNvPr id="494" name="Google Shape;494;p34"/>
            <p:cNvCxnSpPr>
              <a:stCxn id="492" idx="6"/>
            </p:cNvCxnSpPr>
            <p:nvPr/>
          </p:nvCxnSpPr>
          <p:spPr>
            <a:xfrm>
              <a:off x="8233269" y="4691017"/>
              <a:ext cx="1098000" cy="359400"/>
            </a:xfrm>
            <a:prstGeom prst="straightConnector1">
              <a:avLst/>
            </a:prstGeom>
            <a:noFill/>
            <a:ln w="19050" cap="flat" cmpd="sng">
              <a:solidFill>
                <a:schemeClr val="dk1"/>
              </a:solidFill>
              <a:prstDash val="solid"/>
              <a:round/>
              <a:headEnd type="none" w="med" len="med"/>
              <a:tailEnd type="none" w="med" len="med"/>
            </a:ln>
          </p:spPr>
        </p:cxnSp>
        <p:grpSp>
          <p:nvGrpSpPr>
            <p:cNvPr id="495" name="Google Shape;495;p34"/>
            <p:cNvGrpSpPr/>
            <p:nvPr/>
          </p:nvGrpSpPr>
          <p:grpSpPr>
            <a:xfrm rot="-652733">
              <a:off x="7396428" y="3996836"/>
              <a:ext cx="1388278" cy="1388278"/>
              <a:chOff x="2479700" y="3408200"/>
              <a:chExt cx="546775" cy="546775"/>
            </a:xfrm>
          </p:grpSpPr>
          <p:sp>
            <p:nvSpPr>
              <p:cNvPr id="496" name="Google Shape;496;p34"/>
              <p:cNvSpPr/>
              <p:nvPr/>
            </p:nvSpPr>
            <p:spPr>
              <a:xfrm>
                <a:off x="2479700" y="3408200"/>
                <a:ext cx="546775" cy="546775"/>
              </a:xfrm>
              <a:custGeom>
                <a:avLst/>
                <a:gdLst/>
                <a:ahLst/>
                <a:cxnLst/>
                <a:rect l="l" t="t" r="r" b="b"/>
                <a:pathLst>
                  <a:path w="21871" h="21871" extrusionOk="0">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626900" y="3555400"/>
                <a:ext cx="252375" cy="252375"/>
              </a:xfrm>
              <a:custGeom>
                <a:avLst/>
                <a:gdLst/>
                <a:ahLst/>
                <a:cxnLst/>
                <a:rect l="l" t="t" r="r" b="b"/>
                <a:pathLst>
                  <a:path w="10095" h="10095" extrusionOk="0">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560075" y="3487825"/>
                <a:ext cx="388100" cy="388800"/>
              </a:xfrm>
              <a:custGeom>
                <a:avLst/>
                <a:gdLst/>
                <a:ahLst/>
                <a:cxnLst/>
                <a:rect l="l" t="t" r="r" b="b"/>
                <a:pathLst>
                  <a:path w="15524" h="15552" extrusionOk="0">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34"/>
            <p:cNvSpPr/>
            <p:nvPr/>
          </p:nvSpPr>
          <p:spPr>
            <a:xfrm>
              <a:off x="6445170" y="1955384"/>
              <a:ext cx="432798" cy="432798"/>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6635207" y="2145524"/>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7947969" y="4548367"/>
              <a:ext cx="285300" cy="2853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4"/>
            <p:cNvCxnSpPr>
              <a:stCxn id="500" idx="4"/>
              <a:endCxn id="479" idx="0"/>
            </p:cNvCxnSpPr>
            <p:nvPr/>
          </p:nvCxnSpPr>
          <p:spPr>
            <a:xfrm>
              <a:off x="6661607" y="2198024"/>
              <a:ext cx="458100" cy="1272300"/>
            </a:xfrm>
            <a:prstGeom prst="straightConnector1">
              <a:avLst/>
            </a:prstGeom>
            <a:noFill/>
            <a:ln w="19050" cap="flat" cmpd="sng">
              <a:solidFill>
                <a:schemeClr val="dk1"/>
              </a:solidFill>
              <a:prstDash val="solid"/>
              <a:round/>
              <a:headEnd type="none" w="med" len="med"/>
              <a:tailEnd type="none" w="med" len="med"/>
            </a:ln>
          </p:spPr>
        </p:cxnSp>
        <p:cxnSp>
          <p:nvCxnSpPr>
            <p:cNvPr id="502" name="Google Shape;502;p34"/>
            <p:cNvCxnSpPr>
              <a:stCxn id="500" idx="5"/>
              <a:endCxn id="490" idx="1"/>
            </p:cNvCxnSpPr>
            <p:nvPr/>
          </p:nvCxnSpPr>
          <p:spPr>
            <a:xfrm>
              <a:off x="6680275" y="2190336"/>
              <a:ext cx="2033400" cy="493500"/>
            </a:xfrm>
            <a:prstGeom prst="straightConnector1">
              <a:avLst/>
            </a:prstGeom>
            <a:noFill/>
            <a:ln w="19050" cap="flat" cmpd="sng">
              <a:solidFill>
                <a:schemeClr val="dk1"/>
              </a:solidFill>
              <a:prstDash val="solid"/>
              <a:round/>
              <a:headEnd type="none" w="med" len="med"/>
              <a:tailEnd type="none" w="med" len="med"/>
            </a:ln>
          </p:spPr>
        </p:cxnSp>
        <p:cxnSp>
          <p:nvCxnSpPr>
            <p:cNvPr id="503" name="Google Shape;503;p34"/>
            <p:cNvCxnSpPr>
              <a:stCxn id="479" idx="6"/>
              <a:endCxn id="490" idx="3"/>
            </p:cNvCxnSpPr>
            <p:nvPr/>
          </p:nvCxnSpPr>
          <p:spPr>
            <a:xfrm rot="10800000" flipH="1">
              <a:off x="7187719" y="2751677"/>
              <a:ext cx="1526100" cy="786600"/>
            </a:xfrm>
            <a:prstGeom prst="straightConnector1">
              <a:avLst/>
            </a:prstGeom>
            <a:noFill/>
            <a:ln w="19050" cap="flat" cmpd="sng">
              <a:solidFill>
                <a:schemeClr val="dk1"/>
              </a:solidFill>
              <a:prstDash val="solid"/>
              <a:round/>
              <a:headEnd type="none" w="med" len="med"/>
              <a:tailEnd type="none" w="med" len="med"/>
            </a:ln>
          </p:spPr>
        </p:cxnSp>
        <p:cxnSp>
          <p:nvCxnSpPr>
            <p:cNvPr id="504" name="Google Shape;504;p34"/>
            <p:cNvCxnSpPr>
              <a:stCxn id="479" idx="5"/>
              <a:endCxn id="492" idx="1"/>
            </p:cNvCxnSpPr>
            <p:nvPr/>
          </p:nvCxnSpPr>
          <p:spPr>
            <a:xfrm>
              <a:off x="7167773" y="3586431"/>
              <a:ext cx="822000" cy="10038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7"/>
          <p:cNvSpPr txBox="1">
            <a:spLocks noGrp="1"/>
          </p:cNvSpPr>
          <p:nvPr>
            <p:ph type="title"/>
          </p:nvPr>
        </p:nvSpPr>
        <p:spPr>
          <a:xfrm>
            <a:off x="597738" y="779580"/>
            <a:ext cx="6576000" cy="5232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b="1" dirty="0"/>
              <a:t>Cara Kerja PBO/OOP</a:t>
            </a:r>
            <a:endParaRPr sz="3200" b="1" dirty="0"/>
          </a:p>
        </p:txBody>
      </p:sp>
      <p:sp>
        <p:nvSpPr>
          <p:cNvPr id="555" name="Google Shape;555;p37"/>
          <p:cNvSpPr txBox="1">
            <a:spLocks noGrp="1"/>
          </p:cNvSpPr>
          <p:nvPr>
            <p:ph type="subTitle" idx="1"/>
          </p:nvPr>
        </p:nvSpPr>
        <p:spPr>
          <a:xfrm>
            <a:off x="173027" y="1249208"/>
            <a:ext cx="6576000" cy="3713377"/>
          </a:xfrm>
          <a:prstGeom prst="rect">
            <a:avLst/>
          </a:prstGeom>
        </p:spPr>
        <p:txBody>
          <a:bodyPr spcFirstLastPara="1" wrap="square" lIns="91425" tIns="91425" rIns="91425" bIns="91425" anchor="t" anchorCtr="0">
            <a:noAutofit/>
          </a:bodyPr>
          <a:lstStyle/>
          <a:p>
            <a:pPr marL="0" lvl="0" indent="0"/>
            <a:r>
              <a:rPr lang="id-ID" sz="2000" dirty="0"/>
              <a:t> Langkah pertama dalam PBO yaitu mengidentifikasi semua objek yang ingin dimanipulasi oleh </a:t>
            </a:r>
            <a:r>
              <a:rPr lang="id-ID" sz="2000" i="1" dirty="0"/>
              <a:t>programmer</a:t>
            </a:r>
            <a:r>
              <a:rPr lang="id-ID" sz="2000" dirty="0"/>
              <a:t> dan bagaimana mereka saling berhubungan. Setelah suatu objek diketahui, itu kemudian digeneralisasikan sebagai </a:t>
            </a:r>
            <a:r>
              <a:rPr lang="id-ID" sz="2000" i="1" dirty="0"/>
              <a:t>object class</a:t>
            </a:r>
            <a:r>
              <a:rPr lang="id-ID" sz="2000" dirty="0"/>
              <a:t> (kelas objek) yang mendefinisikan jenis data yang dikandungnya dan urutan logika apa pun yang dapat memanipulasinya. Setiap urutan logika yang berbeda dikenal sebagai </a:t>
            </a:r>
            <a:r>
              <a:rPr lang="id-ID" sz="2000" i="1" dirty="0"/>
              <a:t>method</a:t>
            </a:r>
            <a:r>
              <a:rPr lang="id-ID" sz="2000" dirty="0"/>
              <a:t> dan objek dapat berkomunikasi dengan antarmuka yang didefinisikan dengan baik yang disebut </a:t>
            </a:r>
            <a:r>
              <a:rPr lang="id-ID" sz="2000" i="1" dirty="0"/>
              <a:t>message</a:t>
            </a:r>
            <a:r>
              <a:rPr lang="id-ID" dirty="0"/>
              <a:t>.</a:t>
            </a:r>
            <a:endParaRPr dirty="0"/>
          </a:p>
        </p:txBody>
      </p:sp>
      <p:grpSp>
        <p:nvGrpSpPr>
          <p:cNvPr id="556" name="Google Shape;556;p37"/>
          <p:cNvGrpSpPr/>
          <p:nvPr/>
        </p:nvGrpSpPr>
        <p:grpSpPr>
          <a:xfrm>
            <a:off x="6605565" y="2082971"/>
            <a:ext cx="3157715" cy="3383114"/>
            <a:chOff x="6605565" y="2082971"/>
            <a:chExt cx="3157715" cy="3383114"/>
          </a:xfrm>
        </p:grpSpPr>
        <p:grpSp>
          <p:nvGrpSpPr>
            <p:cNvPr id="557" name="Google Shape;557;p37"/>
            <p:cNvGrpSpPr/>
            <p:nvPr/>
          </p:nvGrpSpPr>
          <p:grpSpPr>
            <a:xfrm>
              <a:off x="6718168" y="3060491"/>
              <a:ext cx="802799" cy="802799"/>
              <a:chOff x="353675" y="3417700"/>
              <a:chExt cx="527775" cy="527775"/>
            </a:xfrm>
          </p:grpSpPr>
          <p:sp>
            <p:nvSpPr>
              <p:cNvPr id="558" name="Google Shape;558;p37"/>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7"/>
            <p:cNvSpPr/>
            <p:nvPr/>
          </p:nvSpPr>
          <p:spPr>
            <a:xfrm>
              <a:off x="7051519" y="33939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7"/>
            <p:cNvGrpSpPr/>
            <p:nvPr/>
          </p:nvGrpSpPr>
          <p:grpSpPr>
            <a:xfrm rot="6659213">
              <a:off x="7961241" y="2312410"/>
              <a:ext cx="1572572" cy="1572608"/>
              <a:chOff x="3286600" y="1519925"/>
              <a:chExt cx="1093425" cy="1093450"/>
            </a:xfrm>
          </p:grpSpPr>
          <p:sp>
            <p:nvSpPr>
              <p:cNvPr id="607" name="Google Shape;607;p37"/>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7"/>
            <p:cNvSpPr/>
            <p:nvPr/>
          </p:nvSpPr>
          <p:spPr>
            <a:xfrm>
              <a:off x="8699646" y="3050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7"/>
            <p:cNvGrpSpPr/>
            <p:nvPr/>
          </p:nvGrpSpPr>
          <p:grpSpPr>
            <a:xfrm>
              <a:off x="7165942" y="4077859"/>
              <a:ext cx="1388271" cy="1388226"/>
              <a:chOff x="5708875" y="1687175"/>
              <a:chExt cx="758950" cy="758925"/>
            </a:xfrm>
          </p:grpSpPr>
          <p:sp>
            <p:nvSpPr>
              <p:cNvPr id="618" name="Google Shape;618;p37"/>
              <p:cNvSpPr/>
              <p:nvPr/>
            </p:nvSpPr>
            <p:spPr>
              <a:xfrm>
                <a:off x="5708875" y="1687175"/>
                <a:ext cx="758950" cy="758925"/>
              </a:xfrm>
              <a:custGeom>
                <a:avLst/>
                <a:gdLst/>
                <a:ahLst/>
                <a:cxnLst/>
                <a:rect l="l" t="t" r="r" b="b"/>
                <a:pathLst>
                  <a:path w="30358" h="30357" extrusionOk="0">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909150" y="1887425"/>
                <a:ext cx="358400" cy="358425"/>
              </a:xfrm>
              <a:custGeom>
                <a:avLst/>
                <a:gdLst/>
                <a:ahLst/>
                <a:cxnLst/>
                <a:rect l="l" t="t" r="r" b="b"/>
                <a:pathLst>
                  <a:path w="14336" h="14337" extrusionOk="0">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6011600" y="1902525"/>
                <a:ext cx="21700" cy="40375"/>
              </a:xfrm>
              <a:custGeom>
                <a:avLst/>
                <a:gdLst/>
                <a:ahLst/>
                <a:cxnLst/>
                <a:rect l="l" t="t" r="r" b="b"/>
                <a:pathLst>
                  <a:path w="868" h="1615" extrusionOk="0">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989325" y="1914475"/>
                <a:ext cx="26700" cy="38050"/>
              </a:xfrm>
              <a:custGeom>
                <a:avLst/>
                <a:gdLst/>
                <a:ahLst/>
                <a:cxnLst/>
                <a:rect l="l" t="t" r="r" b="b"/>
                <a:pathLst>
                  <a:path w="1068" h="1522" extrusionOk="0">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6035425" y="1893950"/>
                <a:ext cx="16250" cy="41850"/>
              </a:xfrm>
              <a:custGeom>
                <a:avLst/>
                <a:gdLst/>
                <a:ahLst/>
                <a:cxnLst/>
                <a:rect l="l" t="t" r="r" b="b"/>
                <a:pathLst>
                  <a:path w="650" h="1674" extrusionOk="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6060375" y="1888875"/>
                <a:ext cx="10475" cy="42550"/>
              </a:xfrm>
              <a:custGeom>
                <a:avLst/>
                <a:gdLst/>
                <a:ahLst/>
                <a:cxnLst/>
                <a:rect l="l" t="t" r="r" b="b"/>
                <a:pathLst>
                  <a:path w="419" h="1702" extrusionOk="0">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969100" y="1929500"/>
                <a:ext cx="31125" cy="34975"/>
              </a:xfrm>
              <a:custGeom>
                <a:avLst/>
                <a:gdLst/>
                <a:ahLst/>
                <a:cxnLst/>
                <a:rect l="l" t="t" r="r" b="b"/>
                <a:pathLst>
                  <a:path w="1245" h="1399" extrusionOk="0">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5915650" y="2013725"/>
                <a:ext cx="41900" cy="16250"/>
              </a:xfrm>
              <a:custGeom>
                <a:avLst/>
                <a:gdLst/>
                <a:ahLst/>
                <a:cxnLst/>
                <a:rect l="l" t="t" r="r" b="b"/>
                <a:pathLst>
                  <a:path w="1676" h="650" extrusionOk="0">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5910600" y="2038675"/>
                <a:ext cx="42525" cy="10475"/>
              </a:xfrm>
              <a:custGeom>
                <a:avLst/>
                <a:gdLst/>
                <a:ahLst/>
                <a:cxnLst/>
                <a:rect l="l" t="t" r="r" b="b"/>
                <a:pathLst>
                  <a:path w="1701" h="419" extrusionOk="0">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5951250" y="1947300"/>
                <a:ext cx="34950" cy="31175"/>
              </a:xfrm>
              <a:custGeom>
                <a:avLst/>
                <a:gdLst/>
                <a:ahLst/>
                <a:cxnLst/>
                <a:rect l="l" t="t" r="r" b="b"/>
                <a:pathLst>
                  <a:path w="1398" h="1247" extrusionOk="0">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936200" y="1967550"/>
                <a:ext cx="38075" cy="26750"/>
              </a:xfrm>
              <a:custGeom>
                <a:avLst/>
                <a:gdLst/>
                <a:ahLst/>
                <a:cxnLst/>
                <a:rect l="l" t="t" r="r" b="b"/>
                <a:pathLst>
                  <a:path w="1523" h="1070" extrusionOk="0">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924225" y="1989850"/>
                <a:ext cx="40375" cy="21700"/>
              </a:xfrm>
              <a:custGeom>
                <a:avLst/>
                <a:gdLst/>
                <a:ahLst/>
                <a:cxnLst/>
                <a:rect l="l" t="t" r="r" b="b"/>
                <a:pathLst>
                  <a:path w="1615" h="868" extrusionOk="0">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7"/>
            <p:cNvSpPr/>
            <p:nvPr/>
          </p:nvSpPr>
          <p:spPr>
            <a:xfrm>
              <a:off x="7817732" y="4729687"/>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1" name="Google Shape;631;p37"/>
            <p:cNvCxnSpPr>
              <a:stCxn id="605" idx="5"/>
              <a:endCxn id="630" idx="1"/>
            </p:cNvCxnSpPr>
            <p:nvPr/>
          </p:nvCxnSpPr>
          <p:spPr>
            <a:xfrm>
              <a:off x="7167773" y="3510231"/>
              <a:ext cx="662400" cy="1231800"/>
            </a:xfrm>
            <a:prstGeom prst="straightConnector1">
              <a:avLst/>
            </a:prstGeom>
            <a:noFill/>
            <a:ln w="19050" cap="flat" cmpd="sng">
              <a:solidFill>
                <a:schemeClr val="dk1"/>
              </a:solidFill>
              <a:prstDash val="solid"/>
              <a:round/>
              <a:headEnd type="none" w="med" len="med"/>
              <a:tailEnd type="none" w="med" len="med"/>
            </a:ln>
          </p:spPr>
        </p:cxnSp>
        <p:cxnSp>
          <p:nvCxnSpPr>
            <p:cNvPr id="632" name="Google Shape;632;p37"/>
            <p:cNvCxnSpPr>
              <a:stCxn id="605" idx="6"/>
              <a:endCxn id="616" idx="2"/>
            </p:cNvCxnSpPr>
            <p:nvPr/>
          </p:nvCxnSpPr>
          <p:spPr>
            <a:xfrm rot="10800000" flipH="1">
              <a:off x="7187719" y="3098777"/>
              <a:ext cx="1512000" cy="363300"/>
            </a:xfrm>
            <a:prstGeom prst="straightConnector1">
              <a:avLst/>
            </a:prstGeom>
            <a:noFill/>
            <a:ln w="19050" cap="flat" cmpd="sng">
              <a:solidFill>
                <a:schemeClr val="dk1"/>
              </a:solidFill>
              <a:prstDash val="solid"/>
              <a:round/>
              <a:headEnd type="none" w="med" len="med"/>
              <a:tailEnd type="none" w="med" len="med"/>
            </a:ln>
          </p:spPr>
        </p:cxnSp>
        <p:cxnSp>
          <p:nvCxnSpPr>
            <p:cNvPr id="633" name="Google Shape;633;p37"/>
            <p:cNvCxnSpPr>
              <a:stCxn id="616" idx="4"/>
              <a:endCxn id="630" idx="7"/>
            </p:cNvCxnSpPr>
            <p:nvPr/>
          </p:nvCxnSpPr>
          <p:spPr>
            <a:xfrm flipH="1">
              <a:off x="7890096" y="3146687"/>
              <a:ext cx="857700" cy="1595400"/>
            </a:xfrm>
            <a:prstGeom prst="straightConnector1">
              <a:avLst/>
            </a:prstGeom>
            <a:noFill/>
            <a:ln w="19050" cap="flat" cmpd="sng">
              <a:solidFill>
                <a:schemeClr val="dk1"/>
              </a:solidFill>
              <a:prstDash val="solid"/>
              <a:round/>
              <a:headEnd type="none" w="med" len="med"/>
              <a:tailEnd type="none" w="med" len="med"/>
            </a:ln>
          </p:spPr>
        </p:cxnSp>
        <p:cxnSp>
          <p:nvCxnSpPr>
            <p:cNvPr id="634" name="Google Shape;634;p37"/>
            <p:cNvCxnSpPr>
              <a:stCxn id="605" idx="3"/>
            </p:cNvCxnSpPr>
            <p:nvPr/>
          </p:nvCxnSpPr>
          <p:spPr>
            <a:xfrm flipH="1">
              <a:off x="6605565" y="3510231"/>
              <a:ext cx="465900" cy="1763100"/>
            </a:xfrm>
            <a:prstGeom prst="straightConnector1">
              <a:avLst/>
            </a:prstGeom>
            <a:noFill/>
            <a:ln w="19050" cap="flat" cmpd="sng">
              <a:solidFill>
                <a:schemeClr val="dk1"/>
              </a:solidFill>
              <a:prstDash val="solid"/>
              <a:round/>
              <a:headEnd type="none" w="med" len="med"/>
              <a:tailEnd type="none" w="med" len="med"/>
            </a:ln>
          </p:spPr>
        </p:cxnSp>
        <p:cxnSp>
          <p:nvCxnSpPr>
            <p:cNvPr id="635" name="Google Shape;635;p37"/>
            <p:cNvCxnSpPr>
              <a:stCxn id="630" idx="6"/>
            </p:cNvCxnSpPr>
            <p:nvPr/>
          </p:nvCxnSpPr>
          <p:spPr>
            <a:xfrm>
              <a:off x="7902632" y="4771987"/>
              <a:ext cx="1285800" cy="237300"/>
            </a:xfrm>
            <a:prstGeom prst="straightConnector1">
              <a:avLst/>
            </a:prstGeom>
            <a:noFill/>
            <a:ln w="19050" cap="flat" cmpd="sng">
              <a:solidFill>
                <a:schemeClr val="dk1"/>
              </a:solidFill>
              <a:prstDash val="solid"/>
              <a:round/>
              <a:headEnd type="none" w="med" len="med"/>
              <a:tailEnd type="none" w="med" len="med"/>
            </a:ln>
          </p:spPr>
        </p:cxnSp>
      </p:grpSp>
      <p:grpSp>
        <p:nvGrpSpPr>
          <p:cNvPr id="84" name="Google Shape;7749;p67">
            <a:extLst>
              <a:ext uri="{FF2B5EF4-FFF2-40B4-BE49-F238E27FC236}">
                <a16:creationId xmlns:a16="http://schemas.microsoft.com/office/drawing/2014/main" id="{EB8A9340-5160-4B3E-984E-250EC470C1A1}"/>
              </a:ext>
            </a:extLst>
          </p:cNvPr>
          <p:cNvGrpSpPr/>
          <p:nvPr/>
        </p:nvGrpSpPr>
        <p:grpSpPr>
          <a:xfrm>
            <a:off x="6672642" y="32611"/>
            <a:ext cx="2426986" cy="585653"/>
            <a:chOff x="1247650" y="2075423"/>
            <a:chExt cx="6648477" cy="1557238"/>
          </a:xfrm>
        </p:grpSpPr>
        <p:sp>
          <p:nvSpPr>
            <p:cNvPr id="85" name="Google Shape;7750;p67">
              <a:extLst>
                <a:ext uri="{FF2B5EF4-FFF2-40B4-BE49-F238E27FC236}">
                  <a16:creationId xmlns:a16="http://schemas.microsoft.com/office/drawing/2014/main" id="{6B972C28-6FF7-4CF8-A683-29F31C0745E3}"/>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751;p67">
              <a:extLst>
                <a:ext uri="{FF2B5EF4-FFF2-40B4-BE49-F238E27FC236}">
                  <a16:creationId xmlns:a16="http://schemas.microsoft.com/office/drawing/2014/main" id="{A1655A1F-511F-4FF4-9FD3-0BE8CB00CB86}"/>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2;p67">
              <a:extLst>
                <a:ext uri="{FF2B5EF4-FFF2-40B4-BE49-F238E27FC236}">
                  <a16:creationId xmlns:a16="http://schemas.microsoft.com/office/drawing/2014/main" id="{9CF1578D-FCE9-486E-BFB8-DB0414796581}"/>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753;p67">
              <a:extLst>
                <a:ext uri="{FF2B5EF4-FFF2-40B4-BE49-F238E27FC236}">
                  <a16:creationId xmlns:a16="http://schemas.microsoft.com/office/drawing/2014/main" id="{EBA32EBD-59B3-47BD-87BF-3B48380B2902}"/>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754;p67">
              <a:extLst>
                <a:ext uri="{FF2B5EF4-FFF2-40B4-BE49-F238E27FC236}">
                  <a16:creationId xmlns:a16="http://schemas.microsoft.com/office/drawing/2014/main" id="{365530C3-6935-4438-A747-A7C6A7B7D7F6}"/>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755;p67">
              <a:extLst>
                <a:ext uri="{FF2B5EF4-FFF2-40B4-BE49-F238E27FC236}">
                  <a16:creationId xmlns:a16="http://schemas.microsoft.com/office/drawing/2014/main" id="{92C559F7-2290-4606-98DB-B4E1DED687A6}"/>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DF25560C-F437-4B61-ABA1-F91DD11ED2D9}"/>
              </a:ext>
            </a:extLst>
          </p:cNvPr>
          <p:cNvSpPr/>
          <p:nvPr/>
        </p:nvSpPr>
        <p:spPr>
          <a:xfrm>
            <a:off x="44371" y="187876"/>
            <a:ext cx="578017" cy="523220"/>
          </a:xfrm>
          <a:prstGeom prst="rect">
            <a:avLst/>
          </a:prstGeom>
        </p:spPr>
        <p:txBody>
          <a:bodyPr wrap="square">
            <a:spAutoFit/>
          </a:bodyPr>
          <a:lstStyle/>
          <a:p>
            <a:pPr lvl="0"/>
            <a:r>
              <a:rPr lang="en" sz="2800" dirty="0">
                <a:solidFill>
                  <a:schemeClr val="tx1"/>
                </a:solidFill>
                <a:latin typeface="Kantumruy Pro"/>
              </a:rPr>
              <a:t>0</a:t>
            </a:r>
            <a:r>
              <a:rPr lang="id-ID" sz="2800" dirty="0">
                <a:solidFill>
                  <a:schemeClr val="tx1"/>
                </a:solidFill>
                <a:latin typeface="Kantumruy Pro"/>
              </a:rPr>
              <a:t>2</a:t>
            </a:r>
            <a:endParaRPr lang="en" sz="2800" dirty="0">
              <a:solidFill>
                <a:schemeClr val="tx1"/>
              </a:solidFill>
              <a:latin typeface="Kantumruy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2" name="Google Shape;522;p36"/>
          <p:cNvGrpSpPr/>
          <p:nvPr/>
        </p:nvGrpSpPr>
        <p:grpSpPr>
          <a:xfrm>
            <a:off x="6455172" y="2767128"/>
            <a:ext cx="2843422" cy="2409073"/>
            <a:chOff x="6455172" y="2767128"/>
            <a:chExt cx="2843422" cy="2409073"/>
          </a:xfrm>
        </p:grpSpPr>
        <p:grpSp>
          <p:nvGrpSpPr>
            <p:cNvPr id="523" name="Google Shape;523;p36"/>
            <p:cNvGrpSpPr/>
            <p:nvPr/>
          </p:nvGrpSpPr>
          <p:grpSpPr>
            <a:xfrm>
              <a:off x="6455172" y="3429900"/>
              <a:ext cx="1560567" cy="1561202"/>
              <a:chOff x="6644550" y="3312875"/>
              <a:chExt cx="737125" cy="737425"/>
            </a:xfrm>
          </p:grpSpPr>
          <p:sp>
            <p:nvSpPr>
              <p:cNvPr id="524" name="Google Shape;524;p36"/>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8073705" y="2767128"/>
              <a:ext cx="802800" cy="802800"/>
              <a:chOff x="5949025" y="3502375"/>
              <a:chExt cx="358425" cy="358425"/>
            </a:xfrm>
          </p:grpSpPr>
          <p:sp>
            <p:nvSpPr>
              <p:cNvPr id="533" name="Google Shape;533;p36"/>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6"/>
            <p:cNvSpPr/>
            <p:nvPr/>
          </p:nvSpPr>
          <p:spPr>
            <a:xfrm>
              <a:off x="8406994" y="3100427"/>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7187306" y="4162501"/>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36"/>
            <p:cNvCxnSpPr>
              <a:stCxn id="545" idx="7"/>
              <a:endCxn id="544" idx="3"/>
            </p:cNvCxnSpPr>
            <p:nvPr/>
          </p:nvCxnSpPr>
          <p:spPr>
            <a:xfrm rot="10800000" flipH="1">
              <a:off x="7269503" y="3216560"/>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36"/>
            <p:cNvCxnSpPr>
              <a:stCxn id="544" idx="4"/>
            </p:cNvCxnSpPr>
            <p:nvPr/>
          </p:nvCxnSpPr>
          <p:spPr>
            <a:xfrm>
              <a:off x="8475094" y="3236627"/>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548" name="Google Shape;548;p36"/>
            <p:cNvCxnSpPr>
              <a:stCxn id="545" idx="4"/>
            </p:cNvCxnSpPr>
            <p:nvPr/>
          </p:nvCxnSpPr>
          <p:spPr>
            <a:xfrm>
              <a:off x="7235456" y="4258501"/>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549" name="Google Shape;549;p36"/>
            <p:cNvCxnSpPr>
              <a:stCxn id="544" idx="6"/>
            </p:cNvCxnSpPr>
            <p:nvPr/>
          </p:nvCxnSpPr>
          <p:spPr>
            <a:xfrm>
              <a:off x="8543194" y="3168527"/>
              <a:ext cx="755400" cy="0"/>
            </a:xfrm>
            <a:prstGeom prst="straightConnector1">
              <a:avLst/>
            </a:prstGeom>
            <a:noFill/>
            <a:ln w="19050" cap="flat" cmpd="sng">
              <a:solidFill>
                <a:schemeClr val="dk2"/>
              </a:solidFill>
              <a:prstDash val="solid"/>
              <a:round/>
              <a:headEnd type="none" w="med" len="med"/>
              <a:tailEnd type="none" w="med" len="med"/>
            </a:ln>
          </p:spPr>
        </p:cxnSp>
      </p:grpSp>
      <p:sp>
        <p:nvSpPr>
          <p:cNvPr id="32" name="Rectangle 31">
            <a:extLst>
              <a:ext uri="{FF2B5EF4-FFF2-40B4-BE49-F238E27FC236}">
                <a16:creationId xmlns:a16="http://schemas.microsoft.com/office/drawing/2014/main" id="{A8ABE603-2C4D-49D9-9C7A-908D60DB9504}"/>
              </a:ext>
            </a:extLst>
          </p:cNvPr>
          <p:cNvSpPr/>
          <p:nvPr/>
        </p:nvSpPr>
        <p:spPr>
          <a:xfrm>
            <a:off x="44371" y="187876"/>
            <a:ext cx="560063" cy="523220"/>
          </a:xfrm>
          <a:prstGeom prst="rect">
            <a:avLst/>
          </a:prstGeom>
          <a:ln>
            <a:solidFill>
              <a:schemeClr val="tx1"/>
            </a:solidFill>
          </a:ln>
        </p:spPr>
        <p:txBody>
          <a:bodyPr wrap="square">
            <a:spAutoFit/>
          </a:bodyPr>
          <a:lstStyle/>
          <a:p>
            <a:pPr lvl="0"/>
            <a:r>
              <a:rPr lang="en" sz="2800" dirty="0">
                <a:solidFill>
                  <a:schemeClr val="accent6"/>
                </a:solidFill>
                <a:latin typeface="Kantumruy Pro"/>
              </a:rPr>
              <a:t>0</a:t>
            </a:r>
            <a:r>
              <a:rPr lang="id-ID" sz="2800" dirty="0">
                <a:solidFill>
                  <a:schemeClr val="accent6"/>
                </a:solidFill>
                <a:latin typeface="Kantumruy Pro"/>
              </a:rPr>
              <a:t>3</a:t>
            </a:r>
            <a:endParaRPr lang="en" sz="2800" dirty="0">
              <a:solidFill>
                <a:schemeClr val="accent6"/>
              </a:solidFill>
              <a:latin typeface="Kantumruy Pro"/>
            </a:endParaRPr>
          </a:p>
        </p:txBody>
      </p:sp>
      <p:sp>
        <p:nvSpPr>
          <p:cNvPr id="2" name="Rectangle 1">
            <a:extLst>
              <a:ext uri="{FF2B5EF4-FFF2-40B4-BE49-F238E27FC236}">
                <a16:creationId xmlns:a16="http://schemas.microsoft.com/office/drawing/2014/main" id="{97F34AC1-93C9-4386-A38E-2307A6CFEA1D}"/>
              </a:ext>
            </a:extLst>
          </p:cNvPr>
          <p:cNvSpPr/>
          <p:nvPr/>
        </p:nvSpPr>
        <p:spPr>
          <a:xfrm>
            <a:off x="604434" y="711096"/>
            <a:ext cx="3560480" cy="584775"/>
          </a:xfrm>
          <a:prstGeom prst="rect">
            <a:avLst/>
          </a:prstGeom>
        </p:spPr>
        <p:txBody>
          <a:bodyPr wrap="square">
            <a:spAutoFit/>
          </a:bodyPr>
          <a:lstStyle/>
          <a:p>
            <a:r>
              <a:rPr lang="id-ID" sz="3200" b="1" dirty="0">
                <a:solidFill>
                  <a:schemeClr val="accent6"/>
                </a:solidFill>
                <a:latin typeface="Kantumruy Pro"/>
              </a:rPr>
              <a:t>Tujuan PBO/OOP</a:t>
            </a:r>
            <a:endParaRPr lang="id-ID" sz="3200" dirty="0">
              <a:solidFill>
                <a:schemeClr val="accent6"/>
              </a:solidFill>
              <a:latin typeface="Kantumruy Pro"/>
            </a:endParaRPr>
          </a:p>
        </p:txBody>
      </p:sp>
      <p:sp>
        <p:nvSpPr>
          <p:cNvPr id="5" name="Rectangle 4">
            <a:extLst>
              <a:ext uri="{FF2B5EF4-FFF2-40B4-BE49-F238E27FC236}">
                <a16:creationId xmlns:a16="http://schemas.microsoft.com/office/drawing/2014/main" id="{FC9FC95F-7ADE-4EE7-B9E2-763DF983DB47}"/>
              </a:ext>
            </a:extLst>
          </p:cNvPr>
          <p:cNvSpPr/>
          <p:nvPr/>
        </p:nvSpPr>
        <p:spPr>
          <a:xfrm>
            <a:off x="324402" y="1347474"/>
            <a:ext cx="6330629" cy="1015663"/>
          </a:xfrm>
          <a:prstGeom prst="rect">
            <a:avLst/>
          </a:prstGeom>
        </p:spPr>
        <p:txBody>
          <a:bodyPr wrap="square">
            <a:spAutoFit/>
          </a:bodyPr>
          <a:lstStyle/>
          <a:p>
            <a:pPr marL="0" lvl="0" indent="0"/>
            <a:r>
              <a:rPr lang="id-ID" sz="2000" dirty="0">
                <a:solidFill>
                  <a:schemeClr val="accent6"/>
                </a:solidFill>
                <a:latin typeface="Kantumruy Pro"/>
              </a:rPr>
              <a:t>Tujuan dari PBO/OOP diciptakan untuk mempermudah program dengan cara mengikuti model yang telah ada dalam kehidupan sehari hari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pSp>
        <p:nvGrpSpPr>
          <p:cNvPr id="644" name="Google Shape;644;p38"/>
          <p:cNvGrpSpPr/>
          <p:nvPr/>
        </p:nvGrpSpPr>
        <p:grpSpPr>
          <a:xfrm rot="1974274">
            <a:off x="7237408" y="3178673"/>
            <a:ext cx="3021757" cy="2666049"/>
            <a:chOff x="6503368" y="-65052"/>
            <a:chExt cx="3021757" cy="2666049"/>
          </a:xfrm>
        </p:grpSpPr>
        <p:grpSp>
          <p:nvGrpSpPr>
            <p:cNvPr id="645" name="Google Shape;645;p38"/>
            <p:cNvGrpSpPr/>
            <p:nvPr/>
          </p:nvGrpSpPr>
          <p:grpSpPr>
            <a:xfrm>
              <a:off x="6503368" y="280516"/>
              <a:ext cx="802799" cy="802799"/>
              <a:chOff x="353675" y="3417700"/>
              <a:chExt cx="527775" cy="527775"/>
            </a:xfrm>
          </p:grpSpPr>
          <p:sp>
            <p:nvSpPr>
              <p:cNvPr id="646" name="Google Shape;646;p38"/>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38"/>
            <p:cNvSpPr/>
            <p:nvPr/>
          </p:nvSpPr>
          <p:spPr>
            <a:xfrm>
              <a:off x="6836669" y="614002"/>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48125" y="165415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8"/>
            <p:cNvGrpSpPr/>
            <p:nvPr/>
          </p:nvGrpSpPr>
          <p:grpSpPr>
            <a:xfrm rot="-767906">
              <a:off x="7434697" y="940340"/>
              <a:ext cx="1511972" cy="1511972"/>
              <a:chOff x="4529425" y="1609825"/>
              <a:chExt cx="913625" cy="913625"/>
            </a:xfrm>
          </p:grpSpPr>
          <p:sp>
            <p:nvSpPr>
              <p:cNvPr id="696" name="Google Shape;696;p38"/>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9" name="Google Shape;699;p38"/>
            <p:cNvCxnSpPr>
              <a:stCxn id="693" idx="7"/>
            </p:cNvCxnSpPr>
            <p:nvPr/>
          </p:nvCxnSpPr>
          <p:spPr>
            <a:xfrm rot="10800000" flipH="1">
              <a:off x="6952923" y="-65052"/>
              <a:ext cx="699000" cy="6990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38"/>
            <p:cNvCxnSpPr>
              <a:stCxn id="693" idx="5"/>
              <a:endCxn id="694" idx="1"/>
            </p:cNvCxnSpPr>
            <p:nvPr/>
          </p:nvCxnSpPr>
          <p:spPr>
            <a:xfrm>
              <a:off x="6952923" y="730256"/>
              <a:ext cx="1207500" cy="9363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38"/>
            <p:cNvCxnSpPr>
              <a:stCxn id="694" idx="0"/>
            </p:cNvCxnSpPr>
            <p:nvPr/>
          </p:nvCxnSpPr>
          <p:spPr>
            <a:xfrm rot="10800000">
              <a:off x="8190575" y="-52247"/>
              <a:ext cx="0" cy="17064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38"/>
            <p:cNvCxnSpPr>
              <a:stCxn id="694" idx="6"/>
            </p:cNvCxnSpPr>
            <p:nvPr/>
          </p:nvCxnSpPr>
          <p:spPr>
            <a:xfrm rot="10800000" flipH="1">
              <a:off x="8233025" y="1666453"/>
              <a:ext cx="1292100" cy="30000"/>
            </a:xfrm>
            <a:prstGeom prst="straightConnector1">
              <a:avLst/>
            </a:prstGeom>
            <a:noFill/>
            <a:ln w="19050" cap="flat" cmpd="sng">
              <a:solidFill>
                <a:schemeClr val="dk1"/>
              </a:solidFill>
              <a:prstDash val="solid"/>
              <a:round/>
              <a:headEnd type="none" w="med" len="med"/>
              <a:tailEnd type="none" w="med" len="med"/>
            </a:ln>
          </p:spPr>
        </p:cxnSp>
        <p:sp>
          <p:nvSpPr>
            <p:cNvPr id="703" name="Google Shape;703;p38"/>
            <p:cNvSpPr/>
            <p:nvPr/>
          </p:nvSpPr>
          <p:spPr>
            <a:xfrm rot="5135178">
              <a:off x="6577614" y="1974370"/>
              <a:ext cx="432823" cy="432823"/>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767682" y="2164499"/>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38"/>
            <p:cNvCxnSpPr>
              <a:stCxn id="704" idx="0"/>
              <a:endCxn id="693" idx="4"/>
            </p:cNvCxnSpPr>
            <p:nvPr/>
          </p:nvCxnSpPr>
          <p:spPr>
            <a:xfrm rot="10800000" flipH="1">
              <a:off x="6794082" y="750299"/>
              <a:ext cx="110700" cy="14142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38"/>
            <p:cNvCxnSpPr>
              <a:stCxn id="704" idx="7"/>
              <a:endCxn id="694" idx="3"/>
            </p:cNvCxnSpPr>
            <p:nvPr/>
          </p:nvCxnSpPr>
          <p:spPr>
            <a:xfrm rot="10800000" flipH="1">
              <a:off x="6812750" y="1726388"/>
              <a:ext cx="1347900" cy="445800"/>
            </a:xfrm>
            <a:prstGeom prst="straightConnector1">
              <a:avLst/>
            </a:prstGeom>
            <a:noFill/>
            <a:ln w="19050" cap="flat" cmpd="sng">
              <a:solidFill>
                <a:schemeClr val="dk1"/>
              </a:solidFill>
              <a:prstDash val="solid"/>
              <a:round/>
              <a:headEnd type="none" w="med" len="med"/>
              <a:tailEnd type="none" w="med" len="med"/>
            </a:ln>
          </p:spPr>
        </p:cxnSp>
      </p:grpSp>
      <p:grpSp>
        <p:nvGrpSpPr>
          <p:cNvPr id="69" name="Google Shape;7783;p67">
            <a:extLst>
              <a:ext uri="{FF2B5EF4-FFF2-40B4-BE49-F238E27FC236}">
                <a16:creationId xmlns:a16="http://schemas.microsoft.com/office/drawing/2014/main" id="{BA75F11E-887E-4813-8604-A299015CFFF5}"/>
              </a:ext>
            </a:extLst>
          </p:cNvPr>
          <p:cNvGrpSpPr/>
          <p:nvPr/>
        </p:nvGrpSpPr>
        <p:grpSpPr>
          <a:xfrm rot="5400000">
            <a:off x="7659574" y="1498327"/>
            <a:ext cx="2476762" cy="91743"/>
            <a:chOff x="1464850" y="436376"/>
            <a:chExt cx="6001362" cy="222300"/>
          </a:xfrm>
        </p:grpSpPr>
        <p:sp>
          <p:nvSpPr>
            <p:cNvPr id="70" name="Google Shape;7784;p67">
              <a:extLst>
                <a:ext uri="{FF2B5EF4-FFF2-40B4-BE49-F238E27FC236}">
                  <a16:creationId xmlns:a16="http://schemas.microsoft.com/office/drawing/2014/main" id="{CD724E2F-D9DE-408A-8019-A526DAE9F139}"/>
                </a:ext>
              </a:extLst>
            </p:cNvPr>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785;p67">
              <a:extLst>
                <a:ext uri="{FF2B5EF4-FFF2-40B4-BE49-F238E27FC236}">
                  <a16:creationId xmlns:a16="http://schemas.microsoft.com/office/drawing/2014/main" id="{0AC54B4E-DDCD-4D15-8823-0434561BA699}"/>
                </a:ext>
              </a:extLst>
            </p:cNvPr>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786;p67">
              <a:extLst>
                <a:ext uri="{FF2B5EF4-FFF2-40B4-BE49-F238E27FC236}">
                  <a16:creationId xmlns:a16="http://schemas.microsoft.com/office/drawing/2014/main" id="{C99F1992-1131-4B4C-80F9-BFBAD219DC86}"/>
                </a:ext>
              </a:extLst>
            </p:cNvPr>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787;p67">
              <a:extLst>
                <a:ext uri="{FF2B5EF4-FFF2-40B4-BE49-F238E27FC236}">
                  <a16:creationId xmlns:a16="http://schemas.microsoft.com/office/drawing/2014/main" id="{23FFE06C-85D9-43BC-BBD7-A598BEADD296}"/>
                </a:ext>
              </a:extLst>
            </p:cNvPr>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88;p67">
              <a:extLst>
                <a:ext uri="{FF2B5EF4-FFF2-40B4-BE49-F238E27FC236}">
                  <a16:creationId xmlns:a16="http://schemas.microsoft.com/office/drawing/2014/main" id="{0F249ADA-90EB-4DA5-859C-F8439DD8A8B7}"/>
                </a:ext>
              </a:extLst>
            </p:cNvPr>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789;p67">
              <a:extLst>
                <a:ext uri="{FF2B5EF4-FFF2-40B4-BE49-F238E27FC236}">
                  <a16:creationId xmlns:a16="http://schemas.microsoft.com/office/drawing/2014/main" id="{BAD9CE74-BE35-48F6-95DA-B10CCD01BED0}"/>
                </a:ext>
              </a:extLst>
            </p:cNvPr>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76" name="Google Shape;7790;p67">
              <a:extLst>
                <a:ext uri="{FF2B5EF4-FFF2-40B4-BE49-F238E27FC236}">
                  <a16:creationId xmlns:a16="http://schemas.microsoft.com/office/drawing/2014/main" id="{CFBEA36A-6007-4C66-9E0E-4DD6523C62A6}"/>
                </a:ext>
              </a:extLst>
            </p:cNvPr>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77" name="Google Shape;7791;p67">
              <a:extLst>
                <a:ext uri="{FF2B5EF4-FFF2-40B4-BE49-F238E27FC236}">
                  <a16:creationId xmlns:a16="http://schemas.microsoft.com/office/drawing/2014/main" id="{D255105F-19C4-4929-B440-4FAF21170C21}"/>
                </a:ext>
              </a:extLst>
            </p:cNvPr>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78" name="Google Shape;7792;p67">
              <a:extLst>
                <a:ext uri="{FF2B5EF4-FFF2-40B4-BE49-F238E27FC236}">
                  <a16:creationId xmlns:a16="http://schemas.microsoft.com/office/drawing/2014/main" id="{3E1E466F-BE1D-437F-AC4D-3A13B3FD0176}"/>
                </a:ext>
              </a:extLst>
            </p:cNvPr>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sp>
        <p:nvSpPr>
          <p:cNvPr id="79" name="Rectangle 78">
            <a:extLst>
              <a:ext uri="{FF2B5EF4-FFF2-40B4-BE49-F238E27FC236}">
                <a16:creationId xmlns:a16="http://schemas.microsoft.com/office/drawing/2014/main" id="{A8D758C0-8360-4364-BB27-478EAF3504C1}"/>
              </a:ext>
            </a:extLst>
          </p:cNvPr>
          <p:cNvSpPr/>
          <p:nvPr/>
        </p:nvSpPr>
        <p:spPr>
          <a:xfrm>
            <a:off x="36623" y="181961"/>
            <a:ext cx="575557" cy="523220"/>
          </a:xfrm>
          <a:prstGeom prst="rect">
            <a:avLst/>
          </a:prstGeom>
          <a:ln>
            <a:solidFill>
              <a:schemeClr val="tx2">
                <a:lumMod val="95000"/>
              </a:schemeClr>
            </a:solidFill>
          </a:ln>
        </p:spPr>
        <p:txBody>
          <a:bodyPr wrap="square">
            <a:spAutoFit/>
          </a:bodyPr>
          <a:lstStyle/>
          <a:p>
            <a:pPr lvl="0"/>
            <a:r>
              <a:rPr lang="en" sz="2800" dirty="0">
                <a:solidFill>
                  <a:schemeClr val="tx1">
                    <a:lumMod val="75000"/>
                  </a:schemeClr>
                </a:solidFill>
                <a:latin typeface="Kantumruy Pro"/>
              </a:rPr>
              <a:t>0</a:t>
            </a:r>
            <a:r>
              <a:rPr lang="id-ID" sz="2800" dirty="0">
                <a:solidFill>
                  <a:schemeClr val="tx1">
                    <a:lumMod val="75000"/>
                  </a:schemeClr>
                </a:solidFill>
                <a:latin typeface="Kantumruy Pro"/>
              </a:rPr>
              <a:t>4</a:t>
            </a:r>
            <a:endParaRPr lang="en" sz="2800" dirty="0">
              <a:solidFill>
                <a:schemeClr val="tx1">
                  <a:lumMod val="75000"/>
                </a:schemeClr>
              </a:solidFill>
              <a:latin typeface="Kantumruy Pro"/>
            </a:endParaRPr>
          </a:p>
        </p:txBody>
      </p:sp>
      <p:sp>
        <p:nvSpPr>
          <p:cNvPr id="83" name="Google Shape;554;p37">
            <a:extLst>
              <a:ext uri="{FF2B5EF4-FFF2-40B4-BE49-F238E27FC236}">
                <a16:creationId xmlns:a16="http://schemas.microsoft.com/office/drawing/2014/main" id="{B781ED5D-B898-4EA6-A6A9-2B1CA02CC066}"/>
              </a:ext>
            </a:extLst>
          </p:cNvPr>
          <p:cNvSpPr txBox="1">
            <a:spLocks noGrp="1"/>
          </p:cNvSpPr>
          <p:nvPr>
            <p:ph type="title"/>
          </p:nvPr>
        </p:nvSpPr>
        <p:spPr>
          <a:xfrm>
            <a:off x="597738" y="779580"/>
            <a:ext cx="6576000" cy="5232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b="1" dirty="0"/>
              <a:t>Fitur PBO/OOP</a:t>
            </a:r>
            <a:endParaRPr sz="3200" b="1" dirty="0"/>
          </a:p>
        </p:txBody>
      </p:sp>
      <p:sp>
        <p:nvSpPr>
          <p:cNvPr id="84" name="Rectangle 83">
            <a:extLst>
              <a:ext uri="{FF2B5EF4-FFF2-40B4-BE49-F238E27FC236}">
                <a16:creationId xmlns:a16="http://schemas.microsoft.com/office/drawing/2014/main" id="{E4021DEA-1E61-4770-8145-56F22E675683}"/>
              </a:ext>
            </a:extLst>
          </p:cNvPr>
          <p:cNvSpPr/>
          <p:nvPr/>
        </p:nvSpPr>
        <p:spPr>
          <a:xfrm>
            <a:off x="324402" y="1347474"/>
            <a:ext cx="6330629" cy="2246769"/>
          </a:xfrm>
          <a:prstGeom prst="rect">
            <a:avLst/>
          </a:prstGeom>
        </p:spPr>
        <p:txBody>
          <a:bodyPr wrap="square">
            <a:spAutoFit/>
          </a:bodyPr>
          <a:lstStyle/>
          <a:p>
            <a:pPr marL="0" lvl="0" indent="0"/>
            <a:r>
              <a:rPr lang="id-ID" sz="2000" b="1" dirty="0">
                <a:solidFill>
                  <a:schemeClr val="tx1">
                    <a:lumMod val="75000"/>
                  </a:schemeClr>
                </a:solidFill>
                <a:latin typeface="Kantumruy Pro"/>
              </a:rPr>
              <a:t>-Enkapsulasi</a:t>
            </a:r>
            <a:r>
              <a:rPr lang="id-ID" sz="2000" dirty="0">
                <a:solidFill>
                  <a:schemeClr val="tx1">
                    <a:lumMod val="75000"/>
                  </a:schemeClr>
                </a:solidFill>
                <a:latin typeface="Kantumruy Pro"/>
              </a:rPr>
              <a:t>; Ini membuatv struktur program lebih mudah untuk dikelola karena implemetasi dan status setiap objek tersembunyi dibalik batas yang ditentukan dengan baik.</a:t>
            </a:r>
          </a:p>
          <a:p>
            <a:pPr marL="0" lvl="0" indent="0"/>
            <a:r>
              <a:rPr lang="id-ID" sz="2000" b="1" dirty="0">
                <a:solidFill>
                  <a:schemeClr val="tx1">
                    <a:lumMod val="75000"/>
                  </a:schemeClr>
                </a:solidFill>
                <a:latin typeface="Kantumruy Pro"/>
              </a:rPr>
              <a:t>-Plimorfisme</a:t>
            </a:r>
            <a:r>
              <a:rPr lang="id-ID" sz="2000" dirty="0">
                <a:solidFill>
                  <a:schemeClr val="tx1">
                    <a:lumMod val="75000"/>
                  </a:schemeClr>
                </a:solidFill>
                <a:latin typeface="Kantumruy Pro"/>
              </a:rPr>
              <a:t>; Ini berarti entitas abstrak diimplementasikan dalam berbagai cara.</a:t>
            </a:r>
          </a:p>
          <a:p>
            <a:pPr marL="0" lvl="0" indent="0"/>
            <a:r>
              <a:rPr lang="id-ID" sz="2000" b="1" dirty="0">
                <a:solidFill>
                  <a:schemeClr val="tx1">
                    <a:lumMod val="75000"/>
                  </a:schemeClr>
                </a:solidFill>
                <a:latin typeface="Kantumruy Pro"/>
              </a:rPr>
              <a:t>-Turunan</a:t>
            </a:r>
            <a:r>
              <a:rPr lang="id-ID" sz="2000" dirty="0">
                <a:solidFill>
                  <a:schemeClr val="tx1">
                    <a:lumMod val="75000"/>
                  </a:schemeClr>
                </a:solidFill>
                <a:latin typeface="Kantumruy Pro"/>
              </a:rPr>
              <a:t>;Ini merujuk paada susunan hierarki implementasi fragmen.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grpSp>
        <p:nvGrpSpPr>
          <p:cNvPr id="725" name="Google Shape;725;p41"/>
          <p:cNvGrpSpPr/>
          <p:nvPr/>
        </p:nvGrpSpPr>
        <p:grpSpPr>
          <a:xfrm>
            <a:off x="6379826" y="3092593"/>
            <a:ext cx="2811799" cy="2126931"/>
            <a:chOff x="6379826" y="3092593"/>
            <a:chExt cx="2811799" cy="2126931"/>
          </a:xfrm>
        </p:grpSpPr>
        <p:sp>
          <p:nvSpPr>
            <p:cNvPr id="726" name="Google Shape;726;p41"/>
            <p:cNvSpPr/>
            <p:nvPr/>
          </p:nvSpPr>
          <p:spPr>
            <a:xfrm>
              <a:off x="8364900" y="3092593"/>
              <a:ext cx="432798" cy="432798"/>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8554957" y="3282724"/>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7093325" y="417670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41"/>
            <p:cNvGrpSpPr/>
            <p:nvPr/>
          </p:nvGrpSpPr>
          <p:grpSpPr>
            <a:xfrm>
              <a:off x="6379826" y="3462865"/>
              <a:ext cx="1511958" cy="1511958"/>
              <a:chOff x="4529425" y="1609825"/>
              <a:chExt cx="913625" cy="913625"/>
            </a:xfrm>
          </p:grpSpPr>
          <p:sp>
            <p:nvSpPr>
              <p:cNvPr id="730" name="Google Shape;730;p41"/>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3" name="Google Shape;733;p41"/>
            <p:cNvCxnSpPr>
              <a:stCxn id="728" idx="7"/>
              <a:endCxn id="727" idx="3"/>
            </p:cNvCxnSpPr>
            <p:nvPr/>
          </p:nvCxnSpPr>
          <p:spPr>
            <a:xfrm rot="10800000" flipH="1">
              <a:off x="7165792" y="3327492"/>
              <a:ext cx="1396800" cy="86160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41"/>
            <p:cNvCxnSpPr>
              <a:stCxn id="728" idx="5"/>
            </p:cNvCxnSpPr>
            <p:nvPr/>
          </p:nvCxnSpPr>
          <p:spPr>
            <a:xfrm>
              <a:off x="7165792" y="4248913"/>
              <a:ext cx="493200" cy="94530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41"/>
            <p:cNvCxnSpPr>
              <a:stCxn id="727" idx="4"/>
            </p:cNvCxnSpPr>
            <p:nvPr/>
          </p:nvCxnSpPr>
          <p:spPr>
            <a:xfrm flipH="1">
              <a:off x="8076457" y="3335224"/>
              <a:ext cx="504900" cy="1884300"/>
            </a:xfrm>
            <a:prstGeom prst="straightConnector1">
              <a:avLst/>
            </a:prstGeom>
            <a:noFill/>
            <a:ln w="19050" cap="flat" cmpd="sng">
              <a:solidFill>
                <a:schemeClr val="dk1"/>
              </a:solidFill>
              <a:prstDash val="solid"/>
              <a:round/>
              <a:headEnd type="none" w="med" len="med"/>
              <a:tailEnd type="none" w="med" len="med"/>
            </a:ln>
          </p:spPr>
        </p:cxnSp>
        <p:cxnSp>
          <p:nvCxnSpPr>
            <p:cNvPr id="736" name="Google Shape;736;p41"/>
            <p:cNvCxnSpPr>
              <a:stCxn id="727" idx="5"/>
            </p:cNvCxnSpPr>
            <p:nvPr/>
          </p:nvCxnSpPr>
          <p:spPr>
            <a:xfrm>
              <a:off x="8600025" y="3327536"/>
              <a:ext cx="591600" cy="1260900"/>
            </a:xfrm>
            <a:prstGeom prst="straightConnector1">
              <a:avLst/>
            </a:prstGeom>
            <a:noFill/>
            <a:ln w="19050" cap="flat" cmpd="sng">
              <a:solidFill>
                <a:schemeClr val="dk1"/>
              </a:solidFill>
              <a:prstDash val="solid"/>
              <a:round/>
              <a:headEnd type="none" w="med" len="med"/>
              <a:tailEnd type="none" w="med" len="med"/>
            </a:ln>
          </p:spPr>
        </p:cxnSp>
      </p:grpSp>
      <p:grpSp>
        <p:nvGrpSpPr>
          <p:cNvPr id="15" name="Google Shape;7749;p67">
            <a:extLst>
              <a:ext uri="{FF2B5EF4-FFF2-40B4-BE49-F238E27FC236}">
                <a16:creationId xmlns:a16="http://schemas.microsoft.com/office/drawing/2014/main" id="{B970FE3F-C8B0-4EE9-82A7-CE40140E3AAE}"/>
              </a:ext>
            </a:extLst>
          </p:cNvPr>
          <p:cNvGrpSpPr/>
          <p:nvPr/>
        </p:nvGrpSpPr>
        <p:grpSpPr>
          <a:xfrm rot="5400000">
            <a:off x="7597665" y="955225"/>
            <a:ext cx="2426986" cy="585653"/>
            <a:chOff x="1247650" y="2075423"/>
            <a:chExt cx="6648477" cy="1557238"/>
          </a:xfrm>
        </p:grpSpPr>
        <p:sp>
          <p:nvSpPr>
            <p:cNvPr id="16" name="Google Shape;7750;p67">
              <a:extLst>
                <a:ext uri="{FF2B5EF4-FFF2-40B4-BE49-F238E27FC236}">
                  <a16:creationId xmlns:a16="http://schemas.microsoft.com/office/drawing/2014/main" id="{24492BFF-89B9-4DF8-B9F0-A93B60704666}"/>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51;p67">
              <a:extLst>
                <a:ext uri="{FF2B5EF4-FFF2-40B4-BE49-F238E27FC236}">
                  <a16:creationId xmlns:a16="http://schemas.microsoft.com/office/drawing/2014/main" id="{333248F3-F0D3-45BF-B203-452BCFA67A4D}"/>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52;p67">
              <a:extLst>
                <a:ext uri="{FF2B5EF4-FFF2-40B4-BE49-F238E27FC236}">
                  <a16:creationId xmlns:a16="http://schemas.microsoft.com/office/drawing/2014/main" id="{27310728-86B2-45E9-BDA7-31D40040C5D6}"/>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53;p67">
              <a:extLst>
                <a:ext uri="{FF2B5EF4-FFF2-40B4-BE49-F238E27FC236}">
                  <a16:creationId xmlns:a16="http://schemas.microsoft.com/office/drawing/2014/main" id="{DF89CF57-BB76-42AD-AFAE-A57F6FF5FE82}"/>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54;p67">
              <a:extLst>
                <a:ext uri="{FF2B5EF4-FFF2-40B4-BE49-F238E27FC236}">
                  <a16:creationId xmlns:a16="http://schemas.microsoft.com/office/drawing/2014/main" id="{C70C71DA-8C7A-4A3E-A3A6-9BFC852CD4BB}"/>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5;p67">
              <a:extLst>
                <a:ext uri="{FF2B5EF4-FFF2-40B4-BE49-F238E27FC236}">
                  <a16:creationId xmlns:a16="http://schemas.microsoft.com/office/drawing/2014/main" id="{2CB09311-A2F9-4520-A305-EAB328C6977B}"/>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a:extLst>
              <a:ext uri="{FF2B5EF4-FFF2-40B4-BE49-F238E27FC236}">
                <a16:creationId xmlns:a16="http://schemas.microsoft.com/office/drawing/2014/main" id="{BBACCE9B-5A19-46E7-814B-DFE1EA3C67E9}"/>
              </a:ext>
            </a:extLst>
          </p:cNvPr>
          <p:cNvSpPr/>
          <p:nvPr/>
        </p:nvSpPr>
        <p:spPr>
          <a:xfrm>
            <a:off x="36623" y="181961"/>
            <a:ext cx="575557" cy="523220"/>
          </a:xfrm>
          <a:prstGeom prst="rect">
            <a:avLst/>
          </a:prstGeom>
          <a:ln>
            <a:solidFill>
              <a:schemeClr val="tx2">
                <a:lumMod val="95000"/>
              </a:schemeClr>
            </a:solidFill>
          </a:ln>
        </p:spPr>
        <p:txBody>
          <a:bodyPr wrap="square">
            <a:spAutoFit/>
          </a:bodyPr>
          <a:lstStyle/>
          <a:p>
            <a:pPr lvl="0"/>
            <a:r>
              <a:rPr lang="en" sz="2800" dirty="0">
                <a:solidFill>
                  <a:schemeClr val="tx1">
                    <a:lumMod val="75000"/>
                  </a:schemeClr>
                </a:solidFill>
                <a:latin typeface="Kantumruy Pro"/>
              </a:rPr>
              <a:t>0</a:t>
            </a:r>
            <a:r>
              <a:rPr lang="id-ID" sz="2800" dirty="0">
                <a:solidFill>
                  <a:schemeClr val="tx1">
                    <a:lumMod val="75000"/>
                  </a:schemeClr>
                </a:solidFill>
                <a:latin typeface="Kantumruy Pro"/>
              </a:rPr>
              <a:t>5</a:t>
            </a:r>
            <a:endParaRPr lang="en" sz="2800" dirty="0">
              <a:solidFill>
                <a:schemeClr val="tx1">
                  <a:lumMod val="75000"/>
                </a:schemeClr>
              </a:solidFill>
              <a:latin typeface="Kantumruy Pro"/>
            </a:endParaRPr>
          </a:p>
        </p:txBody>
      </p:sp>
      <p:sp>
        <p:nvSpPr>
          <p:cNvPr id="23" name="Google Shape;554;p37">
            <a:extLst>
              <a:ext uri="{FF2B5EF4-FFF2-40B4-BE49-F238E27FC236}">
                <a16:creationId xmlns:a16="http://schemas.microsoft.com/office/drawing/2014/main" id="{798F338A-417D-4AC6-95D0-3E6F823BF9BF}"/>
              </a:ext>
            </a:extLst>
          </p:cNvPr>
          <p:cNvSpPr txBox="1">
            <a:spLocks/>
          </p:cNvSpPr>
          <p:nvPr/>
        </p:nvSpPr>
        <p:spPr>
          <a:xfrm>
            <a:off x="597738" y="779580"/>
            <a:ext cx="6576000" cy="5232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1pPr>
            <a:lvl2pPr marR="0" lvl="1"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2pPr>
            <a:lvl3pPr marR="0" lvl="2"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3pPr>
            <a:lvl4pPr marR="0" lvl="3"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4pPr>
            <a:lvl5pPr marR="0" lvl="4"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5pPr>
            <a:lvl6pPr marR="0" lvl="5"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6pPr>
            <a:lvl7pPr marR="0" lvl="6"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7pPr>
            <a:lvl8pPr marR="0" lvl="7"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8pPr>
            <a:lvl9pPr marR="0" lvl="8" algn="ctr" rtl="0">
              <a:lnSpc>
                <a:spcPct val="100000"/>
              </a:lnSpc>
              <a:spcBef>
                <a:spcPts val="0"/>
              </a:spcBef>
              <a:spcAft>
                <a:spcPts val="0"/>
              </a:spcAft>
              <a:buClr>
                <a:schemeClr val="dk1"/>
              </a:buClr>
              <a:buSzPts val="6000"/>
              <a:buFont typeface="Kantumruy Pro"/>
              <a:buNone/>
              <a:defRPr sz="6000" b="0" i="0" u="none" strike="noStrike" cap="none">
                <a:solidFill>
                  <a:schemeClr val="dk1"/>
                </a:solidFill>
                <a:latin typeface="Kantumruy Pro"/>
                <a:ea typeface="Kantumruy Pro"/>
                <a:cs typeface="Kantumruy Pro"/>
                <a:sym typeface="Kantumruy Pro"/>
              </a:defRPr>
            </a:lvl9pPr>
          </a:lstStyle>
          <a:p>
            <a:r>
              <a:rPr lang="id-ID" sz="3200" b="1" dirty="0"/>
              <a:t>Manfaat PBO/OOP</a:t>
            </a:r>
          </a:p>
        </p:txBody>
      </p:sp>
      <p:sp>
        <p:nvSpPr>
          <p:cNvPr id="24" name="Google Shape;429;p34">
            <a:extLst>
              <a:ext uri="{FF2B5EF4-FFF2-40B4-BE49-F238E27FC236}">
                <a16:creationId xmlns:a16="http://schemas.microsoft.com/office/drawing/2014/main" id="{5FD26310-0AD6-44DD-8995-700D672A1817}"/>
              </a:ext>
            </a:extLst>
          </p:cNvPr>
          <p:cNvSpPr txBox="1">
            <a:spLocks/>
          </p:cNvSpPr>
          <p:nvPr/>
        </p:nvSpPr>
        <p:spPr>
          <a:xfrm>
            <a:off x="239971" y="1254758"/>
            <a:ext cx="5553702" cy="31442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2000" dirty="0">
                <a:solidFill>
                  <a:schemeClr val="tx1"/>
                </a:solidFill>
                <a:latin typeface="Kantumruy Pro"/>
              </a:rPr>
              <a:t>Pemrograman berorientasi objek bertujuan  untuk mengimplementasikan entitas dunia nyata seperti pewarisan, persembunyian, polimorfisme dan lainnya dalam pemrograman.</a:t>
            </a:r>
          </a:p>
          <a:p>
            <a:endParaRPr lang="id-ID" sz="2000" dirty="0">
              <a:solidFill>
                <a:schemeClr val="tx1"/>
              </a:solidFill>
              <a:latin typeface="Kantumruy Pro"/>
            </a:endParaRPr>
          </a:p>
          <a:p>
            <a:r>
              <a:rPr lang="id-ID" sz="2000" dirty="0">
                <a:solidFill>
                  <a:schemeClr val="tx1"/>
                </a:solidFill>
                <a:latin typeface="Kantumruy Pro"/>
              </a:rPr>
              <a:t>Tujuan utama OOP adalah untuk menyatukan data dan fungsi yang beroperasi pada mereka sehingga tidak ada bagian lain dari kode yang dapat mengakses data ini kecuali fungsi itu.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7"/>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Theoretical </a:t>
            </a:r>
            <a:r>
              <a:rPr lang="en">
                <a:latin typeface="Kantumruy Pro SemiBold"/>
                <a:ea typeface="Kantumruy Pro SemiBold"/>
                <a:cs typeface="Kantumruy Pro SemiBold"/>
                <a:sym typeface="Kantumruy Pro SemiBold"/>
              </a:rPr>
              <a:t>framework</a:t>
            </a:r>
            <a:endParaRPr>
              <a:latin typeface="Kantumruy Pro SemiBold"/>
              <a:ea typeface="Kantumruy Pro SemiBold"/>
              <a:cs typeface="Kantumruy Pro SemiBold"/>
              <a:sym typeface="Kantumruy Pro SemiBold"/>
            </a:endParaRPr>
          </a:p>
        </p:txBody>
      </p:sp>
      <p:sp>
        <p:nvSpPr>
          <p:cNvPr id="921" name="Google Shape;921;p47"/>
          <p:cNvSpPr txBox="1"/>
          <p:nvPr/>
        </p:nvSpPr>
        <p:spPr>
          <a:xfrm>
            <a:off x="715100" y="1248050"/>
            <a:ext cx="5331600" cy="50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Theoretical framework</a:t>
            </a:r>
            <a:endParaRPr sz="2200">
              <a:solidFill>
                <a:schemeClr val="dk2"/>
              </a:solidFill>
              <a:latin typeface="Kantumruy Pro SemiBold"/>
              <a:ea typeface="Kantumruy Pro SemiBold"/>
              <a:cs typeface="Kantumruy Pro SemiBold"/>
              <a:sym typeface="Kantumruy Pro SemiBold"/>
            </a:endParaRPr>
          </a:p>
        </p:txBody>
      </p:sp>
      <p:sp>
        <p:nvSpPr>
          <p:cNvPr id="922" name="Google Shape;922;p47"/>
          <p:cNvSpPr txBox="1"/>
          <p:nvPr/>
        </p:nvSpPr>
        <p:spPr>
          <a:xfrm>
            <a:off x="1068500" y="2396850"/>
            <a:ext cx="1882800" cy="930600"/>
          </a:xfrm>
          <a:prstGeom prst="rect">
            <a:avLst/>
          </a:prstGeom>
          <a:noFill/>
          <a:ln>
            <a:noFill/>
          </a:ln>
        </p:spPr>
        <p:txBody>
          <a:bodyPr spcFirstLastPara="1" wrap="square" lIns="91425" tIns="91425" rIns="91425" bIns="91425" anchor="t" anchorCtr="0">
            <a:noAutofit/>
          </a:bodyPr>
          <a:lstStyle/>
          <a:p>
            <a:pPr marL="91440" lvl="0" indent="-134620" algn="l" rtl="0">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Mercury is small</a:t>
            </a:r>
            <a:endParaRPr>
              <a:solidFill>
                <a:schemeClr val="dk2"/>
              </a:solidFill>
              <a:latin typeface="Kantumruy Pro Medium"/>
              <a:ea typeface="Kantumruy Pro Medium"/>
              <a:cs typeface="Kantumruy Pro Medium"/>
              <a:sym typeface="Kantumruy Pro Medium"/>
            </a:endParaRPr>
          </a:p>
          <a:p>
            <a:pPr marL="91440" lvl="0" indent="-134620" algn="l" rtl="0">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Earth harbors life</a:t>
            </a:r>
            <a:endParaRPr>
              <a:solidFill>
                <a:schemeClr val="dk2"/>
              </a:solidFill>
              <a:latin typeface="Kantumruy Pro Medium"/>
              <a:ea typeface="Kantumruy Pro Medium"/>
              <a:cs typeface="Kantumruy Pro Medium"/>
              <a:sym typeface="Kantumruy Pro Medium"/>
            </a:endParaRPr>
          </a:p>
          <a:p>
            <a:pPr marL="91440" lvl="0" indent="-134620" algn="l" rtl="0">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Jupiter is quite big</a:t>
            </a:r>
            <a:endParaRPr>
              <a:solidFill>
                <a:schemeClr val="dk2"/>
              </a:solidFill>
              <a:latin typeface="Kantumruy Pro Medium"/>
              <a:ea typeface="Kantumruy Pro Medium"/>
              <a:cs typeface="Kantumruy Pro Medium"/>
              <a:sym typeface="Kantumruy Pro Medium"/>
            </a:endParaRPr>
          </a:p>
        </p:txBody>
      </p:sp>
      <p:sp>
        <p:nvSpPr>
          <p:cNvPr id="923" name="Google Shape;923;p47"/>
          <p:cNvSpPr txBox="1"/>
          <p:nvPr/>
        </p:nvSpPr>
        <p:spPr>
          <a:xfrm>
            <a:off x="715100" y="1971775"/>
            <a:ext cx="2589600" cy="50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Key terms</a:t>
            </a:r>
            <a:endParaRPr sz="2200">
              <a:solidFill>
                <a:schemeClr val="dk2"/>
              </a:solidFill>
              <a:latin typeface="Kantumruy Pro SemiBold"/>
              <a:ea typeface="Kantumruy Pro SemiBold"/>
              <a:cs typeface="Kantumruy Pro SemiBold"/>
              <a:sym typeface="Kantumruy Pro SemiBold"/>
            </a:endParaRPr>
          </a:p>
        </p:txBody>
      </p:sp>
      <p:sp>
        <p:nvSpPr>
          <p:cNvPr id="924" name="Google Shape;924;p47"/>
          <p:cNvSpPr txBox="1"/>
          <p:nvPr/>
        </p:nvSpPr>
        <p:spPr>
          <a:xfrm>
            <a:off x="3457109" y="1971775"/>
            <a:ext cx="2589600" cy="50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Relevant theories</a:t>
            </a:r>
            <a:endParaRPr sz="2200">
              <a:solidFill>
                <a:schemeClr val="dk2"/>
              </a:solidFill>
              <a:latin typeface="Kantumruy Pro SemiBold"/>
              <a:ea typeface="Kantumruy Pro SemiBold"/>
              <a:cs typeface="Kantumruy Pro SemiBold"/>
              <a:sym typeface="Kantumruy Pro SemiBold"/>
            </a:endParaRPr>
          </a:p>
        </p:txBody>
      </p:sp>
      <p:sp>
        <p:nvSpPr>
          <p:cNvPr id="925" name="Google Shape;925;p47"/>
          <p:cNvSpPr txBox="1"/>
          <p:nvPr/>
        </p:nvSpPr>
        <p:spPr>
          <a:xfrm>
            <a:off x="6199100" y="2396850"/>
            <a:ext cx="2229900" cy="140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Venus has a beautiful name and is the second planet from the Sun. It’s hot and has a poisonous atmosphere</a:t>
            </a:r>
            <a:endParaRPr>
              <a:solidFill>
                <a:schemeClr val="dk2"/>
              </a:solidFill>
              <a:latin typeface="Kantumruy Pro Medium"/>
              <a:ea typeface="Kantumruy Pro Medium"/>
              <a:cs typeface="Kantumruy Pro Medium"/>
              <a:sym typeface="Kantumruy Pro Medium"/>
            </a:endParaRPr>
          </a:p>
        </p:txBody>
      </p:sp>
      <p:sp>
        <p:nvSpPr>
          <p:cNvPr id="926" name="Google Shape;926;p47"/>
          <p:cNvSpPr txBox="1"/>
          <p:nvPr/>
        </p:nvSpPr>
        <p:spPr>
          <a:xfrm>
            <a:off x="6199100" y="1971775"/>
            <a:ext cx="2229900" cy="501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Our framework</a:t>
            </a:r>
            <a:endParaRPr sz="2200">
              <a:solidFill>
                <a:schemeClr val="dk2"/>
              </a:solidFill>
              <a:latin typeface="Kantumruy Pro SemiBold"/>
              <a:ea typeface="Kantumruy Pro SemiBold"/>
              <a:cs typeface="Kantumruy Pro SemiBold"/>
              <a:sym typeface="Kantumruy Pro SemiBold"/>
            </a:endParaRPr>
          </a:p>
        </p:txBody>
      </p:sp>
      <p:sp>
        <p:nvSpPr>
          <p:cNvPr id="927" name="Google Shape;927;p47"/>
          <p:cNvSpPr txBox="1"/>
          <p:nvPr/>
        </p:nvSpPr>
        <p:spPr>
          <a:xfrm>
            <a:off x="3457109" y="2855625"/>
            <a:ext cx="2589600" cy="68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Mercury is the smallest planet of them all</a:t>
            </a:r>
            <a:endParaRPr>
              <a:solidFill>
                <a:schemeClr val="dk2"/>
              </a:solidFill>
              <a:latin typeface="Kantumruy Pro Medium"/>
              <a:ea typeface="Kantumruy Pro Medium"/>
              <a:cs typeface="Kantumruy Pro Medium"/>
              <a:sym typeface="Kantumruy Pro Medium"/>
            </a:endParaRPr>
          </a:p>
        </p:txBody>
      </p:sp>
      <p:sp>
        <p:nvSpPr>
          <p:cNvPr id="928" name="Google Shape;928;p47"/>
          <p:cNvSpPr txBox="1"/>
          <p:nvPr/>
        </p:nvSpPr>
        <p:spPr>
          <a:xfrm>
            <a:off x="3457100" y="2473075"/>
            <a:ext cx="2589600" cy="45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2"/>
                </a:solidFill>
                <a:latin typeface="Kantumruy Pro SemiBold"/>
                <a:ea typeface="Kantumruy Pro SemiBold"/>
                <a:cs typeface="Kantumruy Pro SemiBold"/>
                <a:sym typeface="Kantumruy Pro SemiBold"/>
              </a:rPr>
              <a:t>Theory A</a:t>
            </a:r>
            <a:endParaRPr sz="2000">
              <a:solidFill>
                <a:schemeClr val="dk2"/>
              </a:solidFill>
              <a:latin typeface="Kantumruy Pro SemiBold"/>
              <a:ea typeface="Kantumruy Pro SemiBold"/>
              <a:cs typeface="Kantumruy Pro SemiBold"/>
              <a:sym typeface="Kantumruy Pro SemiBold"/>
            </a:endParaRPr>
          </a:p>
        </p:txBody>
      </p:sp>
      <p:sp>
        <p:nvSpPr>
          <p:cNvPr id="929" name="Google Shape;929;p47"/>
          <p:cNvSpPr txBox="1"/>
          <p:nvPr/>
        </p:nvSpPr>
        <p:spPr>
          <a:xfrm>
            <a:off x="3457109" y="3923300"/>
            <a:ext cx="2589600" cy="68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Venus is the second planet from the Sun</a:t>
            </a:r>
            <a:endParaRPr>
              <a:solidFill>
                <a:schemeClr val="dk2"/>
              </a:solidFill>
              <a:latin typeface="Kantumruy Pro Medium"/>
              <a:ea typeface="Kantumruy Pro Medium"/>
              <a:cs typeface="Kantumruy Pro Medium"/>
              <a:sym typeface="Kantumruy Pro Medium"/>
            </a:endParaRPr>
          </a:p>
        </p:txBody>
      </p:sp>
      <p:sp>
        <p:nvSpPr>
          <p:cNvPr id="930" name="Google Shape;930;p47"/>
          <p:cNvSpPr txBox="1"/>
          <p:nvPr/>
        </p:nvSpPr>
        <p:spPr>
          <a:xfrm>
            <a:off x="3457100" y="3540825"/>
            <a:ext cx="2589600" cy="45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2"/>
                </a:solidFill>
                <a:latin typeface="Kantumruy Pro SemiBold"/>
                <a:ea typeface="Kantumruy Pro SemiBold"/>
                <a:cs typeface="Kantumruy Pro SemiBold"/>
                <a:sym typeface="Kantumruy Pro SemiBold"/>
              </a:rPr>
              <a:t>Theory B</a:t>
            </a:r>
            <a:endParaRPr sz="2000">
              <a:solidFill>
                <a:schemeClr val="dk2"/>
              </a:solidFill>
              <a:latin typeface="Kantumruy Pro SemiBold"/>
              <a:ea typeface="Kantumruy Pro SemiBold"/>
              <a:cs typeface="Kantumruy Pro SemiBold"/>
              <a:sym typeface="Kantumruy Pro SemiBold"/>
            </a:endParaRPr>
          </a:p>
        </p:txBody>
      </p:sp>
      <p:cxnSp>
        <p:nvCxnSpPr>
          <p:cNvPr id="931" name="Google Shape;931;p47"/>
          <p:cNvCxnSpPr>
            <a:stCxn id="921" idx="2"/>
            <a:endCxn id="923" idx="0"/>
          </p:cNvCxnSpPr>
          <p:nvPr/>
        </p:nvCxnSpPr>
        <p:spPr>
          <a:xfrm rot="5400000">
            <a:off x="2584250" y="1175000"/>
            <a:ext cx="222300" cy="1371000"/>
          </a:xfrm>
          <a:prstGeom prst="bentConnector3">
            <a:avLst>
              <a:gd name="adj1" fmla="val 50028"/>
            </a:avLst>
          </a:prstGeom>
          <a:noFill/>
          <a:ln w="9525" cap="flat" cmpd="sng">
            <a:solidFill>
              <a:schemeClr val="dk2"/>
            </a:solidFill>
            <a:prstDash val="solid"/>
            <a:round/>
            <a:headEnd type="none" w="med" len="med"/>
            <a:tailEnd type="none" w="med" len="med"/>
          </a:ln>
        </p:spPr>
      </p:cxnSp>
      <p:cxnSp>
        <p:nvCxnSpPr>
          <p:cNvPr id="932" name="Google Shape;932;p47"/>
          <p:cNvCxnSpPr>
            <a:stCxn id="921" idx="2"/>
            <a:endCxn id="924" idx="0"/>
          </p:cNvCxnSpPr>
          <p:nvPr/>
        </p:nvCxnSpPr>
        <p:spPr>
          <a:xfrm rot="-5400000" flipH="1">
            <a:off x="3955250" y="1175000"/>
            <a:ext cx="222300" cy="1371000"/>
          </a:xfrm>
          <a:prstGeom prst="bentConnector3">
            <a:avLst>
              <a:gd name="adj1" fmla="val 50028"/>
            </a:avLst>
          </a:prstGeom>
          <a:noFill/>
          <a:ln w="9525" cap="flat" cmpd="sng">
            <a:solidFill>
              <a:schemeClr val="dk2"/>
            </a:solidFill>
            <a:prstDash val="solid"/>
            <a:round/>
            <a:headEnd type="none" w="med" len="med"/>
            <a:tailEnd type="none" w="med" len="med"/>
          </a:ln>
        </p:spPr>
      </p:cxnSp>
      <p:sp>
        <p:nvSpPr>
          <p:cNvPr id="933" name="Google Shape;933;p47"/>
          <p:cNvSpPr/>
          <p:nvPr/>
        </p:nvSpPr>
        <p:spPr>
          <a:xfrm>
            <a:off x="3304700" y="2660125"/>
            <a:ext cx="84900" cy="8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3304700" y="3727875"/>
            <a:ext cx="84900" cy="8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5" name="Google Shape;935;p47"/>
          <p:cNvCxnSpPr>
            <a:stCxn id="933" idx="4"/>
            <a:endCxn id="934" idx="0"/>
          </p:cNvCxnSpPr>
          <p:nvPr/>
        </p:nvCxnSpPr>
        <p:spPr>
          <a:xfrm>
            <a:off x="3347150" y="2744725"/>
            <a:ext cx="0" cy="98310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47"/>
          <p:cNvCxnSpPr>
            <a:stCxn id="924" idx="3"/>
            <a:endCxn id="929" idx="3"/>
          </p:cNvCxnSpPr>
          <p:nvPr/>
        </p:nvCxnSpPr>
        <p:spPr>
          <a:xfrm>
            <a:off x="6046709" y="2222425"/>
            <a:ext cx="600" cy="2043600"/>
          </a:xfrm>
          <a:prstGeom prst="bentConnector3">
            <a:avLst>
              <a:gd name="adj1" fmla="val 12665178"/>
            </a:avLst>
          </a:prstGeom>
          <a:noFill/>
          <a:ln w="9525" cap="flat" cmpd="sng">
            <a:solidFill>
              <a:schemeClr val="dk2"/>
            </a:solidFill>
            <a:prstDash val="solid"/>
            <a:round/>
            <a:headEnd type="none" w="med" len="med"/>
            <a:tailEnd type="none" w="med" len="med"/>
          </a:ln>
        </p:spPr>
      </p:cxnSp>
      <p:grpSp>
        <p:nvGrpSpPr>
          <p:cNvPr id="937" name="Google Shape;937;p47"/>
          <p:cNvGrpSpPr/>
          <p:nvPr/>
        </p:nvGrpSpPr>
        <p:grpSpPr>
          <a:xfrm>
            <a:off x="-420711" y="3101400"/>
            <a:ext cx="2843422" cy="2409073"/>
            <a:chOff x="-822020" y="3675123"/>
            <a:chExt cx="2843422" cy="2409073"/>
          </a:xfrm>
        </p:grpSpPr>
        <p:grpSp>
          <p:nvGrpSpPr>
            <p:cNvPr id="938" name="Google Shape;938;p47"/>
            <p:cNvGrpSpPr/>
            <p:nvPr/>
          </p:nvGrpSpPr>
          <p:grpSpPr>
            <a:xfrm flipH="1">
              <a:off x="460835" y="4337895"/>
              <a:ext cx="1560567" cy="1561202"/>
              <a:chOff x="6644550" y="3312875"/>
              <a:chExt cx="737125" cy="737425"/>
            </a:xfrm>
          </p:grpSpPr>
          <p:sp>
            <p:nvSpPr>
              <p:cNvPr id="939" name="Google Shape;939;p47"/>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7"/>
            <p:cNvGrpSpPr/>
            <p:nvPr/>
          </p:nvGrpSpPr>
          <p:grpSpPr>
            <a:xfrm flipH="1">
              <a:off x="-399931" y="3675123"/>
              <a:ext cx="802800" cy="802800"/>
              <a:chOff x="5949025" y="3502375"/>
              <a:chExt cx="358425" cy="358425"/>
            </a:xfrm>
          </p:grpSpPr>
          <p:sp>
            <p:nvSpPr>
              <p:cNvPr id="948" name="Google Shape;948;p47"/>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7"/>
            <p:cNvSpPr/>
            <p:nvPr/>
          </p:nvSpPr>
          <p:spPr>
            <a:xfrm flipH="1">
              <a:off x="-66620" y="4008422"/>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flipH="1">
              <a:off x="1192968" y="5070496"/>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1" name="Google Shape;961;p47"/>
            <p:cNvCxnSpPr>
              <a:stCxn id="960" idx="7"/>
              <a:endCxn id="959" idx="3"/>
            </p:cNvCxnSpPr>
            <p:nvPr/>
          </p:nvCxnSpPr>
          <p:spPr>
            <a:xfrm rot="10800000">
              <a:off x="49671" y="4124555"/>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962" name="Google Shape;962;p47"/>
            <p:cNvCxnSpPr>
              <a:stCxn id="959" idx="4"/>
            </p:cNvCxnSpPr>
            <p:nvPr/>
          </p:nvCxnSpPr>
          <p:spPr>
            <a:xfrm flipH="1">
              <a:off x="-446120" y="4144622"/>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963" name="Google Shape;963;p47"/>
            <p:cNvCxnSpPr>
              <a:stCxn id="960" idx="4"/>
            </p:cNvCxnSpPr>
            <p:nvPr/>
          </p:nvCxnSpPr>
          <p:spPr>
            <a:xfrm flipH="1">
              <a:off x="999318" y="5166496"/>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964" name="Google Shape;964;p47"/>
            <p:cNvCxnSpPr>
              <a:stCxn id="959" idx="6"/>
            </p:cNvCxnSpPr>
            <p:nvPr/>
          </p:nvCxnSpPr>
          <p:spPr>
            <a:xfrm rot="10800000">
              <a:off x="-822020" y="4076522"/>
              <a:ext cx="7554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6"/>
          <p:cNvSpPr txBox="1">
            <a:spLocks noGrp="1"/>
          </p:cNvSpPr>
          <p:nvPr>
            <p:ph type="title"/>
          </p:nvPr>
        </p:nvSpPr>
        <p:spPr>
          <a:xfrm>
            <a:off x="715100" y="535000"/>
            <a:ext cx="77139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Bibliographical references</a:t>
            </a:r>
            <a:endParaRPr/>
          </a:p>
        </p:txBody>
      </p:sp>
      <p:sp>
        <p:nvSpPr>
          <p:cNvPr id="1210" name="Google Shape;1210;p56"/>
          <p:cNvSpPr txBox="1">
            <a:spLocks noGrp="1"/>
          </p:cNvSpPr>
          <p:nvPr>
            <p:ph type="body" idx="1"/>
          </p:nvPr>
        </p:nvSpPr>
        <p:spPr>
          <a:xfrm>
            <a:off x="715100" y="1248050"/>
            <a:ext cx="7713900" cy="33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0"/>
              </a:spcAft>
              <a:buNone/>
            </a:pPr>
            <a:r>
              <a:rPr lang="en"/>
              <a:t>Surname, A. (YEAR). </a:t>
            </a:r>
            <a:r>
              <a:rPr lang="en" i="1"/>
              <a:t>Name of the source</a:t>
            </a:r>
            <a:r>
              <a:rPr lang="en"/>
              <a:t>. Publisher</a:t>
            </a:r>
            <a:endParaRPr/>
          </a:p>
          <a:p>
            <a:pPr marL="0" lvl="0" indent="0" algn="l" rtl="0">
              <a:spcBef>
                <a:spcPts val="1000"/>
              </a:spcBef>
              <a:spcAft>
                <a:spcPts val="1000"/>
              </a:spcAft>
              <a:buNone/>
            </a:pPr>
            <a:r>
              <a:rPr lang="en"/>
              <a:t>Surname, A. (YEAR). </a:t>
            </a:r>
            <a:r>
              <a:rPr lang="en" i="1"/>
              <a:t>Name of the source</a:t>
            </a:r>
            <a:r>
              <a:rPr lang="en"/>
              <a:t>. Publisher</a:t>
            </a:r>
            <a:endParaRPr/>
          </a:p>
        </p:txBody>
      </p:sp>
      <p:grpSp>
        <p:nvGrpSpPr>
          <p:cNvPr id="1211" name="Google Shape;1211;p56"/>
          <p:cNvGrpSpPr/>
          <p:nvPr/>
        </p:nvGrpSpPr>
        <p:grpSpPr>
          <a:xfrm>
            <a:off x="6455172" y="2767128"/>
            <a:ext cx="2843422" cy="2409073"/>
            <a:chOff x="6455172" y="2767128"/>
            <a:chExt cx="2843422" cy="2409073"/>
          </a:xfrm>
        </p:grpSpPr>
        <p:grpSp>
          <p:nvGrpSpPr>
            <p:cNvPr id="1212" name="Google Shape;1212;p56"/>
            <p:cNvGrpSpPr/>
            <p:nvPr/>
          </p:nvGrpSpPr>
          <p:grpSpPr>
            <a:xfrm>
              <a:off x="6455172" y="3429900"/>
              <a:ext cx="1560567" cy="1561202"/>
              <a:chOff x="6644550" y="3312875"/>
              <a:chExt cx="737125" cy="737425"/>
            </a:xfrm>
          </p:grpSpPr>
          <p:sp>
            <p:nvSpPr>
              <p:cNvPr id="1213" name="Google Shape;1213;p56"/>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6"/>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56"/>
            <p:cNvGrpSpPr/>
            <p:nvPr/>
          </p:nvGrpSpPr>
          <p:grpSpPr>
            <a:xfrm>
              <a:off x="8073705" y="2767128"/>
              <a:ext cx="802800" cy="802800"/>
              <a:chOff x="5949025" y="3502375"/>
              <a:chExt cx="358425" cy="358425"/>
            </a:xfrm>
          </p:grpSpPr>
          <p:sp>
            <p:nvSpPr>
              <p:cNvPr id="1222" name="Google Shape;1222;p56"/>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56"/>
            <p:cNvSpPr/>
            <p:nvPr/>
          </p:nvSpPr>
          <p:spPr>
            <a:xfrm>
              <a:off x="8406994" y="3100427"/>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7187306" y="4162501"/>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5" name="Google Shape;1235;p56"/>
            <p:cNvCxnSpPr>
              <a:stCxn id="1234" idx="7"/>
              <a:endCxn id="1233" idx="3"/>
            </p:cNvCxnSpPr>
            <p:nvPr/>
          </p:nvCxnSpPr>
          <p:spPr>
            <a:xfrm rot="10800000" flipH="1">
              <a:off x="7269503" y="3216560"/>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1236" name="Google Shape;1236;p56"/>
            <p:cNvCxnSpPr>
              <a:stCxn id="1233" idx="4"/>
            </p:cNvCxnSpPr>
            <p:nvPr/>
          </p:nvCxnSpPr>
          <p:spPr>
            <a:xfrm>
              <a:off x="8475094" y="3236627"/>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1237" name="Google Shape;1237;p56"/>
            <p:cNvCxnSpPr>
              <a:stCxn id="1234" idx="4"/>
            </p:cNvCxnSpPr>
            <p:nvPr/>
          </p:nvCxnSpPr>
          <p:spPr>
            <a:xfrm>
              <a:off x="7235456" y="4258501"/>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1238" name="Google Shape;1238;p56"/>
            <p:cNvCxnSpPr>
              <a:stCxn id="1233" idx="6"/>
            </p:cNvCxnSpPr>
            <p:nvPr/>
          </p:nvCxnSpPr>
          <p:spPr>
            <a:xfrm>
              <a:off x="8543194" y="3168527"/>
              <a:ext cx="7554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theme/theme1.xml><?xml version="1.0" encoding="utf-8"?>
<a:theme xmlns:a="http://schemas.openxmlformats.org/drawingml/2006/main" name="Industrial Engineering Thesis Defense by Slidesgo">
  <a:themeElements>
    <a:clrScheme name="Simple Light">
      <a:dk1>
        <a:srgbClr val="263165"/>
      </a:dk1>
      <a:lt1>
        <a:srgbClr val="F4EEF4"/>
      </a:lt1>
      <a:dk2>
        <a:srgbClr val="F3F4EE"/>
      </a:dk2>
      <a:lt2>
        <a:srgbClr val="FFFFFF"/>
      </a:lt2>
      <a:accent1>
        <a:srgbClr val="FFFFFF"/>
      </a:accent1>
      <a:accent2>
        <a:srgbClr val="FFFFFF"/>
      </a:accent2>
      <a:accent3>
        <a:srgbClr val="FFFFFF"/>
      </a:accent3>
      <a:accent4>
        <a:srgbClr val="FFFFFF"/>
      </a:accent4>
      <a:accent5>
        <a:srgbClr val="FFFFFF"/>
      </a:accent5>
      <a:accent6>
        <a:srgbClr val="FFFFFF"/>
      </a:accent6>
      <a:hlink>
        <a:srgbClr val="2631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535</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Kantumruy Pro</vt:lpstr>
      <vt:lpstr>Kantumruy Pro Medium</vt:lpstr>
      <vt:lpstr>Kantumruy Pro SemiBold</vt:lpstr>
      <vt:lpstr>Industrial Engineering Thesis Defense by Slidesgo</vt:lpstr>
      <vt:lpstr>Pemograman Berorientasi Objek</vt:lpstr>
      <vt:lpstr>01</vt:lpstr>
      <vt:lpstr>Pengertian PBO/OOP</vt:lpstr>
      <vt:lpstr>Cara Kerja PBO/OOP</vt:lpstr>
      <vt:lpstr>PowerPoint Presentation</vt:lpstr>
      <vt:lpstr>Fitur PBO/OOP</vt:lpstr>
      <vt:lpstr>PowerPoint Presentation</vt:lpstr>
      <vt:lpstr>Theoretical framework</vt:lpstr>
      <vt:lpstr>Bibliographical references</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Pemograman Berorientasi Objek</dc:title>
  <cp:lastModifiedBy>megarahmaa7@gmail.com</cp:lastModifiedBy>
  <cp:revision>6</cp:revision>
  <dcterms:modified xsi:type="dcterms:W3CDTF">2023-08-02T01:04:36Z</dcterms:modified>
</cp:coreProperties>
</file>