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2"/>
  </p:notesMasterIdLst>
  <p:sldIdLst>
    <p:sldId id="256" r:id="rId2"/>
    <p:sldId id="313" r:id="rId3"/>
    <p:sldId id="314" r:id="rId4"/>
    <p:sldId id="261" r:id="rId5"/>
    <p:sldId id="315" r:id="rId6"/>
    <p:sldId id="316" r:id="rId7"/>
    <p:sldId id="319" r:id="rId8"/>
    <p:sldId id="317" r:id="rId9"/>
    <p:sldId id="320" r:id="rId10"/>
    <p:sldId id="321" r:id="rId11"/>
    <p:sldId id="318" r:id="rId12"/>
    <p:sldId id="322" r:id="rId13"/>
    <p:sldId id="323" r:id="rId14"/>
    <p:sldId id="324" r:id="rId15"/>
    <p:sldId id="325" r:id="rId16"/>
    <p:sldId id="326" r:id="rId17"/>
    <p:sldId id="327" r:id="rId18"/>
    <p:sldId id="328" r:id="rId19"/>
    <p:sldId id="329" r:id="rId20"/>
    <p:sldId id="330" r:id="rId21"/>
    <p:sldId id="332" r:id="rId22"/>
    <p:sldId id="331" r:id="rId23"/>
    <p:sldId id="333" r:id="rId24"/>
    <p:sldId id="334" r:id="rId25"/>
    <p:sldId id="335" r:id="rId26"/>
    <p:sldId id="336" r:id="rId27"/>
    <p:sldId id="337" r:id="rId28"/>
    <p:sldId id="338" r:id="rId29"/>
    <p:sldId id="339" r:id="rId30"/>
    <p:sldId id="340" r:id="rId31"/>
  </p:sldIdLst>
  <p:sldSz cx="9144000" cy="5143500" type="screen16x9"/>
  <p:notesSz cx="6858000" cy="9144000"/>
  <p:embeddedFontLst>
    <p:embeddedFont>
      <p:font typeface="IBM Plex Sans" panose="020B0503050203000203" pitchFamily="34" charset="0"/>
      <p:regular r:id="rId33"/>
      <p:bold r:id="rId34"/>
      <p:italic r:id="rId35"/>
      <p:boldItalic r:id="rId36"/>
    </p:embeddedFont>
    <p:embeddedFont>
      <p:font typeface="IBM Plex Sans Medium" panose="020B0603050203000203" pitchFamily="34" charset="0"/>
      <p:regular r:id="rId37"/>
      <p:bold r:id="rId38"/>
      <p:italic r:id="rId39"/>
      <p:boldItalic r:id="rId40"/>
    </p:embeddedFont>
    <p:embeddedFont>
      <p:font typeface="Open Sans" panose="020B0606030504020204" pitchFamily="34" charset="0"/>
      <p:regular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0F9E1E-37C8-4C62-A039-EBD75AF8DE4A}">
  <a:tblStyle styleId="{A20F9E1E-37C8-4C62-A039-EBD75AF8DE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869C3E-8BF6-4F6A-B2E6-2078781A33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CB3FB3-1529-49DF-851D-1E34316C3E95}"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37" autoAdjust="0"/>
  </p:normalViewPr>
  <p:slideViewPr>
    <p:cSldViewPr snapToGrid="0">
      <p:cViewPr>
        <p:scale>
          <a:sx n="150" d="100"/>
          <a:sy n="150" d="100"/>
        </p:scale>
        <p:origin x="209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49cf2170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49cf2170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591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08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13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875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856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91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42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964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007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26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1668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47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528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979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488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210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041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147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22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36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79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859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62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62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0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956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4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249cf217080_4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249cf217080_4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209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48000" y="4626425"/>
            <a:ext cx="2879825" cy="1911625"/>
            <a:chOff x="5076250" y="1745200"/>
            <a:chExt cx="2879825" cy="1911625"/>
          </a:xfrm>
        </p:grpSpPr>
        <p:sp>
          <p:nvSpPr>
            <p:cNvPr id="10" name="Google Shape;10;p2"/>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264175" y="660325"/>
            <a:ext cx="2879825" cy="1911625"/>
            <a:chOff x="5076250" y="1745200"/>
            <a:chExt cx="2879825" cy="1911625"/>
          </a:xfrm>
        </p:grpSpPr>
        <p:sp>
          <p:nvSpPr>
            <p:cNvPr id="30" name="Google Shape;30;p2"/>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0" y="0"/>
            <a:ext cx="2879825" cy="1911625"/>
            <a:chOff x="5076250" y="1745200"/>
            <a:chExt cx="2879825" cy="1911625"/>
          </a:xfrm>
        </p:grpSpPr>
        <p:sp>
          <p:nvSpPr>
            <p:cNvPr id="50" name="Google Shape;50;p2"/>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322450" y="80700"/>
            <a:ext cx="8499279" cy="4982082"/>
            <a:chOff x="322450" y="80700"/>
            <a:chExt cx="8499279" cy="4982082"/>
          </a:xfrm>
        </p:grpSpPr>
        <p:sp>
          <p:nvSpPr>
            <p:cNvPr id="70" name="Google Shape;70;p2"/>
            <p:cNvSpPr/>
            <p:nvPr/>
          </p:nvSpPr>
          <p:spPr>
            <a:xfrm>
              <a:off x="322450" y="132527"/>
              <a:ext cx="8499279" cy="4930255"/>
            </a:xfrm>
            <a:custGeom>
              <a:avLst/>
              <a:gdLst/>
              <a:ahLst/>
              <a:cxnLst/>
              <a:rect l="l" t="t" r="r" b="b"/>
              <a:pathLst>
                <a:path w="128587" h="85617" extrusionOk="0">
                  <a:moveTo>
                    <a:pt x="0" y="1"/>
                  </a:moveTo>
                  <a:lnTo>
                    <a:pt x="0" y="85616"/>
                  </a:lnTo>
                  <a:lnTo>
                    <a:pt x="128587" y="85616"/>
                  </a:lnTo>
                  <a:lnTo>
                    <a:pt x="128587" y="1"/>
                  </a:lnTo>
                  <a:close/>
                </a:path>
              </a:pathLst>
            </a:custGeom>
            <a:solidFill>
              <a:schemeClr val="accent4"/>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22450" y="80700"/>
              <a:ext cx="8499279" cy="565542"/>
            </a:xfrm>
            <a:custGeom>
              <a:avLst/>
              <a:gdLst/>
              <a:ahLst/>
              <a:cxnLst/>
              <a:rect l="l" t="t" r="r" b="b"/>
              <a:pathLst>
                <a:path w="128587" h="9821" extrusionOk="0">
                  <a:moveTo>
                    <a:pt x="0" y="1"/>
                  </a:moveTo>
                  <a:lnTo>
                    <a:pt x="0" y="9820"/>
                  </a:lnTo>
                  <a:lnTo>
                    <a:pt x="128587" y="9820"/>
                  </a:lnTo>
                  <a:lnTo>
                    <a:pt x="128587" y="1"/>
                  </a:ln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355418"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55418" y="196252"/>
              <a:ext cx="342023" cy="322539"/>
            </a:xfrm>
            <a:custGeom>
              <a:avLst/>
              <a:gdLst/>
              <a:ahLst/>
              <a:cxnLst/>
              <a:rect l="l" t="t" r="r" b="b"/>
              <a:pathLst>
                <a:path w="6605" h="6605" fill="none" extrusionOk="0">
                  <a:moveTo>
                    <a:pt x="1" y="1"/>
                  </a:moveTo>
                  <a:lnTo>
                    <a:pt x="6604" y="660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2"/>
            <p:cNvGrpSpPr/>
            <p:nvPr/>
          </p:nvGrpSpPr>
          <p:grpSpPr>
            <a:xfrm>
              <a:off x="7483174" y="196252"/>
              <a:ext cx="777162" cy="322539"/>
              <a:chOff x="7483174" y="196252"/>
              <a:chExt cx="777162" cy="322539"/>
            </a:xfrm>
          </p:grpSpPr>
          <p:sp>
            <p:nvSpPr>
              <p:cNvPr id="75" name="Google Shape;75;p2"/>
              <p:cNvSpPr/>
              <p:nvPr/>
            </p:nvSpPr>
            <p:spPr>
              <a:xfrm>
                <a:off x="7919296" y="196252"/>
                <a:ext cx="341040" cy="322539"/>
              </a:xfrm>
              <a:custGeom>
                <a:avLst/>
                <a:gdLst/>
                <a:ahLst/>
                <a:cxnLst/>
                <a:rect l="l" t="t" r="r" b="b"/>
                <a:pathLst>
                  <a:path w="6586" h="6605" extrusionOk="0">
                    <a:moveTo>
                      <a:pt x="1" y="1"/>
                    </a:moveTo>
                    <a:lnTo>
                      <a:pt x="1" y="6604"/>
                    </a:lnTo>
                    <a:lnTo>
                      <a:pt x="6585" y="6604"/>
                    </a:lnTo>
                    <a:lnTo>
                      <a:pt x="6585" y="1"/>
                    </a:lnTo>
                    <a:close/>
                  </a:path>
                </a:pathLst>
              </a:custGeom>
              <a:solidFill>
                <a:schemeClr val="accen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483174"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675499" y="243913"/>
                <a:ext cx="100147" cy="86043"/>
              </a:xfrm>
              <a:custGeom>
                <a:avLst/>
                <a:gdLst/>
                <a:ahLst/>
                <a:cxnLst/>
                <a:rect l="l" t="t" r="r" b="b"/>
                <a:pathLst>
                  <a:path w="1934" h="1762" fill="none" extrusionOk="0">
                    <a:moveTo>
                      <a:pt x="0" y="1"/>
                    </a:moveTo>
                    <a:lnTo>
                      <a:pt x="1933" y="1"/>
                    </a:lnTo>
                    <a:lnTo>
                      <a:pt x="1933" y="1762"/>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42674" y="375711"/>
                <a:ext cx="91241" cy="94442"/>
              </a:xfrm>
              <a:custGeom>
                <a:avLst/>
                <a:gdLst/>
                <a:ahLst/>
                <a:cxnLst/>
                <a:rect l="l" t="t" r="r" b="b"/>
                <a:pathLst>
                  <a:path w="1762" h="1934" fill="none" extrusionOk="0">
                    <a:moveTo>
                      <a:pt x="0" y="1"/>
                    </a:moveTo>
                    <a:lnTo>
                      <a:pt x="0" y="1934"/>
                    </a:lnTo>
                    <a:lnTo>
                      <a:pt x="1761" y="193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2"/>
          <p:cNvSpPr txBox="1">
            <a:spLocks noGrp="1"/>
          </p:cNvSpPr>
          <p:nvPr>
            <p:ph type="ctrTitle"/>
          </p:nvPr>
        </p:nvSpPr>
        <p:spPr>
          <a:xfrm>
            <a:off x="3422400" y="1320338"/>
            <a:ext cx="4497000" cy="2315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spcBef>
                <a:spcPts val="0"/>
              </a:spcBef>
              <a:spcAft>
                <a:spcPts val="0"/>
              </a:spcAft>
              <a:buSzPts val="5200"/>
              <a:buNone/>
              <a:defRPr sz="3600">
                <a:latin typeface="IBM Plex Sans"/>
                <a:ea typeface="IBM Plex Sans"/>
                <a:cs typeface="IBM Plex Sans"/>
                <a:sym typeface="IBM Plex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0" name="Google Shape;80;p2"/>
          <p:cNvSpPr txBox="1">
            <a:spLocks noGrp="1"/>
          </p:cNvSpPr>
          <p:nvPr>
            <p:ph type="subTitle" idx="1"/>
          </p:nvPr>
        </p:nvSpPr>
        <p:spPr>
          <a:xfrm>
            <a:off x="3422424" y="3975100"/>
            <a:ext cx="4497000" cy="396000"/>
          </a:xfrm>
          <a:prstGeom prst="rect">
            <a:avLst/>
          </a:prstGeom>
          <a:noFill/>
          <a:ln>
            <a:noFill/>
          </a:ln>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solidFill>
                  <a:schemeClr val="dk1"/>
                </a:solidFill>
                <a:latin typeface="IBM Plex Sans"/>
                <a:ea typeface="IBM Plex Sans"/>
                <a:cs typeface="IBM Plex Sans"/>
                <a:sym typeface="IBM Plex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1" name="Google Shape;81;p2"/>
          <p:cNvSpPr>
            <a:spLocks noGrp="1"/>
          </p:cNvSpPr>
          <p:nvPr>
            <p:ph type="pic" idx="2"/>
          </p:nvPr>
        </p:nvSpPr>
        <p:spPr>
          <a:xfrm>
            <a:off x="715100" y="1015275"/>
            <a:ext cx="2486100" cy="3730500"/>
          </a:xfrm>
          <a:prstGeom prst="rect">
            <a:avLst/>
          </a:prstGeom>
          <a:noFill/>
          <a:ln w="19050" cap="flat" cmpd="sng">
            <a:solidFill>
              <a:schemeClr val="dk1"/>
            </a:solidFill>
            <a:prstDash val="solid"/>
            <a:round/>
            <a:headEnd type="none" w="sm" len="sm"/>
            <a:tailEnd type="none" w="sm" len="sm"/>
          </a:ln>
        </p:spPr>
      </p:sp>
      <p:sp>
        <p:nvSpPr>
          <p:cNvPr id="82" name="Google Shape;82;p2"/>
          <p:cNvSpPr/>
          <p:nvPr/>
        </p:nvSpPr>
        <p:spPr>
          <a:xfrm>
            <a:off x="194800" y="505425"/>
            <a:ext cx="258900" cy="258900"/>
          </a:xfrm>
          <a:prstGeom prst="star4">
            <a:avLst>
              <a:gd name="adj" fmla="val 125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2"/>
          <p:cNvGrpSpPr/>
          <p:nvPr/>
        </p:nvGrpSpPr>
        <p:grpSpPr>
          <a:xfrm>
            <a:off x="164031" y="3685629"/>
            <a:ext cx="288667" cy="1162181"/>
            <a:chOff x="164031" y="3685629"/>
            <a:chExt cx="288667" cy="1162181"/>
          </a:xfrm>
        </p:grpSpPr>
        <p:grpSp>
          <p:nvGrpSpPr>
            <p:cNvPr id="84" name="Google Shape;84;p2"/>
            <p:cNvGrpSpPr/>
            <p:nvPr/>
          </p:nvGrpSpPr>
          <p:grpSpPr>
            <a:xfrm>
              <a:off x="164031" y="4572829"/>
              <a:ext cx="288667" cy="274981"/>
              <a:chOff x="3761900" y="912975"/>
              <a:chExt cx="201950" cy="192375"/>
            </a:xfrm>
          </p:grpSpPr>
          <p:sp>
            <p:nvSpPr>
              <p:cNvPr id="85" name="Google Shape;85;p2"/>
              <p:cNvSpPr/>
              <p:nvPr/>
            </p:nvSpPr>
            <p:spPr>
              <a:xfrm>
                <a:off x="3779125" y="937025"/>
                <a:ext cx="184725" cy="168325"/>
              </a:xfrm>
              <a:custGeom>
                <a:avLst/>
                <a:gdLst/>
                <a:ahLst/>
                <a:cxnLst/>
                <a:rect l="l" t="t" r="r" b="b"/>
                <a:pathLst>
                  <a:path w="7389" h="6733" extrusionOk="0">
                    <a:moveTo>
                      <a:pt x="3704" y="0"/>
                    </a:moveTo>
                    <a:cubicBezTo>
                      <a:pt x="2843" y="0"/>
                      <a:pt x="1981" y="330"/>
                      <a:pt x="1321" y="991"/>
                    </a:cubicBezTo>
                    <a:cubicBezTo>
                      <a:pt x="0" y="2312"/>
                      <a:pt x="0" y="4436"/>
                      <a:pt x="1321" y="5757"/>
                    </a:cubicBezTo>
                    <a:cubicBezTo>
                      <a:pt x="1981" y="6408"/>
                      <a:pt x="2843" y="6733"/>
                      <a:pt x="3704" y="6733"/>
                    </a:cubicBezTo>
                    <a:cubicBezTo>
                      <a:pt x="4565" y="6733"/>
                      <a:pt x="5427" y="6408"/>
                      <a:pt x="6087" y="5757"/>
                    </a:cubicBezTo>
                    <a:cubicBezTo>
                      <a:pt x="7389" y="4436"/>
                      <a:pt x="7389" y="2312"/>
                      <a:pt x="6087" y="991"/>
                    </a:cubicBezTo>
                    <a:cubicBezTo>
                      <a:pt x="5427" y="330"/>
                      <a:pt x="4565"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761900" y="912975"/>
                <a:ext cx="185675" cy="168350"/>
              </a:xfrm>
              <a:custGeom>
                <a:avLst/>
                <a:gdLst/>
                <a:ahLst/>
                <a:cxnLst/>
                <a:rect l="l" t="t" r="r" b="b"/>
                <a:pathLst>
                  <a:path w="7427" h="6734" extrusionOk="0">
                    <a:moveTo>
                      <a:pt x="3700" y="0"/>
                    </a:moveTo>
                    <a:cubicBezTo>
                      <a:pt x="2857" y="0"/>
                      <a:pt x="2014" y="311"/>
                      <a:pt x="1359" y="938"/>
                    </a:cubicBezTo>
                    <a:cubicBezTo>
                      <a:pt x="19" y="2240"/>
                      <a:pt x="0" y="4365"/>
                      <a:pt x="1283" y="5704"/>
                    </a:cubicBezTo>
                    <a:cubicBezTo>
                      <a:pt x="1948" y="6389"/>
                      <a:pt x="2827" y="6734"/>
                      <a:pt x="3708" y="6734"/>
                    </a:cubicBezTo>
                    <a:cubicBezTo>
                      <a:pt x="4550" y="6734"/>
                      <a:pt x="5393" y="6418"/>
                      <a:pt x="6049" y="5781"/>
                    </a:cubicBezTo>
                    <a:cubicBezTo>
                      <a:pt x="7389" y="4499"/>
                      <a:pt x="7427" y="2355"/>
                      <a:pt x="6125" y="1015"/>
                    </a:cubicBezTo>
                    <a:cubicBezTo>
                      <a:pt x="5460" y="340"/>
                      <a:pt x="4580" y="0"/>
                      <a:pt x="370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164031" y="4129229"/>
              <a:ext cx="288667" cy="274981"/>
              <a:chOff x="3761900" y="912975"/>
              <a:chExt cx="201950" cy="192375"/>
            </a:xfrm>
          </p:grpSpPr>
          <p:sp>
            <p:nvSpPr>
              <p:cNvPr id="88" name="Google Shape;88;p2"/>
              <p:cNvSpPr/>
              <p:nvPr/>
            </p:nvSpPr>
            <p:spPr>
              <a:xfrm>
                <a:off x="3779125" y="937025"/>
                <a:ext cx="184725" cy="168325"/>
              </a:xfrm>
              <a:custGeom>
                <a:avLst/>
                <a:gdLst/>
                <a:ahLst/>
                <a:cxnLst/>
                <a:rect l="l" t="t" r="r" b="b"/>
                <a:pathLst>
                  <a:path w="7389" h="6733" extrusionOk="0">
                    <a:moveTo>
                      <a:pt x="3704" y="0"/>
                    </a:moveTo>
                    <a:cubicBezTo>
                      <a:pt x="2843" y="0"/>
                      <a:pt x="1981" y="330"/>
                      <a:pt x="1321" y="991"/>
                    </a:cubicBezTo>
                    <a:cubicBezTo>
                      <a:pt x="0" y="2312"/>
                      <a:pt x="0" y="4436"/>
                      <a:pt x="1321" y="5757"/>
                    </a:cubicBezTo>
                    <a:cubicBezTo>
                      <a:pt x="1981" y="6408"/>
                      <a:pt x="2843" y="6733"/>
                      <a:pt x="3704" y="6733"/>
                    </a:cubicBezTo>
                    <a:cubicBezTo>
                      <a:pt x="4565" y="6733"/>
                      <a:pt x="5427" y="6408"/>
                      <a:pt x="6087" y="5757"/>
                    </a:cubicBezTo>
                    <a:cubicBezTo>
                      <a:pt x="7389" y="4436"/>
                      <a:pt x="7389" y="2312"/>
                      <a:pt x="6087" y="991"/>
                    </a:cubicBezTo>
                    <a:cubicBezTo>
                      <a:pt x="5427" y="330"/>
                      <a:pt x="4565"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61900" y="912975"/>
                <a:ext cx="185675" cy="168350"/>
              </a:xfrm>
              <a:custGeom>
                <a:avLst/>
                <a:gdLst/>
                <a:ahLst/>
                <a:cxnLst/>
                <a:rect l="l" t="t" r="r" b="b"/>
                <a:pathLst>
                  <a:path w="7427" h="6734" extrusionOk="0">
                    <a:moveTo>
                      <a:pt x="3700" y="0"/>
                    </a:moveTo>
                    <a:cubicBezTo>
                      <a:pt x="2857" y="0"/>
                      <a:pt x="2014" y="311"/>
                      <a:pt x="1359" y="938"/>
                    </a:cubicBezTo>
                    <a:cubicBezTo>
                      <a:pt x="19" y="2240"/>
                      <a:pt x="0" y="4365"/>
                      <a:pt x="1283" y="5704"/>
                    </a:cubicBezTo>
                    <a:cubicBezTo>
                      <a:pt x="1948" y="6389"/>
                      <a:pt x="2827" y="6734"/>
                      <a:pt x="3708" y="6734"/>
                    </a:cubicBezTo>
                    <a:cubicBezTo>
                      <a:pt x="4550" y="6734"/>
                      <a:pt x="5393" y="6418"/>
                      <a:pt x="6049" y="5781"/>
                    </a:cubicBezTo>
                    <a:cubicBezTo>
                      <a:pt x="7389" y="4499"/>
                      <a:pt x="7427" y="2355"/>
                      <a:pt x="6125" y="1015"/>
                    </a:cubicBezTo>
                    <a:cubicBezTo>
                      <a:pt x="5460" y="340"/>
                      <a:pt x="4580" y="0"/>
                      <a:pt x="370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a:off x="164031" y="3685629"/>
              <a:ext cx="288667" cy="274981"/>
              <a:chOff x="3761900" y="912975"/>
              <a:chExt cx="201950" cy="192375"/>
            </a:xfrm>
          </p:grpSpPr>
          <p:sp>
            <p:nvSpPr>
              <p:cNvPr id="91" name="Google Shape;91;p2"/>
              <p:cNvSpPr/>
              <p:nvPr/>
            </p:nvSpPr>
            <p:spPr>
              <a:xfrm>
                <a:off x="3779125" y="937025"/>
                <a:ext cx="184725" cy="168325"/>
              </a:xfrm>
              <a:custGeom>
                <a:avLst/>
                <a:gdLst/>
                <a:ahLst/>
                <a:cxnLst/>
                <a:rect l="l" t="t" r="r" b="b"/>
                <a:pathLst>
                  <a:path w="7389" h="6733" extrusionOk="0">
                    <a:moveTo>
                      <a:pt x="3704" y="0"/>
                    </a:moveTo>
                    <a:cubicBezTo>
                      <a:pt x="2843" y="0"/>
                      <a:pt x="1981" y="330"/>
                      <a:pt x="1321" y="991"/>
                    </a:cubicBezTo>
                    <a:cubicBezTo>
                      <a:pt x="0" y="2312"/>
                      <a:pt x="0" y="4436"/>
                      <a:pt x="1321" y="5757"/>
                    </a:cubicBezTo>
                    <a:cubicBezTo>
                      <a:pt x="1981" y="6408"/>
                      <a:pt x="2843" y="6733"/>
                      <a:pt x="3704" y="6733"/>
                    </a:cubicBezTo>
                    <a:cubicBezTo>
                      <a:pt x="4565" y="6733"/>
                      <a:pt x="5427" y="6408"/>
                      <a:pt x="6087" y="5757"/>
                    </a:cubicBezTo>
                    <a:cubicBezTo>
                      <a:pt x="7389" y="4436"/>
                      <a:pt x="7389" y="2312"/>
                      <a:pt x="6087" y="991"/>
                    </a:cubicBezTo>
                    <a:cubicBezTo>
                      <a:pt x="5427" y="330"/>
                      <a:pt x="4565"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761900" y="912975"/>
                <a:ext cx="185675" cy="168350"/>
              </a:xfrm>
              <a:custGeom>
                <a:avLst/>
                <a:gdLst/>
                <a:ahLst/>
                <a:cxnLst/>
                <a:rect l="l" t="t" r="r" b="b"/>
                <a:pathLst>
                  <a:path w="7427" h="6734" extrusionOk="0">
                    <a:moveTo>
                      <a:pt x="3700" y="0"/>
                    </a:moveTo>
                    <a:cubicBezTo>
                      <a:pt x="2857" y="0"/>
                      <a:pt x="2014" y="311"/>
                      <a:pt x="1359" y="938"/>
                    </a:cubicBezTo>
                    <a:cubicBezTo>
                      <a:pt x="19" y="2240"/>
                      <a:pt x="0" y="4365"/>
                      <a:pt x="1283" y="5704"/>
                    </a:cubicBezTo>
                    <a:cubicBezTo>
                      <a:pt x="1948" y="6389"/>
                      <a:pt x="2827" y="6734"/>
                      <a:pt x="3708" y="6734"/>
                    </a:cubicBezTo>
                    <a:cubicBezTo>
                      <a:pt x="4550" y="6734"/>
                      <a:pt x="5393" y="6418"/>
                      <a:pt x="6049" y="5781"/>
                    </a:cubicBezTo>
                    <a:cubicBezTo>
                      <a:pt x="7389" y="4499"/>
                      <a:pt x="7427" y="2355"/>
                      <a:pt x="6125" y="1015"/>
                    </a:cubicBezTo>
                    <a:cubicBezTo>
                      <a:pt x="5460" y="340"/>
                      <a:pt x="4580" y="0"/>
                      <a:pt x="3700"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grpSp>
        <p:nvGrpSpPr>
          <p:cNvPr id="205" name="Google Shape;205;p5"/>
          <p:cNvGrpSpPr/>
          <p:nvPr/>
        </p:nvGrpSpPr>
        <p:grpSpPr>
          <a:xfrm>
            <a:off x="0" y="1615925"/>
            <a:ext cx="2879825" cy="1911625"/>
            <a:chOff x="5076250" y="1745200"/>
            <a:chExt cx="2879825" cy="1911625"/>
          </a:xfrm>
        </p:grpSpPr>
        <p:sp>
          <p:nvSpPr>
            <p:cNvPr id="206" name="Google Shape;206;p5"/>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5"/>
          <p:cNvGrpSpPr/>
          <p:nvPr/>
        </p:nvGrpSpPr>
        <p:grpSpPr>
          <a:xfrm>
            <a:off x="6264175" y="1615925"/>
            <a:ext cx="2879825" cy="1911625"/>
            <a:chOff x="5076250" y="1745200"/>
            <a:chExt cx="2879825" cy="1911625"/>
          </a:xfrm>
        </p:grpSpPr>
        <p:sp>
          <p:nvSpPr>
            <p:cNvPr id="226" name="Google Shape;226;p5"/>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5"/>
          <p:cNvGrpSpPr/>
          <p:nvPr/>
        </p:nvGrpSpPr>
        <p:grpSpPr>
          <a:xfrm>
            <a:off x="322450" y="80700"/>
            <a:ext cx="8499279" cy="4982082"/>
            <a:chOff x="322450" y="80700"/>
            <a:chExt cx="8499279" cy="4982082"/>
          </a:xfrm>
        </p:grpSpPr>
        <p:sp>
          <p:nvSpPr>
            <p:cNvPr id="246" name="Google Shape;246;p5"/>
            <p:cNvSpPr/>
            <p:nvPr/>
          </p:nvSpPr>
          <p:spPr>
            <a:xfrm>
              <a:off x="322450" y="132527"/>
              <a:ext cx="8499279" cy="4930255"/>
            </a:xfrm>
            <a:custGeom>
              <a:avLst/>
              <a:gdLst/>
              <a:ahLst/>
              <a:cxnLst/>
              <a:rect l="l" t="t" r="r" b="b"/>
              <a:pathLst>
                <a:path w="128587" h="85617" extrusionOk="0">
                  <a:moveTo>
                    <a:pt x="0" y="1"/>
                  </a:moveTo>
                  <a:lnTo>
                    <a:pt x="0" y="85616"/>
                  </a:lnTo>
                  <a:lnTo>
                    <a:pt x="128587" y="85616"/>
                  </a:lnTo>
                  <a:lnTo>
                    <a:pt x="128587" y="1"/>
                  </a:lnTo>
                  <a:close/>
                </a:path>
              </a:pathLst>
            </a:custGeom>
            <a:solidFill>
              <a:schemeClr val="accent4"/>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322450" y="80700"/>
              <a:ext cx="8499279" cy="565542"/>
            </a:xfrm>
            <a:custGeom>
              <a:avLst/>
              <a:gdLst/>
              <a:ahLst/>
              <a:cxnLst/>
              <a:rect l="l" t="t" r="r" b="b"/>
              <a:pathLst>
                <a:path w="128587" h="9821" extrusionOk="0">
                  <a:moveTo>
                    <a:pt x="0" y="1"/>
                  </a:moveTo>
                  <a:lnTo>
                    <a:pt x="0" y="9820"/>
                  </a:lnTo>
                  <a:lnTo>
                    <a:pt x="128587" y="9820"/>
                  </a:lnTo>
                  <a:lnTo>
                    <a:pt x="128587" y="1"/>
                  </a:ln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8355418"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8355418" y="196252"/>
              <a:ext cx="342023" cy="322539"/>
            </a:xfrm>
            <a:custGeom>
              <a:avLst/>
              <a:gdLst/>
              <a:ahLst/>
              <a:cxnLst/>
              <a:rect l="l" t="t" r="r" b="b"/>
              <a:pathLst>
                <a:path w="6605" h="6605" fill="none" extrusionOk="0">
                  <a:moveTo>
                    <a:pt x="1" y="1"/>
                  </a:moveTo>
                  <a:lnTo>
                    <a:pt x="6604" y="660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5"/>
            <p:cNvGrpSpPr/>
            <p:nvPr/>
          </p:nvGrpSpPr>
          <p:grpSpPr>
            <a:xfrm>
              <a:off x="7483174" y="196252"/>
              <a:ext cx="777162" cy="322539"/>
              <a:chOff x="7483174" y="196252"/>
              <a:chExt cx="777162" cy="322539"/>
            </a:xfrm>
          </p:grpSpPr>
          <p:sp>
            <p:nvSpPr>
              <p:cNvPr id="251" name="Google Shape;251;p5"/>
              <p:cNvSpPr/>
              <p:nvPr/>
            </p:nvSpPr>
            <p:spPr>
              <a:xfrm>
                <a:off x="7919296" y="196252"/>
                <a:ext cx="341040" cy="322539"/>
              </a:xfrm>
              <a:custGeom>
                <a:avLst/>
                <a:gdLst/>
                <a:ahLst/>
                <a:cxnLst/>
                <a:rect l="l" t="t" r="r" b="b"/>
                <a:pathLst>
                  <a:path w="6586" h="6605" extrusionOk="0">
                    <a:moveTo>
                      <a:pt x="1" y="1"/>
                    </a:moveTo>
                    <a:lnTo>
                      <a:pt x="1" y="6604"/>
                    </a:lnTo>
                    <a:lnTo>
                      <a:pt x="6585" y="6604"/>
                    </a:lnTo>
                    <a:lnTo>
                      <a:pt x="6585" y="1"/>
                    </a:lnTo>
                    <a:close/>
                  </a:path>
                </a:pathLst>
              </a:custGeom>
              <a:solidFill>
                <a:schemeClr val="accen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7483174"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675499" y="243913"/>
                <a:ext cx="100147" cy="86043"/>
              </a:xfrm>
              <a:custGeom>
                <a:avLst/>
                <a:gdLst/>
                <a:ahLst/>
                <a:cxnLst/>
                <a:rect l="l" t="t" r="r" b="b"/>
                <a:pathLst>
                  <a:path w="1934" h="1762" fill="none" extrusionOk="0">
                    <a:moveTo>
                      <a:pt x="0" y="1"/>
                    </a:moveTo>
                    <a:lnTo>
                      <a:pt x="1933" y="1"/>
                    </a:lnTo>
                    <a:lnTo>
                      <a:pt x="1933" y="1762"/>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42674" y="375711"/>
                <a:ext cx="91241" cy="94442"/>
              </a:xfrm>
              <a:custGeom>
                <a:avLst/>
                <a:gdLst/>
                <a:ahLst/>
                <a:cxnLst/>
                <a:rect l="l" t="t" r="r" b="b"/>
                <a:pathLst>
                  <a:path w="1762" h="1934" fill="none" extrusionOk="0">
                    <a:moveTo>
                      <a:pt x="0" y="1"/>
                    </a:moveTo>
                    <a:lnTo>
                      <a:pt x="0" y="1934"/>
                    </a:lnTo>
                    <a:lnTo>
                      <a:pt x="1761" y="193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5" name="Google Shape;255;p5"/>
          <p:cNvSpPr txBox="1">
            <a:spLocks noGrp="1"/>
          </p:cNvSpPr>
          <p:nvPr>
            <p:ph type="subTitle" idx="1"/>
          </p:nvPr>
        </p:nvSpPr>
        <p:spPr>
          <a:xfrm>
            <a:off x="717550" y="1785500"/>
            <a:ext cx="7704000" cy="8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5"/>
          <p:cNvSpPr txBox="1">
            <a:spLocks noGrp="1"/>
          </p:cNvSpPr>
          <p:nvPr>
            <p:ph type="subTitle" idx="2"/>
          </p:nvPr>
        </p:nvSpPr>
        <p:spPr>
          <a:xfrm>
            <a:off x="722425" y="3382450"/>
            <a:ext cx="7704000" cy="8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Font typeface="IBM Plex Sans Medium"/>
              <a:buNone/>
              <a:defRPr>
                <a:latin typeface="IBM Plex Sans Medium"/>
                <a:ea typeface="IBM Plex Sans Medium"/>
                <a:cs typeface="IBM Plex Sans Medium"/>
                <a:sym typeface="IBM Plex Sa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5"/>
          <p:cNvSpPr/>
          <p:nvPr/>
        </p:nvSpPr>
        <p:spPr>
          <a:xfrm>
            <a:off x="191300" y="2972000"/>
            <a:ext cx="258900" cy="258900"/>
          </a:xfrm>
          <a:prstGeom prst="star4">
            <a:avLst>
              <a:gd name="adj" fmla="val 125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690275" y="4064325"/>
            <a:ext cx="258900" cy="258900"/>
          </a:xfrm>
          <a:prstGeom prst="star4">
            <a:avLst>
              <a:gd name="adj" fmla="val 125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73"/>
        <p:cNvGrpSpPr/>
        <p:nvPr/>
      </p:nvGrpSpPr>
      <p:grpSpPr>
        <a:xfrm>
          <a:off x="0" y="0"/>
          <a:ext cx="0" cy="0"/>
          <a:chOff x="0" y="0"/>
          <a:chExt cx="0" cy="0"/>
        </a:xfrm>
      </p:grpSpPr>
      <p:grpSp>
        <p:nvGrpSpPr>
          <p:cNvPr id="1874" name="Google Shape;1874;p33"/>
          <p:cNvGrpSpPr/>
          <p:nvPr/>
        </p:nvGrpSpPr>
        <p:grpSpPr>
          <a:xfrm>
            <a:off x="4048000" y="4626425"/>
            <a:ext cx="2879825" cy="1911625"/>
            <a:chOff x="5076250" y="1745200"/>
            <a:chExt cx="2879825" cy="1911625"/>
          </a:xfrm>
        </p:grpSpPr>
        <p:sp>
          <p:nvSpPr>
            <p:cNvPr id="1875" name="Google Shape;1875;p33"/>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3"/>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3"/>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3"/>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3"/>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3"/>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33"/>
          <p:cNvGrpSpPr/>
          <p:nvPr/>
        </p:nvGrpSpPr>
        <p:grpSpPr>
          <a:xfrm>
            <a:off x="6264175" y="660325"/>
            <a:ext cx="2879825" cy="1911625"/>
            <a:chOff x="5076250" y="1745200"/>
            <a:chExt cx="2879825" cy="1911625"/>
          </a:xfrm>
        </p:grpSpPr>
        <p:sp>
          <p:nvSpPr>
            <p:cNvPr id="1895" name="Google Shape;1895;p33"/>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3"/>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3"/>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3"/>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3"/>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3"/>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3"/>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3"/>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3"/>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3"/>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3"/>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3"/>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3"/>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3"/>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3"/>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3"/>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3"/>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3"/>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3"/>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3"/>
          <p:cNvGrpSpPr/>
          <p:nvPr/>
        </p:nvGrpSpPr>
        <p:grpSpPr>
          <a:xfrm>
            <a:off x="0" y="0"/>
            <a:ext cx="2879825" cy="1911625"/>
            <a:chOff x="5076250" y="1745200"/>
            <a:chExt cx="2879825" cy="1911625"/>
          </a:xfrm>
        </p:grpSpPr>
        <p:sp>
          <p:nvSpPr>
            <p:cNvPr id="1915" name="Google Shape;1915;p33"/>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3"/>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3"/>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3"/>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3"/>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3"/>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3"/>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3"/>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3"/>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3"/>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3"/>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3"/>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3"/>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3"/>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3"/>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3"/>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33"/>
          <p:cNvGrpSpPr/>
          <p:nvPr/>
        </p:nvGrpSpPr>
        <p:grpSpPr>
          <a:xfrm>
            <a:off x="322450" y="80700"/>
            <a:ext cx="8499279" cy="4982082"/>
            <a:chOff x="322450" y="80700"/>
            <a:chExt cx="8499279" cy="4982082"/>
          </a:xfrm>
        </p:grpSpPr>
        <p:sp>
          <p:nvSpPr>
            <p:cNvPr id="1935" name="Google Shape;1935;p33"/>
            <p:cNvSpPr/>
            <p:nvPr/>
          </p:nvSpPr>
          <p:spPr>
            <a:xfrm>
              <a:off x="322450" y="132527"/>
              <a:ext cx="8499279" cy="4930255"/>
            </a:xfrm>
            <a:custGeom>
              <a:avLst/>
              <a:gdLst/>
              <a:ahLst/>
              <a:cxnLst/>
              <a:rect l="l" t="t" r="r" b="b"/>
              <a:pathLst>
                <a:path w="128587" h="85617" extrusionOk="0">
                  <a:moveTo>
                    <a:pt x="0" y="1"/>
                  </a:moveTo>
                  <a:lnTo>
                    <a:pt x="0" y="85616"/>
                  </a:lnTo>
                  <a:lnTo>
                    <a:pt x="128587" y="85616"/>
                  </a:lnTo>
                  <a:lnTo>
                    <a:pt x="128587" y="1"/>
                  </a:lnTo>
                  <a:close/>
                </a:path>
              </a:pathLst>
            </a:custGeom>
            <a:solidFill>
              <a:schemeClr val="accent4"/>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3"/>
            <p:cNvSpPr/>
            <p:nvPr/>
          </p:nvSpPr>
          <p:spPr>
            <a:xfrm>
              <a:off x="322450" y="80700"/>
              <a:ext cx="8499279" cy="565542"/>
            </a:xfrm>
            <a:custGeom>
              <a:avLst/>
              <a:gdLst/>
              <a:ahLst/>
              <a:cxnLst/>
              <a:rect l="l" t="t" r="r" b="b"/>
              <a:pathLst>
                <a:path w="128587" h="9821" extrusionOk="0">
                  <a:moveTo>
                    <a:pt x="0" y="1"/>
                  </a:moveTo>
                  <a:lnTo>
                    <a:pt x="0" y="9820"/>
                  </a:lnTo>
                  <a:lnTo>
                    <a:pt x="128587" y="9820"/>
                  </a:lnTo>
                  <a:lnTo>
                    <a:pt x="128587" y="1"/>
                  </a:ln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3"/>
            <p:cNvSpPr/>
            <p:nvPr/>
          </p:nvSpPr>
          <p:spPr>
            <a:xfrm>
              <a:off x="8355418"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3"/>
            <p:cNvSpPr/>
            <p:nvPr/>
          </p:nvSpPr>
          <p:spPr>
            <a:xfrm>
              <a:off x="8355418" y="196252"/>
              <a:ext cx="342023" cy="322539"/>
            </a:xfrm>
            <a:custGeom>
              <a:avLst/>
              <a:gdLst/>
              <a:ahLst/>
              <a:cxnLst/>
              <a:rect l="l" t="t" r="r" b="b"/>
              <a:pathLst>
                <a:path w="6605" h="6605" fill="none" extrusionOk="0">
                  <a:moveTo>
                    <a:pt x="1" y="1"/>
                  </a:moveTo>
                  <a:lnTo>
                    <a:pt x="6604" y="660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33"/>
            <p:cNvGrpSpPr/>
            <p:nvPr/>
          </p:nvGrpSpPr>
          <p:grpSpPr>
            <a:xfrm>
              <a:off x="7483174" y="196252"/>
              <a:ext cx="777162" cy="322539"/>
              <a:chOff x="7483174" y="196252"/>
              <a:chExt cx="777162" cy="322539"/>
            </a:xfrm>
          </p:grpSpPr>
          <p:sp>
            <p:nvSpPr>
              <p:cNvPr id="1940" name="Google Shape;1940;p33"/>
              <p:cNvSpPr/>
              <p:nvPr/>
            </p:nvSpPr>
            <p:spPr>
              <a:xfrm>
                <a:off x="7919296" y="196252"/>
                <a:ext cx="341040" cy="322539"/>
              </a:xfrm>
              <a:custGeom>
                <a:avLst/>
                <a:gdLst/>
                <a:ahLst/>
                <a:cxnLst/>
                <a:rect l="l" t="t" r="r" b="b"/>
                <a:pathLst>
                  <a:path w="6586" h="6605" extrusionOk="0">
                    <a:moveTo>
                      <a:pt x="1" y="1"/>
                    </a:moveTo>
                    <a:lnTo>
                      <a:pt x="1" y="6604"/>
                    </a:lnTo>
                    <a:lnTo>
                      <a:pt x="6585" y="6604"/>
                    </a:lnTo>
                    <a:lnTo>
                      <a:pt x="6585" y="1"/>
                    </a:lnTo>
                    <a:close/>
                  </a:path>
                </a:pathLst>
              </a:custGeom>
              <a:solidFill>
                <a:schemeClr val="accen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7483174"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3"/>
              <p:cNvSpPr/>
              <p:nvPr/>
            </p:nvSpPr>
            <p:spPr>
              <a:xfrm>
                <a:off x="7675499" y="243913"/>
                <a:ext cx="100147" cy="86043"/>
              </a:xfrm>
              <a:custGeom>
                <a:avLst/>
                <a:gdLst/>
                <a:ahLst/>
                <a:cxnLst/>
                <a:rect l="l" t="t" r="r" b="b"/>
                <a:pathLst>
                  <a:path w="1934" h="1762" fill="none" extrusionOk="0">
                    <a:moveTo>
                      <a:pt x="0" y="1"/>
                    </a:moveTo>
                    <a:lnTo>
                      <a:pt x="1933" y="1"/>
                    </a:lnTo>
                    <a:lnTo>
                      <a:pt x="1933" y="1762"/>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3"/>
              <p:cNvSpPr/>
              <p:nvPr/>
            </p:nvSpPr>
            <p:spPr>
              <a:xfrm>
                <a:off x="7542674" y="375711"/>
                <a:ext cx="91241" cy="94442"/>
              </a:xfrm>
              <a:custGeom>
                <a:avLst/>
                <a:gdLst/>
                <a:ahLst/>
                <a:cxnLst/>
                <a:rect l="l" t="t" r="r" b="b"/>
                <a:pathLst>
                  <a:path w="1762" h="1934" fill="none" extrusionOk="0">
                    <a:moveTo>
                      <a:pt x="0" y="1"/>
                    </a:moveTo>
                    <a:lnTo>
                      <a:pt x="0" y="1934"/>
                    </a:lnTo>
                    <a:lnTo>
                      <a:pt x="1761" y="193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4" name="Google Shape;1944;p33"/>
          <p:cNvSpPr/>
          <p:nvPr/>
        </p:nvSpPr>
        <p:spPr>
          <a:xfrm>
            <a:off x="191300" y="2442288"/>
            <a:ext cx="258900" cy="258900"/>
          </a:xfrm>
          <a:prstGeom prst="star4">
            <a:avLst>
              <a:gd name="adj" fmla="val 125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3"/>
          <p:cNvSpPr/>
          <p:nvPr/>
        </p:nvSpPr>
        <p:spPr>
          <a:xfrm>
            <a:off x="8699775" y="2442288"/>
            <a:ext cx="258900" cy="258900"/>
          </a:xfrm>
          <a:prstGeom prst="star4">
            <a:avLst>
              <a:gd name="adj" fmla="val 125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46"/>
        <p:cNvGrpSpPr/>
        <p:nvPr/>
      </p:nvGrpSpPr>
      <p:grpSpPr>
        <a:xfrm>
          <a:off x="0" y="0"/>
          <a:ext cx="0" cy="0"/>
          <a:chOff x="0" y="0"/>
          <a:chExt cx="0" cy="0"/>
        </a:xfrm>
      </p:grpSpPr>
      <p:grpSp>
        <p:nvGrpSpPr>
          <p:cNvPr id="1947" name="Google Shape;1947;p34"/>
          <p:cNvGrpSpPr/>
          <p:nvPr/>
        </p:nvGrpSpPr>
        <p:grpSpPr>
          <a:xfrm>
            <a:off x="4048000" y="4626425"/>
            <a:ext cx="2879825" cy="1911625"/>
            <a:chOff x="5076250" y="1745200"/>
            <a:chExt cx="2879825" cy="1911625"/>
          </a:xfrm>
        </p:grpSpPr>
        <p:sp>
          <p:nvSpPr>
            <p:cNvPr id="1948" name="Google Shape;1948;p34"/>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34"/>
          <p:cNvGrpSpPr/>
          <p:nvPr/>
        </p:nvGrpSpPr>
        <p:grpSpPr>
          <a:xfrm>
            <a:off x="6264175" y="660325"/>
            <a:ext cx="2879825" cy="1911625"/>
            <a:chOff x="5076250" y="1745200"/>
            <a:chExt cx="2879825" cy="1911625"/>
          </a:xfrm>
        </p:grpSpPr>
        <p:sp>
          <p:nvSpPr>
            <p:cNvPr id="1968" name="Google Shape;1968;p34"/>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34"/>
          <p:cNvGrpSpPr/>
          <p:nvPr/>
        </p:nvGrpSpPr>
        <p:grpSpPr>
          <a:xfrm>
            <a:off x="0" y="0"/>
            <a:ext cx="2879825" cy="1911625"/>
            <a:chOff x="5076250" y="1745200"/>
            <a:chExt cx="2879825" cy="1911625"/>
          </a:xfrm>
        </p:grpSpPr>
        <p:sp>
          <p:nvSpPr>
            <p:cNvPr id="1988" name="Google Shape;1988;p34"/>
            <p:cNvSpPr/>
            <p:nvPr/>
          </p:nvSpPr>
          <p:spPr>
            <a:xfrm>
              <a:off x="6044450" y="1745200"/>
              <a:ext cx="1911625" cy="1911625"/>
            </a:xfrm>
            <a:custGeom>
              <a:avLst/>
              <a:gdLst/>
              <a:ahLst/>
              <a:cxnLst/>
              <a:rect l="l" t="t" r="r" b="b"/>
              <a:pathLst>
                <a:path w="76465" h="76465" fill="none" extrusionOk="0">
                  <a:moveTo>
                    <a:pt x="0" y="1"/>
                  </a:moveTo>
                  <a:lnTo>
                    <a:pt x="76464" y="1"/>
                  </a:lnTo>
                  <a:lnTo>
                    <a:pt x="76464" y="76465"/>
                  </a:lnTo>
                  <a:lnTo>
                    <a:pt x="0"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6044450" y="33384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6044450" y="30198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6044450" y="27011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6044450" y="238250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6044450" y="2063850"/>
              <a:ext cx="1911625" cy="25"/>
            </a:xfrm>
            <a:custGeom>
              <a:avLst/>
              <a:gdLst/>
              <a:ahLst/>
              <a:cxnLst/>
              <a:rect l="l" t="t" r="r" b="b"/>
              <a:pathLst>
                <a:path w="76465" h="1" fill="none" extrusionOk="0">
                  <a:moveTo>
                    <a:pt x="0" y="1"/>
                  </a:moveTo>
                  <a:lnTo>
                    <a:pt x="76464"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76377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73190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70004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6681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636310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5076250" y="1745200"/>
              <a:ext cx="967300" cy="1911625"/>
            </a:xfrm>
            <a:custGeom>
              <a:avLst/>
              <a:gdLst/>
              <a:ahLst/>
              <a:cxnLst/>
              <a:rect l="l" t="t" r="r" b="b"/>
              <a:pathLst>
                <a:path w="38692" h="76465" fill="none" extrusionOk="0">
                  <a:moveTo>
                    <a:pt x="1" y="1"/>
                  </a:moveTo>
                  <a:lnTo>
                    <a:pt x="38692" y="1"/>
                  </a:lnTo>
                  <a:lnTo>
                    <a:pt x="38692" y="76465"/>
                  </a:lnTo>
                  <a:lnTo>
                    <a:pt x="1" y="76465"/>
                  </a:lnTo>
                  <a:close/>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5076250" y="33384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5076250" y="30198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5076250" y="27011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5076250" y="238250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5076250" y="2063850"/>
              <a:ext cx="967300" cy="25"/>
            </a:xfrm>
            <a:custGeom>
              <a:avLst/>
              <a:gdLst/>
              <a:ahLst/>
              <a:cxnLst/>
              <a:rect l="l" t="t" r="r" b="b"/>
              <a:pathLst>
                <a:path w="38692" h="1" fill="none" extrusionOk="0">
                  <a:moveTo>
                    <a:pt x="38692" y="1"/>
                  </a:moveTo>
                  <a:lnTo>
                    <a:pt x="25860" y="1"/>
                  </a:lnTo>
                  <a:lnTo>
                    <a:pt x="13041" y="1"/>
                  </a:lnTo>
                  <a:lnTo>
                    <a:pt x="209" y="1"/>
                  </a:lnTo>
                  <a:lnTo>
                    <a:pt x="1" y="1"/>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5722750" y="1745200"/>
              <a:ext cx="25" cy="1911625"/>
            </a:xfrm>
            <a:custGeom>
              <a:avLst/>
              <a:gdLst/>
              <a:ahLst/>
              <a:cxnLst/>
              <a:rect l="l" t="t" r="r" b="b"/>
              <a:pathLst>
                <a:path w="1" h="76465" fill="none" extrusionOk="0">
                  <a:moveTo>
                    <a:pt x="0" y="1"/>
                  </a:moveTo>
                  <a:lnTo>
                    <a:pt x="0"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5402250" y="1745200"/>
              <a:ext cx="25" cy="1911625"/>
            </a:xfrm>
            <a:custGeom>
              <a:avLst/>
              <a:gdLst/>
              <a:ahLst/>
              <a:cxnLst/>
              <a:rect l="l" t="t" r="r" b="b"/>
              <a:pathLst>
                <a:path w="1" h="76465" fill="none" extrusionOk="0">
                  <a:moveTo>
                    <a:pt x="1" y="1"/>
                  </a:moveTo>
                  <a:lnTo>
                    <a:pt x="1" y="76465"/>
                  </a:lnTo>
                </a:path>
              </a:pathLst>
            </a:custGeom>
            <a:noFill/>
            <a:ln w="19050" cap="flat" cmpd="sng">
              <a:solidFill>
                <a:schemeClr val="accent6"/>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7" name="Google Shape;2007;p34"/>
          <p:cNvGrpSpPr/>
          <p:nvPr/>
        </p:nvGrpSpPr>
        <p:grpSpPr>
          <a:xfrm>
            <a:off x="322450" y="80700"/>
            <a:ext cx="8499279" cy="4982082"/>
            <a:chOff x="322450" y="80700"/>
            <a:chExt cx="8499279" cy="4982082"/>
          </a:xfrm>
        </p:grpSpPr>
        <p:sp>
          <p:nvSpPr>
            <p:cNvPr id="2008" name="Google Shape;2008;p34"/>
            <p:cNvSpPr/>
            <p:nvPr/>
          </p:nvSpPr>
          <p:spPr>
            <a:xfrm>
              <a:off x="322450" y="132527"/>
              <a:ext cx="8499279" cy="4930255"/>
            </a:xfrm>
            <a:custGeom>
              <a:avLst/>
              <a:gdLst/>
              <a:ahLst/>
              <a:cxnLst/>
              <a:rect l="l" t="t" r="r" b="b"/>
              <a:pathLst>
                <a:path w="128587" h="85617" extrusionOk="0">
                  <a:moveTo>
                    <a:pt x="0" y="1"/>
                  </a:moveTo>
                  <a:lnTo>
                    <a:pt x="0" y="85616"/>
                  </a:lnTo>
                  <a:lnTo>
                    <a:pt x="128587" y="85616"/>
                  </a:lnTo>
                  <a:lnTo>
                    <a:pt x="128587" y="1"/>
                  </a:lnTo>
                  <a:close/>
                </a:path>
              </a:pathLst>
            </a:custGeom>
            <a:solidFill>
              <a:schemeClr val="accent4"/>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322450" y="80700"/>
              <a:ext cx="8499279" cy="565542"/>
            </a:xfrm>
            <a:custGeom>
              <a:avLst/>
              <a:gdLst/>
              <a:ahLst/>
              <a:cxnLst/>
              <a:rect l="l" t="t" r="r" b="b"/>
              <a:pathLst>
                <a:path w="128587" h="9821" extrusionOk="0">
                  <a:moveTo>
                    <a:pt x="0" y="1"/>
                  </a:moveTo>
                  <a:lnTo>
                    <a:pt x="0" y="9820"/>
                  </a:lnTo>
                  <a:lnTo>
                    <a:pt x="128587" y="9820"/>
                  </a:lnTo>
                  <a:lnTo>
                    <a:pt x="128587" y="1"/>
                  </a:ln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8355418"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8355418" y="196252"/>
              <a:ext cx="342023" cy="322539"/>
            </a:xfrm>
            <a:custGeom>
              <a:avLst/>
              <a:gdLst/>
              <a:ahLst/>
              <a:cxnLst/>
              <a:rect l="l" t="t" r="r" b="b"/>
              <a:pathLst>
                <a:path w="6605" h="6605" fill="none" extrusionOk="0">
                  <a:moveTo>
                    <a:pt x="1" y="1"/>
                  </a:moveTo>
                  <a:lnTo>
                    <a:pt x="6604" y="660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2" name="Google Shape;2012;p34"/>
            <p:cNvGrpSpPr/>
            <p:nvPr/>
          </p:nvGrpSpPr>
          <p:grpSpPr>
            <a:xfrm>
              <a:off x="7483174" y="196252"/>
              <a:ext cx="777162" cy="322539"/>
              <a:chOff x="7483174" y="196252"/>
              <a:chExt cx="777162" cy="322539"/>
            </a:xfrm>
          </p:grpSpPr>
          <p:sp>
            <p:nvSpPr>
              <p:cNvPr id="2013" name="Google Shape;2013;p34"/>
              <p:cNvSpPr/>
              <p:nvPr/>
            </p:nvSpPr>
            <p:spPr>
              <a:xfrm>
                <a:off x="7919296" y="196252"/>
                <a:ext cx="341040" cy="322539"/>
              </a:xfrm>
              <a:custGeom>
                <a:avLst/>
                <a:gdLst/>
                <a:ahLst/>
                <a:cxnLst/>
                <a:rect l="l" t="t" r="r" b="b"/>
                <a:pathLst>
                  <a:path w="6586" h="6605" extrusionOk="0">
                    <a:moveTo>
                      <a:pt x="1" y="1"/>
                    </a:moveTo>
                    <a:lnTo>
                      <a:pt x="1" y="6604"/>
                    </a:lnTo>
                    <a:lnTo>
                      <a:pt x="6585" y="6604"/>
                    </a:lnTo>
                    <a:lnTo>
                      <a:pt x="6585" y="1"/>
                    </a:lnTo>
                    <a:close/>
                  </a:path>
                </a:pathLst>
              </a:custGeom>
              <a:solidFill>
                <a:schemeClr val="accen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7483174" y="196252"/>
                <a:ext cx="342023" cy="322539"/>
              </a:xfrm>
              <a:custGeom>
                <a:avLst/>
                <a:gdLst/>
                <a:ahLst/>
                <a:cxnLst/>
                <a:rect l="l" t="t" r="r" b="b"/>
                <a:pathLst>
                  <a:path w="6605" h="6605" extrusionOk="0">
                    <a:moveTo>
                      <a:pt x="1" y="1"/>
                    </a:moveTo>
                    <a:lnTo>
                      <a:pt x="1" y="6604"/>
                    </a:lnTo>
                    <a:lnTo>
                      <a:pt x="6604" y="6604"/>
                    </a:lnTo>
                    <a:lnTo>
                      <a:pt x="6604" y="1"/>
                    </a:ln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7675499" y="243913"/>
                <a:ext cx="100147" cy="86043"/>
              </a:xfrm>
              <a:custGeom>
                <a:avLst/>
                <a:gdLst/>
                <a:ahLst/>
                <a:cxnLst/>
                <a:rect l="l" t="t" r="r" b="b"/>
                <a:pathLst>
                  <a:path w="1934" h="1762" fill="none" extrusionOk="0">
                    <a:moveTo>
                      <a:pt x="0" y="1"/>
                    </a:moveTo>
                    <a:lnTo>
                      <a:pt x="1933" y="1"/>
                    </a:lnTo>
                    <a:lnTo>
                      <a:pt x="1933" y="1762"/>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7542674" y="375711"/>
                <a:ext cx="91241" cy="94442"/>
              </a:xfrm>
              <a:custGeom>
                <a:avLst/>
                <a:gdLst/>
                <a:ahLst/>
                <a:cxnLst/>
                <a:rect l="l" t="t" r="r" b="b"/>
                <a:pathLst>
                  <a:path w="1762" h="1934" fill="none" extrusionOk="0">
                    <a:moveTo>
                      <a:pt x="0" y="1"/>
                    </a:moveTo>
                    <a:lnTo>
                      <a:pt x="0" y="1934"/>
                    </a:lnTo>
                    <a:lnTo>
                      <a:pt x="1761" y="1934"/>
                    </a:lnTo>
                  </a:path>
                </a:pathLst>
              </a:custGeom>
              <a:solidFill>
                <a:schemeClr val="lt1"/>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7" name="Google Shape;2017;p34"/>
          <p:cNvGrpSpPr/>
          <p:nvPr/>
        </p:nvGrpSpPr>
        <p:grpSpPr>
          <a:xfrm rot="5400000">
            <a:off x="-405164" y="687567"/>
            <a:ext cx="1615195" cy="804882"/>
            <a:chOff x="1160325" y="3462600"/>
            <a:chExt cx="1322196" cy="658875"/>
          </a:xfrm>
        </p:grpSpPr>
        <p:sp>
          <p:nvSpPr>
            <p:cNvPr id="2018" name="Google Shape;2018;p34"/>
            <p:cNvSpPr/>
            <p:nvPr/>
          </p:nvSpPr>
          <p:spPr>
            <a:xfrm>
              <a:off x="1160325" y="3474975"/>
              <a:ext cx="1254425" cy="646500"/>
            </a:xfrm>
            <a:custGeom>
              <a:avLst/>
              <a:gdLst/>
              <a:ahLst/>
              <a:cxnLst/>
              <a:rect l="l" t="t" r="r" b="b"/>
              <a:pathLst>
                <a:path w="50177" h="25860" extrusionOk="0">
                  <a:moveTo>
                    <a:pt x="21072" y="1"/>
                  </a:moveTo>
                  <a:cubicBezTo>
                    <a:pt x="17191" y="1"/>
                    <a:pt x="13065" y="3160"/>
                    <a:pt x="13065" y="7053"/>
                  </a:cubicBezTo>
                  <a:cubicBezTo>
                    <a:pt x="13065" y="7469"/>
                    <a:pt x="13102" y="7898"/>
                    <a:pt x="13175" y="8314"/>
                  </a:cubicBezTo>
                  <a:cubicBezTo>
                    <a:pt x="9685" y="8804"/>
                    <a:pt x="7041" y="11718"/>
                    <a:pt x="6918" y="15244"/>
                  </a:cubicBezTo>
                  <a:cubicBezTo>
                    <a:pt x="6906" y="15587"/>
                    <a:pt x="6918" y="15918"/>
                    <a:pt x="6955" y="16261"/>
                  </a:cubicBezTo>
                  <a:cubicBezTo>
                    <a:pt x="6426" y="16081"/>
                    <a:pt x="5891" y="15996"/>
                    <a:pt x="5366" y="15996"/>
                  </a:cubicBezTo>
                  <a:cubicBezTo>
                    <a:pt x="3035" y="15996"/>
                    <a:pt x="912" y="17669"/>
                    <a:pt x="503" y="20117"/>
                  </a:cubicBezTo>
                  <a:cubicBezTo>
                    <a:pt x="1" y="23129"/>
                    <a:pt x="2315" y="25860"/>
                    <a:pt x="5363" y="25860"/>
                  </a:cubicBezTo>
                  <a:lnTo>
                    <a:pt x="44985" y="25860"/>
                  </a:lnTo>
                  <a:cubicBezTo>
                    <a:pt x="47483" y="25860"/>
                    <a:pt x="49576" y="23987"/>
                    <a:pt x="49870" y="21513"/>
                  </a:cubicBezTo>
                  <a:cubicBezTo>
                    <a:pt x="50176" y="19040"/>
                    <a:pt x="48572" y="16726"/>
                    <a:pt x="46148" y="16138"/>
                  </a:cubicBezTo>
                  <a:cubicBezTo>
                    <a:pt x="47152" y="12477"/>
                    <a:pt x="45364" y="8633"/>
                    <a:pt x="41912" y="7053"/>
                  </a:cubicBezTo>
                  <a:cubicBezTo>
                    <a:pt x="40879" y="6581"/>
                    <a:pt x="39788" y="6355"/>
                    <a:pt x="38712" y="6355"/>
                  </a:cubicBezTo>
                  <a:cubicBezTo>
                    <a:pt x="36189" y="6355"/>
                    <a:pt x="33739" y="7594"/>
                    <a:pt x="32263" y="9808"/>
                  </a:cubicBezTo>
                  <a:cubicBezTo>
                    <a:pt x="32116" y="8375"/>
                    <a:pt x="31235" y="7812"/>
                    <a:pt x="29815" y="7812"/>
                  </a:cubicBezTo>
                  <a:cubicBezTo>
                    <a:pt x="29215" y="7812"/>
                    <a:pt x="28517" y="8118"/>
                    <a:pt x="27892" y="8633"/>
                  </a:cubicBezTo>
                  <a:cubicBezTo>
                    <a:pt x="27990" y="8143"/>
                    <a:pt x="28051" y="7641"/>
                    <a:pt x="28051" y="7127"/>
                  </a:cubicBezTo>
                  <a:cubicBezTo>
                    <a:pt x="28051" y="3233"/>
                    <a:pt x="24966" y="1"/>
                    <a:pt x="21072" y="1"/>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1277550" y="3563725"/>
              <a:ext cx="1074150" cy="553775"/>
            </a:xfrm>
            <a:custGeom>
              <a:avLst/>
              <a:gdLst/>
              <a:ahLst/>
              <a:cxnLst/>
              <a:rect l="l" t="t" r="r" b="b"/>
              <a:pathLst>
                <a:path w="42966" h="22151" extrusionOk="0">
                  <a:moveTo>
                    <a:pt x="17214" y="1"/>
                  </a:moveTo>
                  <a:cubicBezTo>
                    <a:pt x="13443" y="1"/>
                    <a:pt x="10586" y="3414"/>
                    <a:pt x="11278" y="7127"/>
                  </a:cubicBezTo>
                  <a:cubicBezTo>
                    <a:pt x="8290" y="7531"/>
                    <a:pt x="6025" y="10041"/>
                    <a:pt x="5915" y="13053"/>
                  </a:cubicBezTo>
                  <a:cubicBezTo>
                    <a:pt x="5915" y="13347"/>
                    <a:pt x="5915" y="13641"/>
                    <a:pt x="5952" y="13923"/>
                  </a:cubicBezTo>
                  <a:cubicBezTo>
                    <a:pt x="5500" y="13771"/>
                    <a:pt x="5044" y="13699"/>
                    <a:pt x="4598" y="13699"/>
                  </a:cubicBezTo>
                  <a:cubicBezTo>
                    <a:pt x="2595" y="13699"/>
                    <a:pt x="780" y="15139"/>
                    <a:pt x="429" y="17241"/>
                  </a:cubicBezTo>
                  <a:cubicBezTo>
                    <a:pt x="1" y="19800"/>
                    <a:pt x="1972" y="22151"/>
                    <a:pt x="4580" y="22151"/>
                  </a:cubicBezTo>
                  <a:lnTo>
                    <a:pt x="38521" y="22151"/>
                  </a:lnTo>
                  <a:cubicBezTo>
                    <a:pt x="40651" y="22151"/>
                    <a:pt x="42451" y="20547"/>
                    <a:pt x="42708" y="18429"/>
                  </a:cubicBezTo>
                  <a:cubicBezTo>
                    <a:pt x="42965" y="16310"/>
                    <a:pt x="41594" y="14327"/>
                    <a:pt x="39525" y="13825"/>
                  </a:cubicBezTo>
                  <a:cubicBezTo>
                    <a:pt x="40382" y="10690"/>
                    <a:pt x="38851" y="7397"/>
                    <a:pt x="35888" y="6038"/>
                  </a:cubicBezTo>
                  <a:cubicBezTo>
                    <a:pt x="35006" y="5635"/>
                    <a:pt x="34076" y="5443"/>
                    <a:pt x="33156" y="5443"/>
                  </a:cubicBezTo>
                  <a:cubicBezTo>
                    <a:pt x="30997" y="5443"/>
                    <a:pt x="28898" y="6503"/>
                    <a:pt x="27636" y="8401"/>
                  </a:cubicBezTo>
                  <a:cubicBezTo>
                    <a:pt x="26819" y="7533"/>
                    <a:pt x="25696" y="7063"/>
                    <a:pt x="24548" y="7063"/>
                  </a:cubicBezTo>
                  <a:cubicBezTo>
                    <a:pt x="24060" y="7063"/>
                    <a:pt x="23568" y="7148"/>
                    <a:pt x="23093" y="7323"/>
                  </a:cubicBezTo>
                  <a:cubicBezTo>
                    <a:pt x="23913" y="3601"/>
                    <a:pt x="21122" y="63"/>
                    <a:pt x="17314" y="1"/>
                  </a:cubicBezTo>
                  <a:cubicBezTo>
                    <a:pt x="17280" y="1"/>
                    <a:pt x="17247" y="1"/>
                    <a:pt x="17214"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2447896" y="3733471"/>
              <a:ext cx="34625" cy="29625"/>
            </a:xfrm>
            <a:custGeom>
              <a:avLst/>
              <a:gdLst/>
              <a:ahLst/>
              <a:cxnLst/>
              <a:rect l="l" t="t" r="r" b="b"/>
              <a:pathLst>
                <a:path w="1385" h="1185" extrusionOk="0">
                  <a:moveTo>
                    <a:pt x="797" y="0"/>
                  </a:moveTo>
                  <a:cubicBezTo>
                    <a:pt x="258" y="0"/>
                    <a:pt x="1" y="637"/>
                    <a:pt x="368" y="1004"/>
                  </a:cubicBezTo>
                  <a:cubicBezTo>
                    <a:pt x="489" y="1129"/>
                    <a:pt x="639" y="1185"/>
                    <a:pt x="788" y="1185"/>
                  </a:cubicBezTo>
                  <a:cubicBezTo>
                    <a:pt x="1091" y="1185"/>
                    <a:pt x="1384" y="950"/>
                    <a:pt x="1384" y="588"/>
                  </a:cubicBezTo>
                  <a:cubicBezTo>
                    <a:pt x="1384" y="269"/>
                    <a:pt x="1115" y="0"/>
                    <a:pt x="79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1591325" y="3462600"/>
              <a:ext cx="64900" cy="59075"/>
            </a:xfrm>
            <a:custGeom>
              <a:avLst/>
              <a:gdLst/>
              <a:ahLst/>
              <a:cxnLst/>
              <a:rect l="l" t="t" r="r" b="b"/>
              <a:pathLst>
                <a:path w="2596" h="2363" extrusionOk="0">
                  <a:moveTo>
                    <a:pt x="1291" y="0"/>
                  </a:moveTo>
                  <a:cubicBezTo>
                    <a:pt x="751" y="0"/>
                    <a:pt x="261" y="376"/>
                    <a:pt x="135" y="924"/>
                  </a:cubicBezTo>
                  <a:cubicBezTo>
                    <a:pt x="0" y="1561"/>
                    <a:pt x="392" y="2198"/>
                    <a:pt x="1029" y="2332"/>
                  </a:cubicBezTo>
                  <a:cubicBezTo>
                    <a:pt x="1117" y="2353"/>
                    <a:pt x="1205" y="2362"/>
                    <a:pt x="1293" y="2362"/>
                  </a:cubicBezTo>
                  <a:cubicBezTo>
                    <a:pt x="1833" y="2362"/>
                    <a:pt x="2322" y="1987"/>
                    <a:pt x="2449" y="1438"/>
                  </a:cubicBezTo>
                  <a:cubicBezTo>
                    <a:pt x="2596" y="802"/>
                    <a:pt x="2192" y="165"/>
                    <a:pt x="1555" y="30"/>
                  </a:cubicBezTo>
                  <a:cubicBezTo>
                    <a:pt x="1467" y="10"/>
                    <a:pt x="1378" y="0"/>
                    <a:pt x="1291"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2" name="Google Shape;2022;p34"/>
          <p:cNvGrpSpPr/>
          <p:nvPr/>
        </p:nvGrpSpPr>
        <p:grpSpPr>
          <a:xfrm>
            <a:off x="8453373" y="4022565"/>
            <a:ext cx="690633" cy="640469"/>
            <a:chOff x="6192425" y="668600"/>
            <a:chExt cx="467750" cy="433775"/>
          </a:xfrm>
        </p:grpSpPr>
        <p:sp>
          <p:nvSpPr>
            <p:cNvPr id="2023" name="Google Shape;2023;p34"/>
            <p:cNvSpPr/>
            <p:nvPr/>
          </p:nvSpPr>
          <p:spPr>
            <a:xfrm>
              <a:off x="6334775" y="688825"/>
              <a:ext cx="303975" cy="303675"/>
            </a:xfrm>
            <a:custGeom>
              <a:avLst/>
              <a:gdLst/>
              <a:ahLst/>
              <a:cxnLst/>
              <a:rect l="l" t="t" r="r" b="b"/>
              <a:pathLst>
                <a:path w="12159" h="12147" extrusionOk="0">
                  <a:moveTo>
                    <a:pt x="0" y="0"/>
                  </a:moveTo>
                  <a:lnTo>
                    <a:pt x="0" y="12146"/>
                  </a:lnTo>
                  <a:lnTo>
                    <a:pt x="12158" y="12146"/>
                  </a:lnTo>
                  <a:lnTo>
                    <a:pt x="12158" y="0"/>
                  </a:lnTo>
                  <a:close/>
                </a:path>
              </a:pathLst>
            </a:custGeom>
            <a:solidFill>
              <a:schemeClr val="lt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6348531" y="717707"/>
              <a:ext cx="279217" cy="246047"/>
            </a:xfrm>
            <a:custGeom>
              <a:avLst/>
              <a:gdLst/>
              <a:ahLst/>
              <a:cxnLst/>
              <a:rect l="l" t="t" r="r" b="b"/>
              <a:pathLst>
                <a:path w="13763" h="12128" extrusionOk="0">
                  <a:moveTo>
                    <a:pt x="6885" y="0"/>
                  </a:moveTo>
                  <a:cubicBezTo>
                    <a:pt x="6111" y="0"/>
                    <a:pt x="5325" y="150"/>
                    <a:pt x="4567" y="466"/>
                  </a:cubicBezTo>
                  <a:cubicBezTo>
                    <a:pt x="1470" y="1751"/>
                    <a:pt x="0" y="5290"/>
                    <a:pt x="1286" y="8387"/>
                  </a:cubicBezTo>
                  <a:cubicBezTo>
                    <a:pt x="2248" y="10719"/>
                    <a:pt x="4510" y="12127"/>
                    <a:pt x="6895" y="12127"/>
                  </a:cubicBezTo>
                  <a:cubicBezTo>
                    <a:pt x="7667" y="12127"/>
                    <a:pt x="8451" y="11980"/>
                    <a:pt x="9208" y="11669"/>
                  </a:cubicBezTo>
                  <a:cubicBezTo>
                    <a:pt x="12293" y="10383"/>
                    <a:pt x="13763" y="6832"/>
                    <a:pt x="12489" y="3747"/>
                  </a:cubicBezTo>
                  <a:cubicBezTo>
                    <a:pt x="11519" y="1410"/>
                    <a:pt x="9261" y="0"/>
                    <a:pt x="688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6316100" y="668600"/>
              <a:ext cx="344075" cy="344100"/>
            </a:xfrm>
            <a:custGeom>
              <a:avLst/>
              <a:gdLst/>
              <a:ahLst/>
              <a:cxnLst/>
              <a:rect l="l" t="t" r="r" b="b"/>
              <a:pathLst>
                <a:path w="13763" h="13764" fill="none" extrusionOk="0">
                  <a:moveTo>
                    <a:pt x="12489" y="4568"/>
                  </a:moveTo>
                  <a:cubicBezTo>
                    <a:pt x="13763" y="7653"/>
                    <a:pt x="12293" y="11204"/>
                    <a:pt x="9208" y="12490"/>
                  </a:cubicBezTo>
                  <a:cubicBezTo>
                    <a:pt x="6110" y="13763"/>
                    <a:pt x="2559" y="12294"/>
                    <a:pt x="1286" y="9208"/>
                  </a:cubicBezTo>
                  <a:cubicBezTo>
                    <a:pt x="0" y="6111"/>
                    <a:pt x="1470" y="2572"/>
                    <a:pt x="4567" y="1287"/>
                  </a:cubicBezTo>
                  <a:cubicBezTo>
                    <a:pt x="7653" y="1"/>
                    <a:pt x="11204" y="1470"/>
                    <a:pt x="12489" y="4568"/>
                  </a:cubicBezTo>
                  <a:close/>
                </a:path>
              </a:pathLst>
            </a:custGeom>
            <a:solidFill>
              <a:schemeClr val="lt1"/>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6192425" y="994925"/>
              <a:ext cx="446325" cy="107450"/>
            </a:xfrm>
            <a:custGeom>
              <a:avLst/>
              <a:gdLst/>
              <a:ahLst/>
              <a:cxnLst/>
              <a:rect l="l" t="t" r="r" b="b"/>
              <a:pathLst>
                <a:path w="17853" h="4298" extrusionOk="0">
                  <a:moveTo>
                    <a:pt x="5706" y="0"/>
                  </a:moveTo>
                  <a:lnTo>
                    <a:pt x="1" y="4298"/>
                  </a:lnTo>
                  <a:lnTo>
                    <a:pt x="13592" y="4298"/>
                  </a:lnTo>
                  <a:lnTo>
                    <a:pt x="17852" y="0"/>
                  </a:lnTo>
                  <a:close/>
                </a:path>
              </a:pathLst>
            </a:custGeom>
            <a:solidFill>
              <a:schemeClr val="dk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6192425" y="688825"/>
              <a:ext cx="142675" cy="411100"/>
            </a:xfrm>
            <a:custGeom>
              <a:avLst/>
              <a:gdLst/>
              <a:ahLst/>
              <a:cxnLst/>
              <a:rect l="l" t="t" r="r" b="b"/>
              <a:pathLst>
                <a:path w="5707" h="16444" extrusionOk="0">
                  <a:moveTo>
                    <a:pt x="5706" y="0"/>
                  </a:moveTo>
                  <a:lnTo>
                    <a:pt x="1" y="4359"/>
                  </a:lnTo>
                  <a:lnTo>
                    <a:pt x="1" y="16444"/>
                  </a:lnTo>
                  <a:lnTo>
                    <a:pt x="5706" y="12158"/>
                  </a:lnTo>
                  <a:lnTo>
                    <a:pt x="5706" y="0"/>
                  </a:ln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1pPr>
            <a:lvl2pPr lvl="1"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2pPr>
            <a:lvl3pPr lvl="2"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3pPr>
            <a:lvl4pPr lvl="3"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4pPr>
            <a:lvl5pPr lvl="4"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5pPr>
            <a:lvl6pPr lvl="5"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6pPr>
            <a:lvl7pPr lvl="6"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7pPr>
            <a:lvl8pPr lvl="7"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8pPr>
            <a:lvl9pPr lvl="8" rtl="0">
              <a:spcBef>
                <a:spcPts val="0"/>
              </a:spcBef>
              <a:spcAft>
                <a:spcPts val="0"/>
              </a:spcAft>
              <a:buClr>
                <a:schemeClr val="dk1"/>
              </a:buClr>
              <a:buSzPts val="3500"/>
              <a:buFont typeface="IBM Plex Sans"/>
              <a:buNone/>
              <a:defRPr sz="3500">
                <a:solidFill>
                  <a:schemeClr val="dk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1pPr>
            <a:lvl2pPr marL="914400" lvl="1"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2pPr>
            <a:lvl3pPr marL="1371600" lvl="2"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3pPr>
            <a:lvl4pPr marL="1828800" lvl="3"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4pPr>
            <a:lvl5pPr marL="2286000" lvl="4"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5pPr>
            <a:lvl6pPr marL="2743200" lvl="5"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6pPr>
            <a:lvl7pPr marL="3200400" lvl="6"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7pPr>
            <a:lvl8pPr marL="3657600" lvl="7" indent="-3175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8pPr>
            <a:lvl9pPr marL="4114800" lvl="8" indent="-317500">
              <a:lnSpc>
                <a:spcPct val="115000"/>
              </a:lnSpc>
              <a:spcBef>
                <a:spcPts val="1600"/>
              </a:spcBef>
              <a:spcAft>
                <a:spcPts val="1600"/>
              </a:spcAft>
              <a:buClr>
                <a:schemeClr val="dk1"/>
              </a:buClr>
              <a:buSzPts val="1400"/>
              <a:buFont typeface="IBM Plex Sans"/>
              <a:buChar char="■"/>
              <a:defRPr>
                <a:solidFill>
                  <a:schemeClr val="dk1"/>
                </a:solidFill>
                <a:latin typeface="IBM Plex Sans"/>
                <a:ea typeface="IBM Plex Sans"/>
                <a:cs typeface="IBM Plex Sans"/>
                <a:sym typeface="IBM Plex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79" r:id="rId4"/>
    <p:sldLayoutId id="214748368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9" name="Google Shape;2039;p38"/>
          <p:cNvSpPr txBox="1">
            <a:spLocks noGrp="1"/>
          </p:cNvSpPr>
          <p:nvPr>
            <p:ph type="ctrTitle"/>
          </p:nvPr>
        </p:nvSpPr>
        <p:spPr>
          <a:xfrm>
            <a:off x="1200150" y="1320338"/>
            <a:ext cx="6719250" cy="3460033"/>
          </a:xfrm>
          <a:prstGeom prst="rect">
            <a:avLst/>
          </a:prstGeom>
        </p:spPr>
        <p:txBody>
          <a:bodyPr spcFirstLastPara="1" wrap="square" lIns="91425" tIns="91425" rIns="91425" bIns="91425" anchor="ctr" anchorCtr="0">
            <a:noAutofit/>
          </a:bodyPr>
          <a:lstStyle/>
          <a:p>
            <a:pPr algn="ctr"/>
            <a:r>
              <a:rPr lang="en-US" b="1" i="0" dirty="0">
                <a:solidFill>
                  <a:srgbClr val="1B1B1B"/>
                </a:solidFill>
                <a:effectLst/>
                <a:latin typeface="Roboto" panose="02000000000000000000" pitchFamily="2" charset="0"/>
              </a:rPr>
              <a:t>The Twelve-Factor App</a:t>
            </a:r>
          </a:p>
        </p:txBody>
      </p:sp>
      <p:sp>
        <p:nvSpPr>
          <p:cNvPr id="2064" name="Google Shape;2064;p38"/>
          <p:cNvSpPr/>
          <p:nvPr/>
        </p:nvSpPr>
        <p:spPr>
          <a:xfrm>
            <a:off x="7695538" y="1100015"/>
            <a:ext cx="443700" cy="443400"/>
          </a:xfrm>
          <a:prstGeom prst="star4">
            <a:avLst>
              <a:gd name="adj" fmla="val 125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3. </a:t>
            </a:r>
            <a:r>
              <a:rPr lang="en-US" b="1" i="0" dirty="0" err="1">
                <a:solidFill>
                  <a:srgbClr val="1B1B1B"/>
                </a:solidFill>
                <a:effectLst/>
                <a:latin typeface="Open Sans" panose="020B0606030504020204" pitchFamily="34" charset="0"/>
              </a:rPr>
              <a:t>Cấu</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hình</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663809"/>
            <a:ext cx="8234187"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Twelve-Factor App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sử</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biến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(env)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biến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rất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dễ</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giữa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deploy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phải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mã</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nguồn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khía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cạnh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nhóm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tổ</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chức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theo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nhóm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gọi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đặt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theo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khai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1B1B1B"/>
                </a:solidFill>
                <a:effectLst/>
                <a:latin typeface="Arial Unicode MS"/>
                <a:ea typeface="SFMono-Regular"/>
                <a:cs typeface="Open Sans" panose="020B0606030504020204" pitchFamily="34" charset="0"/>
              </a:rPr>
              <a:t>development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1B1B1B"/>
                </a:solidFill>
                <a:effectLst/>
                <a:latin typeface="Arial Unicode MS"/>
                <a:ea typeface="SFMono-Regular"/>
                <a:cs typeface="Open Sans" panose="020B0606030504020204" pitchFamily="34" charset="0"/>
              </a:rPr>
              <a:t>test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1B1B1B"/>
                </a:solidFill>
                <a:effectLst/>
                <a:latin typeface="Arial Unicode MS"/>
                <a:ea typeface="SFMono-Regular"/>
                <a:cs typeface="Open Sans" panose="020B0606030504020204" pitchFamily="34" charset="0"/>
              </a:rPr>
              <a:t>production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Nếu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dự</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án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phát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lập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thêm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riêng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45720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Twelve-Factor,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biến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chi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hoàn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toàn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độc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lập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biến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Chúng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nhóm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nhau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độc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lập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theo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deploy.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giúp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mở</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rộng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trở</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trơn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dễ</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dàng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thêm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deploy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theo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vòng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đời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b="0" i="0" u="none" strike="noStrike" cap="none" normalizeH="0" baseline="0" dirty="0">
              <a:ln>
                <a:noFill/>
              </a:ln>
              <a:solidFill>
                <a:schemeClr val="tx1"/>
              </a:solidFill>
              <a:effectLst/>
            </a:endParaRPr>
          </a:p>
        </p:txBody>
      </p:sp>
      <p:grpSp>
        <p:nvGrpSpPr>
          <p:cNvPr id="10" name="Google Shape;2350;p44">
            <a:extLst>
              <a:ext uri="{FF2B5EF4-FFF2-40B4-BE49-F238E27FC236}">
                <a16:creationId xmlns:a16="http://schemas.microsoft.com/office/drawing/2014/main" id="{F1C1B73C-7327-4299-8A37-70439990C05B}"/>
              </a:ext>
            </a:extLst>
          </p:cNvPr>
          <p:cNvGrpSpPr/>
          <p:nvPr/>
        </p:nvGrpSpPr>
        <p:grpSpPr>
          <a:xfrm rot="6512791">
            <a:off x="-192292" y="174670"/>
            <a:ext cx="1443288" cy="1125222"/>
            <a:chOff x="816275" y="2475500"/>
            <a:chExt cx="841175" cy="655800"/>
          </a:xfrm>
        </p:grpSpPr>
        <p:sp>
          <p:nvSpPr>
            <p:cNvPr id="11" name="Google Shape;2351;p44">
              <a:extLst>
                <a:ext uri="{FF2B5EF4-FFF2-40B4-BE49-F238E27FC236}">
                  <a16:creationId xmlns:a16="http://schemas.microsoft.com/office/drawing/2014/main" id="{D13A114E-26EF-4841-AC4E-CD0DAF122C66}"/>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2;p44">
              <a:extLst>
                <a:ext uri="{FF2B5EF4-FFF2-40B4-BE49-F238E27FC236}">
                  <a16:creationId xmlns:a16="http://schemas.microsoft.com/office/drawing/2014/main" id="{A485AC6F-9160-47DA-B5CA-CE14B389D171}"/>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3;p44">
              <a:extLst>
                <a:ext uri="{FF2B5EF4-FFF2-40B4-BE49-F238E27FC236}">
                  <a16:creationId xmlns:a16="http://schemas.microsoft.com/office/drawing/2014/main" id="{488E63EB-A4D3-4638-B1AF-D607E719BB29}"/>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54;p44">
              <a:extLst>
                <a:ext uri="{FF2B5EF4-FFF2-40B4-BE49-F238E27FC236}">
                  <a16:creationId xmlns:a16="http://schemas.microsoft.com/office/drawing/2014/main" id="{FFE873B7-04B6-4994-9E23-2BE911A720CE}"/>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5;p44">
              <a:extLst>
                <a:ext uri="{FF2B5EF4-FFF2-40B4-BE49-F238E27FC236}">
                  <a16:creationId xmlns:a16="http://schemas.microsoft.com/office/drawing/2014/main" id="{7EB97192-B7E7-47D8-9572-078757450F74}"/>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6;p44">
              <a:extLst>
                <a:ext uri="{FF2B5EF4-FFF2-40B4-BE49-F238E27FC236}">
                  <a16:creationId xmlns:a16="http://schemas.microsoft.com/office/drawing/2014/main" id="{370A9F6D-8A0C-4761-8C89-3536390885B7}"/>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7;p44">
              <a:extLst>
                <a:ext uri="{FF2B5EF4-FFF2-40B4-BE49-F238E27FC236}">
                  <a16:creationId xmlns:a16="http://schemas.microsoft.com/office/drawing/2014/main" id="{FD161E92-0106-4235-8A73-F1A06412538C}"/>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8;p44">
              <a:extLst>
                <a:ext uri="{FF2B5EF4-FFF2-40B4-BE49-F238E27FC236}">
                  <a16:creationId xmlns:a16="http://schemas.microsoft.com/office/drawing/2014/main" id="{8FCB976A-0540-4966-87B9-F82BB82E1085}"/>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9;p44">
              <a:extLst>
                <a:ext uri="{FF2B5EF4-FFF2-40B4-BE49-F238E27FC236}">
                  <a16:creationId xmlns:a16="http://schemas.microsoft.com/office/drawing/2014/main" id="{D2724848-632C-47F3-AF6A-8AF91CCCD00E}"/>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360;p44">
              <a:extLst>
                <a:ext uri="{FF2B5EF4-FFF2-40B4-BE49-F238E27FC236}">
                  <a16:creationId xmlns:a16="http://schemas.microsoft.com/office/drawing/2014/main" id="{9FC0A92D-CE33-4BEA-ADAB-66F34A49CDB8}"/>
                </a:ext>
              </a:extLst>
            </p:cNvPr>
            <p:cNvGrpSpPr/>
            <p:nvPr/>
          </p:nvGrpSpPr>
          <p:grpSpPr>
            <a:xfrm>
              <a:off x="1001450" y="2678200"/>
              <a:ext cx="482750" cy="453100"/>
              <a:chOff x="1001450" y="2678200"/>
              <a:chExt cx="482750" cy="453100"/>
            </a:xfrm>
          </p:grpSpPr>
          <p:sp>
            <p:nvSpPr>
              <p:cNvPr id="21" name="Google Shape;2361;p44">
                <a:extLst>
                  <a:ext uri="{FF2B5EF4-FFF2-40B4-BE49-F238E27FC236}">
                    <a16:creationId xmlns:a16="http://schemas.microsoft.com/office/drawing/2014/main" id="{AAF28BAC-65F3-4C33-9CD1-2A616D871E40}"/>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2;p44">
                <a:extLst>
                  <a:ext uri="{FF2B5EF4-FFF2-40B4-BE49-F238E27FC236}">
                    <a16:creationId xmlns:a16="http://schemas.microsoft.com/office/drawing/2014/main" id="{9283C72A-BDCA-45D0-AA65-C335761636B3}"/>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3;p44">
                <a:extLst>
                  <a:ext uri="{FF2B5EF4-FFF2-40B4-BE49-F238E27FC236}">
                    <a16:creationId xmlns:a16="http://schemas.microsoft.com/office/drawing/2014/main" id="{9209A04A-064D-44E0-A406-82F1D12B17ED}"/>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4;p44">
                <a:extLst>
                  <a:ext uri="{FF2B5EF4-FFF2-40B4-BE49-F238E27FC236}">
                    <a16:creationId xmlns:a16="http://schemas.microsoft.com/office/drawing/2014/main" id="{032276B5-AF3B-4D65-812C-044F4D5CE423}"/>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5;p44">
                <a:extLst>
                  <a:ext uri="{FF2B5EF4-FFF2-40B4-BE49-F238E27FC236}">
                    <a16:creationId xmlns:a16="http://schemas.microsoft.com/office/drawing/2014/main" id="{F09E087E-1993-4447-82AE-493F75E55148}"/>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6;p44">
                <a:extLst>
                  <a:ext uri="{FF2B5EF4-FFF2-40B4-BE49-F238E27FC236}">
                    <a16:creationId xmlns:a16="http://schemas.microsoft.com/office/drawing/2014/main" id="{F9E72BCE-9EB9-43C4-BBC3-1CDC7DC2684C}"/>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7;p44">
                <a:extLst>
                  <a:ext uri="{FF2B5EF4-FFF2-40B4-BE49-F238E27FC236}">
                    <a16:creationId xmlns:a16="http://schemas.microsoft.com/office/drawing/2014/main" id="{6FC57CCE-A941-4C1C-8678-4CAB0D6C67A7}"/>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8;p44">
                <a:extLst>
                  <a:ext uri="{FF2B5EF4-FFF2-40B4-BE49-F238E27FC236}">
                    <a16:creationId xmlns:a16="http://schemas.microsoft.com/office/drawing/2014/main" id="{85F37A61-BE3B-4572-911B-A953CC7EA189}"/>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9;p44">
                <a:extLst>
                  <a:ext uri="{FF2B5EF4-FFF2-40B4-BE49-F238E27FC236}">
                    <a16:creationId xmlns:a16="http://schemas.microsoft.com/office/drawing/2014/main" id="{A270FA88-CA00-4AA0-963A-AFAED43A791A}"/>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0;p44">
                <a:extLst>
                  <a:ext uri="{FF2B5EF4-FFF2-40B4-BE49-F238E27FC236}">
                    <a16:creationId xmlns:a16="http://schemas.microsoft.com/office/drawing/2014/main" id="{059F4C6C-3B89-464A-AEDC-7539F8EC619A}"/>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6226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4. </a:t>
            </a:r>
            <a:r>
              <a:rPr lang="en-US" b="1" i="0" dirty="0" err="1">
                <a:solidFill>
                  <a:srgbClr val="1B1B1B"/>
                </a:solidFill>
                <a:effectLst/>
                <a:latin typeface="Open Sans" panose="020B0606030504020204" pitchFamily="34" charset="0"/>
              </a:rPr>
              <a:t>Dịch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vụ</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hỗ</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trợ</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12429" y="1400370"/>
            <a:ext cx="8234187" cy="3539430"/>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Dịch vụ hỗ trợ là các dịch vụ mà ứng dụng sử dụng thông qua mạng như là một thành phần trong vận hành. Ví dụ như là nơi lưu trữ dữ liệu, hệ thống gửi thư điện tử, ...</a:t>
            </a:r>
            <a:endParaRPr lang="en-US" b="0" i="0" dirty="0">
              <a:solidFill>
                <a:srgbClr val="1B1B1B"/>
              </a:solidFill>
              <a:effectLst/>
              <a:latin typeface="Open Sans" panose="020B0606030504020204" pitchFamily="34" charset="0"/>
            </a:endParaRPr>
          </a:p>
          <a:p>
            <a:pPr algn="l"/>
            <a:endParaRPr lang="vi-VN"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Dịch vụ hỗ trợ như cơ sở dữ liệu thường được quản lý bởi chính hệ thống quản trị của dịch vụ đó trong quá trình triển khai ứng dụng. Các ứng dụng có thể sử dụng các dịch vụ được cung cấp và quản lý bởi bên thứ ba. Ví dụ như các dịch vụ SMTP (như Postmark), dịch vụ lưu trữ (như Amazon S3), các dịch vụ sử dụng API (như Twitter, Google Maps, ...)</a:t>
            </a:r>
            <a:endParaRPr lang="en-US" b="0" i="0" dirty="0">
              <a:solidFill>
                <a:srgbClr val="1B1B1B"/>
              </a:solidFill>
              <a:effectLst/>
              <a:latin typeface="Open Sans" panose="020B0606030504020204" pitchFamily="34" charset="0"/>
            </a:endParaRPr>
          </a:p>
          <a:p>
            <a:pPr algn="l"/>
            <a:endParaRPr lang="vi-VN"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Mã code của ứng dụng áp dụng Twelve-Factor cho phép không có sự khác biệt giữa dịch vụ cục bộ và bên thứ 3. Một deploy của ứng dụng có thể chuyển đổi giữa cơ sở dữ liệu MySQL cục bộ với một cơ sở dữ liệu được quản lý bởi bên thứ 3 mà không phải thay đổi bất kỳ một đoạn code nào. Chúng ta chỉ cần thay đổi các env trong cấu hình.</a:t>
            </a:r>
            <a:endParaRPr lang="en-US" b="0" i="0" dirty="0">
              <a:solidFill>
                <a:srgbClr val="1B1B1B"/>
              </a:solidFill>
              <a:effectLst/>
              <a:latin typeface="Open Sans" panose="020B0606030504020204" pitchFamily="34" charset="0"/>
            </a:endParaRPr>
          </a:p>
          <a:p>
            <a:pPr algn="l"/>
            <a:endParaRPr lang="vi-VN" b="0" i="0" dirty="0">
              <a:solidFill>
                <a:srgbClr val="1B1B1B"/>
              </a:solidFill>
              <a:effectLst/>
              <a:latin typeface="Open Sans" panose="020B0606030504020204" pitchFamily="34" charset="0"/>
            </a:endParaRPr>
          </a:p>
          <a:p>
            <a:pPr marL="1005840" algn="l"/>
            <a:r>
              <a:rPr lang="vi-VN" b="0" i="0" dirty="0">
                <a:solidFill>
                  <a:srgbClr val="1B1B1B"/>
                </a:solidFill>
                <a:effectLst/>
                <a:latin typeface="Open Sans" panose="020B0606030504020204" pitchFamily="34" charset="0"/>
              </a:rPr>
              <a:t>Mỗi dịch vụ hỗ trợ riêng biệt là một tài nguyên. Ví dụ, cơ sở dữ liệu MySQL là một tài nguyên, hai cơ sở dữ liệu MySQL (sử dụng cho việc phân tách ở tầng ứng dụng) được xác định là hai tài nguyên riêng biệt.</a:t>
            </a:r>
          </a:p>
        </p:txBody>
      </p:sp>
      <p:grpSp>
        <p:nvGrpSpPr>
          <p:cNvPr id="10" name="Google Shape;2390;p45">
            <a:extLst>
              <a:ext uri="{FF2B5EF4-FFF2-40B4-BE49-F238E27FC236}">
                <a16:creationId xmlns:a16="http://schemas.microsoft.com/office/drawing/2014/main" id="{31F35BEB-9019-48E6-BB95-204A8E941AEB}"/>
              </a:ext>
            </a:extLst>
          </p:cNvPr>
          <p:cNvGrpSpPr/>
          <p:nvPr/>
        </p:nvGrpSpPr>
        <p:grpSpPr>
          <a:xfrm rot="-900114">
            <a:off x="7881233" y="899352"/>
            <a:ext cx="1200945" cy="1011137"/>
            <a:chOff x="1337725" y="995750"/>
            <a:chExt cx="796275" cy="670425"/>
          </a:xfrm>
        </p:grpSpPr>
        <p:sp>
          <p:nvSpPr>
            <p:cNvPr id="11" name="Google Shape;2391;p45">
              <a:extLst>
                <a:ext uri="{FF2B5EF4-FFF2-40B4-BE49-F238E27FC236}">
                  <a16:creationId xmlns:a16="http://schemas.microsoft.com/office/drawing/2014/main" id="{5CD48474-53A0-4FCF-9827-28AF2F132057}"/>
                </a:ext>
              </a:extLst>
            </p:cNvPr>
            <p:cNvSpPr/>
            <p:nvPr/>
          </p:nvSpPr>
          <p:spPr>
            <a:xfrm>
              <a:off x="1337725" y="995750"/>
              <a:ext cx="796275" cy="670425"/>
            </a:xfrm>
            <a:custGeom>
              <a:avLst/>
              <a:gdLst/>
              <a:ahLst/>
              <a:cxnLst/>
              <a:rect l="l" t="t" r="r" b="b"/>
              <a:pathLst>
                <a:path w="31851" h="26817" extrusionOk="0">
                  <a:moveTo>
                    <a:pt x="18203" y="0"/>
                  </a:moveTo>
                  <a:cubicBezTo>
                    <a:pt x="2172" y="0"/>
                    <a:pt x="0" y="23800"/>
                    <a:pt x="15601" y="26817"/>
                  </a:cubicBezTo>
                  <a:lnTo>
                    <a:pt x="31219" y="17687"/>
                  </a:lnTo>
                  <a:cubicBezTo>
                    <a:pt x="31640" y="16347"/>
                    <a:pt x="31851" y="14950"/>
                    <a:pt x="31851" y="13552"/>
                  </a:cubicBezTo>
                  <a:cubicBezTo>
                    <a:pt x="31851" y="6068"/>
                    <a:pt x="25803" y="1"/>
                    <a:pt x="18319" y="1"/>
                  </a:cubicBezTo>
                  <a:cubicBezTo>
                    <a:pt x="18280" y="1"/>
                    <a:pt x="18241" y="0"/>
                    <a:pt x="18203"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2;p45">
              <a:extLst>
                <a:ext uri="{FF2B5EF4-FFF2-40B4-BE49-F238E27FC236}">
                  <a16:creationId xmlns:a16="http://schemas.microsoft.com/office/drawing/2014/main" id="{EB7C6CE5-14F3-4E17-9326-8EE59897F820}"/>
                </a:ext>
              </a:extLst>
            </p:cNvPr>
            <p:cNvSpPr/>
            <p:nvPr/>
          </p:nvSpPr>
          <p:spPr>
            <a:xfrm>
              <a:off x="1559375" y="1104150"/>
              <a:ext cx="472225" cy="465150"/>
            </a:xfrm>
            <a:custGeom>
              <a:avLst/>
              <a:gdLst/>
              <a:ahLst/>
              <a:cxnLst/>
              <a:rect l="l" t="t" r="r" b="b"/>
              <a:pathLst>
                <a:path w="18889" h="18606" extrusionOk="0">
                  <a:moveTo>
                    <a:pt x="9450" y="0"/>
                  </a:moveTo>
                  <a:cubicBezTo>
                    <a:pt x="4768" y="0"/>
                    <a:pt x="83" y="3072"/>
                    <a:pt x="55" y="9216"/>
                  </a:cubicBezTo>
                  <a:cubicBezTo>
                    <a:pt x="1" y="14443"/>
                    <a:pt x="4419" y="18606"/>
                    <a:pt x="9406" y="18606"/>
                  </a:cubicBezTo>
                  <a:cubicBezTo>
                    <a:pt x="9770" y="18606"/>
                    <a:pt x="10137" y="18583"/>
                    <a:pt x="10505" y="18538"/>
                  </a:cubicBezTo>
                  <a:cubicBezTo>
                    <a:pt x="14640" y="15820"/>
                    <a:pt x="18889" y="15322"/>
                    <a:pt x="18831" y="9216"/>
                  </a:cubicBezTo>
                  <a:cubicBezTo>
                    <a:pt x="18812" y="3072"/>
                    <a:pt x="14132" y="0"/>
                    <a:pt x="9450" y="0"/>
                  </a:cubicBez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3;p45">
              <a:extLst>
                <a:ext uri="{FF2B5EF4-FFF2-40B4-BE49-F238E27FC236}">
                  <a16:creationId xmlns:a16="http://schemas.microsoft.com/office/drawing/2014/main" id="{7A45A51A-A6CD-4031-ACF7-0984A66748D5}"/>
                </a:ext>
              </a:extLst>
            </p:cNvPr>
            <p:cNvSpPr/>
            <p:nvPr/>
          </p:nvSpPr>
          <p:spPr>
            <a:xfrm>
              <a:off x="1714800" y="1171125"/>
              <a:ext cx="41675" cy="159375"/>
            </a:xfrm>
            <a:custGeom>
              <a:avLst/>
              <a:gdLst/>
              <a:ahLst/>
              <a:cxnLst/>
              <a:rect l="l" t="t" r="r" b="b"/>
              <a:pathLst>
                <a:path w="1667" h="6375" extrusionOk="0">
                  <a:moveTo>
                    <a:pt x="833" y="1"/>
                  </a:moveTo>
                  <a:cubicBezTo>
                    <a:pt x="417" y="1"/>
                    <a:pt x="1" y="1063"/>
                    <a:pt x="20" y="3188"/>
                  </a:cubicBezTo>
                  <a:cubicBezTo>
                    <a:pt x="1" y="5312"/>
                    <a:pt x="417" y="6375"/>
                    <a:pt x="833" y="6375"/>
                  </a:cubicBezTo>
                  <a:cubicBezTo>
                    <a:pt x="1250" y="6375"/>
                    <a:pt x="1666" y="5312"/>
                    <a:pt x="1647" y="3188"/>
                  </a:cubicBezTo>
                  <a:cubicBezTo>
                    <a:pt x="1666" y="1063"/>
                    <a:pt x="1250"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94;p45">
              <a:extLst>
                <a:ext uri="{FF2B5EF4-FFF2-40B4-BE49-F238E27FC236}">
                  <a16:creationId xmlns:a16="http://schemas.microsoft.com/office/drawing/2014/main" id="{A2005104-6248-4836-B7E9-269DA03C6239}"/>
                </a:ext>
              </a:extLst>
            </p:cNvPr>
            <p:cNvSpPr/>
            <p:nvPr/>
          </p:nvSpPr>
          <p:spPr>
            <a:xfrm>
              <a:off x="1828225" y="1171125"/>
              <a:ext cx="41650" cy="159375"/>
            </a:xfrm>
            <a:custGeom>
              <a:avLst/>
              <a:gdLst/>
              <a:ahLst/>
              <a:cxnLst/>
              <a:rect l="l" t="t" r="r" b="b"/>
              <a:pathLst>
                <a:path w="1666" h="6375" extrusionOk="0">
                  <a:moveTo>
                    <a:pt x="833" y="1"/>
                  </a:moveTo>
                  <a:cubicBezTo>
                    <a:pt x="416" y="1"/>
                    <a:pt x="0" y="1063"/>
                    <a:pt x="19" y="3188"/>
                  </a:cubicBezTo>
                  <a:cubicBezTo>
                    <a:pt x="0" y="5312"/>
                    <a:pt x="416" y="6375"/>
                    <a:pt x="833" y="6375"/>
                  </a:cubicBezTo>
                  <a:cubicBezTo>
                    <a:pt x="1249" y="6375"/>
                    <a:pt x="1665" y="5312"/>
                    <a:pt x="1646" y="3188"/>
                  </a:cubicBezTo>
                  <a:cubicBezTo>
                    <a:pt x="1665" y="1063"/>
                    <a:pt x="124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95;p45">
              <a:extLst>
                <a:ext uri="{FF2B5EF4-FFF2-40B4-BE49-F238E27FC236}">
                  <a16:creationId xmlns:a16="http://schemas.microsoft.com/office/drawing/2014/main" id="{EA8C1B80-BB4C-4517-8C27-C8F7AF37D08D}"/>
                </a:ext>
              </a:extLst>
            </p:cNvPr>
            <p:cNvSpPr/>
            <p:nvPr/>
          </p:nvSpPr>
          <p:spPr>
            <a:xfrm>
              <a:off x="1613850" y="1329675"/>
              <a:ext cx="68050" cy="50350"/>
            </a:xfrm>
            <a:custGeom>
              <a:avLst/>
              <a:gdLst/>
              <a:ahLst/>
              <a:cxnLst/>
              <a:rect l="l" t="t" r="r" b="b"/>
              <a:pathLst>
                <a:path w="2722" h="2014" extrusionOk="0">
                  <a:moveTo>
                    <a:pt x="2347" y="0"/>
                  </a:moveTo>
                  <a:cubicBezTo>
                    <a:pt x="2299" y="0"/>
                    <a:pt x="2231" y="31"/>
                    <a:pt x="2144" y="100"/>
                  </a:cubicBezTo>
                  <a:cubicBezTo>
                    <a:pt x="1742" y="2014"/>
                    <a:pt x="192" y="1229"/>
                    <a:pt x="0" y="1612"/>
                  </a:cubicBezTo>
                  <a:cubicBezTo>
                    <a:pt x="13" y="1784"/>
                    <a:pt x="73" y="1800"/>
                    <a:pt x="217" y="1800"/>
                  </a:cubicBezTo>
                  <a:cubicBezTo>
                    <a:pt x="249" y="1800"/>
                    <a:pt x="286" y="1800"/>
                    <a:pt x="328" y="1800"/>
                  </a:cubicBezTo>
                  <a:cubicBezTo>
                    <a:pt x="367" y="1800"/>
                    <a:pt x="411" y="1800"/>
                    <a:pt x="459" y="1803"/>
                  </a:cubicBezTo>
                  <a:cubicBezTo>
                    <a:pt x="538" y="1816"/>
                    <a:pt x="614" y="1823"/>
                    <a:pt x="689" y="1823"/>
                  </a:cubicBezTo>
                  <a:cubicBezTo>
                    <a:pt x="1967" y="1823"/>
                    <a:pt x="2722" y="0"/>
                    <a:pt x="2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96;p45">
              <a:extLst>
                <a:ext uri="{FF2B5EF4-FFF2-40B4-BE49-F238E27FC236}">
                  <a16:creationId xmlns:a16="http://schemas.microsoft.com/office/drawing/2014/main" id="{75BF0E38-7699-4E5D-9C94-0A5F505D758E}"/>
                </a:ext>
              </a:extLst>
            </p:cNvPr>
            <p:cNvSpPr/>
            <p:nvPr/>
          </p:nvSpPr>
          <p:spPr>
            <a:xfrm>
              <a:off x="1896475" y="1329675"/>
              <a:ext cx="68625" cy="50350"/>
            </a:xfrm>
            <a:custGeom>
              <a:avLst/>
              <a:gdLst/>
              <a:ahLst/>
              <a:cxnLst/>
              <a:rect l="l" t="t" r="r" b="b"/>
              <a:pathLst>
                <a:path w="2745" h="2014" extrusionOk="0">
                  <a:moveTo>
                    <a:pt x="378" y="0"/>
                  </a:moveTo>
                  <a:cubicBezTo>
                    <a:pt x="0" y="0"/>
                    <a:pt x="744" y="1823"/>
                    <a:pt x="2050" y="1823"/>
                  </a:cubicBezTo>
                  <a:cubicBezTo>
                    <a:pt x="2127" y="1823"/>
                    <a:pt x="2205" y="1816"/>
                    <a:pt x="2285" y="1803"/>
                  </a:cubicBezTo>
                  <a:cubicBezTo>
                    <a:pt x="2330" y="1800"/>
                    <a:pt x="2372" y="1800"/>
                    <a:pt x="2409" y="1800"/>
                  </a:cubicBezTo>
                  <a:cubicBezTo>
                    <a:pt x="2449" y="1800"/>
                    <a:pt x="2484" y="1800"/>
                    <a:pt x="2516" y="1800"/>
                  </a:cubicBezTo>
                  <a:cubicBezTo>
                    <a:pt x="2654" y="1800"/>
                    <a:pt x="2718" y="1784"/>
                    <a:pt x="2744" y="1612"/>
                  </a:cubicBezTo>
                  <a:cubicBezTo>
                    <a:pt x="2534" y="1229"/>
                    <a:pt x="983" y="2014"/>
                    <a:pt x="581" y="100"/>
                  </a:cubicBezTo>
                  <a:cubicBezTo>
                    <a:pt x="494" y="31"/>
                    <a:pt x="426"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7;p45">
              <a:extLst>
                <a:ext uri="{FF2B5EF4-FFF2-40B4-BE49-F238E27FC236}">
                  <a16:creationId xmlns:a16="http://schemas.microsoft.com/office/drawing/2014/main" id="{F634021D-7C8E-4D9D-8BCB-8932CD408CCA}"/>
                </a:ext>
              </a:extLst>
            </p:cNvPr>
            <p:cNvSpPr/>
            <p:nvPr/>
          </p:nvSpPr>
          <p:spPr>
            <a:xfrm>
              <a:off x="1640625" y="1360875"/>
              <a:ext cx="300725" cy="136925"/>
            </a:xfrm>
            <a:custGeom>
              <a:avLst/>
              <a:gdLst/>
              <a:ahLst/>
              <a:cxnLst/>
              <a:rect l="l" t="t" r="r" b="b"/>
              <a:pathLst>
                <a:path w="12029" h="5477" extrusionOk="0">
                  <a:moveTo>
                    <a:pt x="403" y="0"/>
                  </a:moveTo>
                  <a:lnTo>
                    <a:pt x="403" y="0"/>
                  </a:lnTo>
                  <a:cubicBezTo>
                    <a:pt x="1" y="153"/>
                    <a:pt x="728" y="5379"/>
                    <a:pt x="6260" y="5474"/>
                  </a:cubicBezTo>
                  <a:cubicBezTo>
                    <a:pt x="6313" y="5476"/>
                    <a:pt x="6365" y="5476"/>
                    <a:pt x="6417" y="5476"/>
                  </a:cubicBezTo>
                  <a:cubicBezTo>
                    <a:pt x="10973" y="5476"/>
                    <a:pt x="12029" y="69"/>
                    <a:pt x="11441" y="69"/>
                  </a:cubicBezTo>
                  <a:cubicBezTo>
                    <a:pt x="11405" y="69"/>
                    <a:pt x="11362" y="90"/>
                    <a:pt x="11313" y="134"/>
                  </a:cubicBezTo>
                  <a:cubicBezTo>
                    <a:pt x="11331" y="2151"/>
                    <a:pt x="9400" y="5186"/>
                    <a:pt x="6630" y="5186"/>
                  </a:cubicBezTo>
                  <a:cubicBezTo>
                    <a:pt x="6509" y="5186"/>
                    <a:pt x="6385" y="5180"/>
                    <a:pt x="6260" y="5168"/>
                  </a:cubicBezTo>
                  <a:cubicBezTo>
                    <a:pt x="728" y="5130"/>
                    <a:pt x="824" y="191"/>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98;p45">
              <a:extLst>
                <a:ext uri="{FF2B5EF4-FFF2-40B4-BE49-F238E27FC236}">
                  <a16:creationId xmlns:a16="http://schemas.microsoft.com/office/drawing/2014/main" id="{580CA28D-4F72-4FBF-9205-A9766BE16C97}"/>
                </a:ext>
              </a:extLst>
            </p:cNvPr>
            <p:cNvSpPr/>
            <p:nvPr/>
          </p:nvSpPr>
          <p:spPr>
            <a:xfrm>
              <a:off x="2057425" y="1336950"/>
              <a:ext cx="41650" cy="31600"/>
            </a:xfrm>
            <a:custGeom>
              <a:avLst/>
              <a:gdLst/>
              <a:ahLst/>
              <a:cxnLst/>
              <a:rect l="l" t="t" r="r" b="b"/>
              <a:pathLst>
                <a:path w="1666" h="1264" extrusionOk="0">
                  <a:moveTo>
                    <a:pt x="192" y="0"/>
                  </a:moveTo>
                  <a:cubicBezTo>
                    <a:pt x="134" y="96"/>
                    <a:pt x="96" y="191"/>
                    <a:pt x="77" y="287"/>
                  </a:cubicBezTo>
                  <a:cubicBezTo>
                    <a:pt x="58" y="383"/>
                    <a:pt x="39" y="498"/>
                    <a:pt x="20" y="593"/>
                  </a:cubicBezTo>
                  <a:cubicBezTo>
                    <a:pt x="0" y="804"/>
                    <a:pt x="39" y="957"/>
                    <a:pt x="115" y="1072"/>
                  </a:cubicBezTo>
                  <a:cubicBezTo>
                    <a:pt x="192" y="1187"/>
                    <a:pt x="307" y="1244"/>
                    <a:pt x="498" y="1263"/>
                  </a:cubicBezTo>
                  <a:cubicBezTo>
                    <a:pt x="613" y="1263"/>
                    <a:pt x="728" y="1244"/>
                    <a:pt x="804" y="1168"/>
                  </a:cubicBezTo>
                  <a:cubicBezTo>
                    <a:pt x="881" y="1110"/>
                    <a:pt x="938" y="976"/>
                    <a:pt x="996" y="804"/>
                  </a:cubicBezTo>
                  <a:lnTo>
                    <a:pt x="1034" y="632"/>
                  </a:lnTo>
                  <a:cubicBezTo>
                    <a:pt x="1072" y="555"/>
                    <a:pt x="1091" y="498"/>
                    <a:pt x="1111" y="479"/>
                  </a:cubicBezTo>
                  <a:cubicBezTo>
                    <a:pt x="1149" y="440"/>
                    <a:pt x="1168" y="440"/>
                    <a:pt x="1225" y="440"/>
                  </a:cubicBezTo>
                  <a:cubicBezTo>
                    <a:pt x="1264" y="440"/>
                    <a:pt x="1321" y="459"/>
                    <a:pt x="1340" y="517"/>
                  </a:cubicBezTo>
                  <a:cubicBezTo>
                    <a:pt x="1359" y="555"/>
                    <a:pt x="1359" y="632"/>
                    <a:pt x="1359" y="727"/>
                  </a:cubicBezTo>
                  <a:cubicBezTo>
                    <a:pt x="1359" y="804"/>
                    <a:pt x="1340" y="880"/>
                    <a:pt x="1302" y="957"/>
                  </a:cubicBezTo>
                  <a:cubicBezTo>
                    <a:pt x="1283" y="1053"/>
                    <a:pt x="1245" y="1129"/>
                    <a:pt x="1206" y="1206"/>
                  </a:cubicBezTo>
                  <a:lnTo>
                    <a:pt x="1532" y="1244"/>
                  </a:lnTo>
                  <a:cubicBezTo>
                    <a:pt x="1570" y="1148"/>
                    <a:pt x="1589" y="1053"/>
                    <a:pt x="1608" y="957"/>
                  </a:cubicBezTo>
                  <a:cubicBezTo>
                    <a:pt x="1627" y="861"/>
                    <a:pt x="1647" y="785"/>
                    <a:pt x="1666" y="689"/>
                  </a:cubicBezTo>
                  <a:cubicBezTo>
                    <a:pt x="1666" y="498"/>
                    <a:pt x="1647" y="364"/>
                    <a:pt x="1570" y="249"/>
                  </a:cubicBezTo>
                  <a:cubicBezTo>
                    <a:pt x="1493" y="134"/>
                    <a:pt x="1379" y="77"/>
                    <a:pt x="1225" y="57"/>
                  </a:cubicBezTo>
                  <a:cubicBezTo>
                    <a:pt x="1091" y="57"/>
                    <a:pt x="996" y="77"/>
                    <a:pt x="919" y="153"/>
                  </a:cubicBezTo>
                  <a:cubicBezTo>
                    <a:pt x="823" y="211"/>
                    <a:pt x="766" y="325"/>
                    <a:pt x="728" y="479"/>
                  </a:cubicBezTo>
                  <a:lnTo>
                    <a:pt x="670" y="632"/>
                  </a:lnTo>
                  <a:cubicBezTo>
                    <a:pt x="651" y="727"/>
                    <a:pt x="613" y="785"/>
                    <a:pt x="594" y="823"/>
                  </a:cubicBezTo>
                  <a:cubicBezTo>
                    <a:pt x="556" y="842"/>
                    <a:pt x="517" y="861"/>
                    <a:pt x="479" y="861"/>
                  </a:cubicBezTo>
                  <a:cubicBezTo>
                    <a:pt x="422" y="861"/>
                    <a:pt x="383" y="823"/>
                    <a:pt x="345" y="785"/>
                  </a:cubicBezTo>
                  <a:cubicBezTo>
                    <a:pt x="326" y="727"/>
                    <a:pt x="307" y="670"/>
                    <a:pt x="326" y="574"/>
                  </a:cubicBezTo>
                  <a:cubicBezTo>
                    <a:pt x="326" y="479"/>
                    <a:pt x="345" y="402"/>
                    <a:pt x="383" y="306"/>
                  </a:cubicBezTo>
                  <a:cubicBezTo>
                    <a:pt x="422" y="211"/>
                    <a:pt x="460" y="115"/>
                    <a:pt x="536" y="19"/>
                  </a:cubicBez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99;p45">
              <a:extLst>
                <a:ext uri="{FF2B5EF4-FFF2-40B4-BE49-F238E27FC236}">
                  <a16:creationId xmlns:a16="http://schemas.microsoft.com/office/drawing/2014/main" id="{CD683DBC-8269-4C07-BDBD-1C36D0A709AD}"/>
                </a:ext>
              </a:extLst>
            </p:cNvPr>
            <p:cNvSpPr/>
            <p:nvPr/>
          </p:nvSpPr>
          <p:spPr>
            <a:xfrm>
              <a:off x="2049300" y="1371400"/>
              <a:ext cx="46900" cy="49775"/>
            </a:xfrm>
            <a:custGeom>
              <a:avLst/>
              <a:gdLst/>
              <a:ahLst/>
              <a:cxnLst/>
              <a:rect l="l" t="t" r="r" b="b"/>
              <a:pathLst>
                <a:path w="1876" h="1991" extrusionOk="0">
                  <a:moveTo>
                    <a:pt x="325" y="0"/>
                  </a:moveTo>
                  <a:lnTo>
                    <a:pt x="249" y="364"/>
                  </a:lnTo>
                  <a:lnTo>
                    <a:pt x="1378" y="574"/>
                  </a:lnTo>
                  <a:lnTo>
                    <a:pt x="479" y="785"/>
                  </a:lnTo>
                  <a:lnTo>
                    <a:pt x="440" y="1034"/>
                  </a:lnTo>
                  <a:lnTo>
                    <a:pt x="1206" y="1551"/>
                  </a:lnTo>
                  <a:lnTo>
                    <a:pt x="77" y="1340"/>
                  </a:lnTo>
                  <a:lnTo>
                    <a:pt x="0" y="1704"/>
                  </a:lnTo>
                  <a:lnTo>
                    <a:pt x="1550" y="1991"/>
                  </a:lnTo>
                  <a:lnTo>
                    <a:pt x="1646" y="1493"/>
                  </a:lnTo>
                  <a:lnTo>
                    <a:pt x="881" y="976"/>
                  </a:lnTo>
                  <a:lnTo>
                    <a:pt x="1780" y="785"/>
                  </a:lnTo>
                  <a:lnTo>
                    <a:pt x="1876" y="287"/>
                  </a:lnTo>
                  <a:lnTo>
                    <a:pt x="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00;p45">
              <a:extLst>
                <a:ext uri="{FF2B5EF4-FFF2-40B4-BE49-F238E27FC236}">
                  <a16:creationId xmlns:a16="http://schemas.microsoft.com/office/drawing/2014/main" id="{916F2DF3-49A1-4E11-B2E6-BABADA8E21EE}"/>
                </a:ext>
              </a:extLst>
            </p:cNvPr>
            <p:cNvSpPr/>
            <p:nvPr/>
          </p:nvSpPr>
          <p:spPr>
            <a:xfrm>
              <a:off x="2043550" y="1420200"/>
              <a:ext cx="40225" cy="22025"/>
            </a:xfrm>
            <a:custGeom>
              <a:avLst/>
              <a:gdLst/>
              <a:ahLst/>
              <a:cxnLst/>
              <a:rect l="l" t="t" r="r" b="b"/>
              <a:pathLst>
                <a:path w="1609" h="881" extrusionOk="0">
                  <a:moveTo>
                    <a:pt x="115" y="0"/>
                  </a:moveTo>
                  <a:lnTo>
                    <a:pt x="0" y="383"/>
                  </a:lnTo>
                  <a:lnTo>
                    <a:pt x="1474" y="881"/>
                  </a:lnTo>
                  <a:lnTo>
                    <a:pt x="1608" y="498"/>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01;p45">
              <a:extLst>
                <a:ext uri="{FF2B5EF4-FFF2-40B4-BE49-F238E27FC236}">
                  <a16:creationId xmlns:a16="http://schemas.microsoft.com/office/drawing/2014/main" id="{EC0EA1D8-C62E-4086-B426-DCB2CD48B5C2}"/>
                </a:ext>
              </a:extLst>
            </p:cNvPr>
            <p:cNvSpPr/>
            <p:nvPr/>
          </p:nvSpPr>
          <p:spPr>
            <a:xfrm>
              <a:off x="2028225" y="1436000"/>
              <a:ext cx="47875" cy="28250"/>
            </a:xfrm>
            <a:custGeom>
              <a:avLst/>
              <a:gdLst/>
              <a:ahLst/>
              <a:cxnLst/>
              <a:rect l="l" t="t" r="r" b="b"/>
              <a:pathLst>
                <a:path w="1915" h="1130" extrusionOk="0">
                  <a:moveTo>
                    <a:pt x="518" y="0"/>
                  </a:moveTo>
                  <a:lnTo>
                    <a:pt x="1" y="995"/>
                  </a:lnTo>
                  <a:lnTo>
                    <a:pt x="269" y="1129"/>
                  </a:lnTo>
                  <a:lnTo>
                    <a:pt x="594" y="498"/>
                  </a:lnTo>
                  <a:lnTo>
                    <a:pt x="1724" y="1072"/>
                  </a:lnTo>
                  <a:lnTo>
                    <a:pt x="1915" y="727"/>
                  </a:lnTo>
                  <a:lnTo>
                    <a:pt x="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2;p45">
              <a:extLst>
                <a:ext uri="{FF2B5EF4-FFF2-40B4-BE49-F238E27FC236}">
                  <a16:creationId xmlns:a16="http://schemas.microsoft.com/office/drawing/2014/main" id="{5FD1FB1F-B984-4F89-83B3-CAB7906D8DF2}"/>
                </a:ext>
              </a:extLst>
            </p:cNvPr>
            <p:cNvSpPr/>
            <p:nvPr/>
          </p:nvSpPr>
          <p:spPr>
            <a:xfrm>
              <a:off x="1730125" y="1591500"/>
              <a:ext cx="41175" cy="44050"/>
            </a:xfrm>
            <a:custGeom>
              <a:avLst/>
              <a:gdLst/>
              <a:ahLst/>
              <a:cxnLst/>
              <a:rect l="l" t="t" r="r" b="b"/>
              <a:pathLst>
                <a:path w="1647" h="1762" extrusionOk="0">
                  <a:moveTo>
                    <a:pt x="249" y="1"/>
                  </a:moveTo>
                  <a:lnTo>
                    <a:pt x="0" y="1551"/>
                  </a:lnTo>
                  <a:lnTo>
                    <a:pt x="383" y="1609"/>
                  </a:lnTo>
                  <a:lnTo>
                    <a:pt x="555" y="556"/>
                  </a:lnTo>
                  <a:lnTo>
                    <a:pt x="957" y="1704"/>
                  </a:lnTo>
                  <a:lnTo>
                    <a:pt x="1398" y="1762"/>
                  </a:lnTo>
                  <a:lnTo>
                    <a:pt x="1646" y="211"/>
                  </a:lnTo>
                  <a:lnTo>
                    <a:pt x="1264" y="154"/>
                  </a:lnTo>
                  <a:lnTo>
                    <a:pt x="1091" y="1226"/>
                  </a:lnTo>
                  <a:lnTo>
                    <a:pt x="689" y="77"/>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03;p45">
              <a:extLst>
                <a:ext uri="{FF2B5EF4-FFF2-40B4-BE49-F238E27FC236}">
                  <a16:creationId xmlns:a16="http://schemas.microsoft.com/office/drawing/2014/main" id="{5487224C-68A3-4064-9AA7-0D8728404CA6}"/>
                </a:ext>
              </a:extLst>
            </p:cNvPr>
            <p:cNvSpPr/>
            <p:nvPr/>
          </p:nvSpPr>
          <p:spPr>
            <a:xfrm>
              <a:off x="1686100" y="1581100"/>
              <a:ext cx="41650" cy="42025"/>
            </a:xfrm>
            <a:custGeom>
              <a:avLst/>
              <a:gdLst/>
              <a:ahLst/>
              <a:cxnLst/>
              <a:rect l="l" t="t" r="r" b="b"/>
              <a:pathLst>
                <a:path w="1666" h="1681" extrusionOk="0">
                  <a:moveTo>
                    <a:pt x="536" y="0"/>
                  </a:moveTo>
                  <a:cubicBezTo>
                    <a:pt x="479" y="0"/>
                    <a:pt x="421" y="5"/>
                    <a:pt x="364" y="15"/>
                  </a:cubicBezTo>
                  <a:lnTo>
                    <a:pt x="134" y="742"/>
                  </a:lnTo>
                  <a:lnTo>
                    <a:pt x="728" y="934"/>
                  </a:lnTo>
                  <a:lnTo>
                    <a:pt x="823" y="666"/>
                  </a:lnTo>
                  <a:lnTo>
                    <a:pt x="594" y="589"/>
                  </a:lnTo>
                  <a:lnTo>
                    <a:pt x="689" y="302"/>
                  </a:lnTo>
                  <a:cubicBezTo>
                    <a:pt x="709" y="302"/>
                    <a:pt x="747" y="302"/>
                    <a:pt x="785" y="321"/>
                  </a:cubicBezTo>
                  <a:cubicBezTo>
                    <a:pt x="823" y="321"/>
                    <a:pt x="862" y="340"/>
                    <a:pt x="900" y="340"/>
                  </a:cubicBezTo>
                  <a:cubicBezTo>
                    <a:pt x="1034" y="398"/>
                    <a:pt x="1149" y="474"/>
                    <a:pt x="1187" y="589"/>
                  </a:cubicBezTo>
                  <a:cubicBezTo>
                    <a:pt x="1244" y="704"/>
                    <a:pt x="1244" y="838"/>
                    <a:pt x="1187" y="991"/>
                  </a:cubicBezTo>
                  <a:cubicBezTo>
                    <a:pt x="1149" y="1144"/>
                    <a:pt x="1053" y="1259"/>
                    <a:pt x="957" y="1316"/>
                  </a:cubicBezTo>
                  <a:cubicBezTo>
                    <a:pt x="894" y="1348"/>
                    <a:pt x="825" y="1362"/>
                    <a:pt x="750" y="1362"/>
                  </a:cubicBezTo>
                  <a:cubicBezTo>
                    <a:pt x="689" y="1362"/>
                    <a:pt x="624" y="1353"/>
                    <a:pt x="555" y="1336"/>
                  </a:cubicBezTo>
                  <a:cubicBezTo>
                    <a:pt x="479" y="1297"/>
                    <a:pt x="383" y="1259"/>
                    <a:pt x="326" y="1221"/>
                  </a:cubicBezTo>
                  <a:cubicBezTo>
                    <a:pt x="249" y="1163"/>
                    <a:pt x="173" y="1106"/>
                    <a:pt x="96" y="1029"/>
                  </a:cubicBezTo>
                  <a:lnTo>
                    <a:pt x="0" y="1336"/>
                  </a:lnTo>
                  <a:cubicBezTo>
                    <a:pt x="77" y="1393"/>
                    <a:pt x="153" y="1450"/>
                    <a:pt x="230" y="1508"/>
                  </a:cubicBezTo>
                  <a:cubicBezTo>
                    <a:pt x="326" y="1546"/>
                    <a:pt x="402" y="1584"/>
                    <a:pt x="517" y="1623"/>
                  </a:cubicBezTo>
                  <a:cubicBezTo>
                    <a:pt x="642" y="1661"/>
                    <a:pt x="761" y="1680"/>
                    <a:pt x="874" y="1680"/>
                  </a:cubicBezTo>
                  <a:cubicBezTo>
                    <a:pt x="986" y="1680"/>
                    <a:pt x="1091" y="1661"/>
                    <a:pt x="1187" y="1623"/>
                  </a:cubicBezTo>
                  <a:cubicBezTo>
                    <a:pt x="1378" y="1527"/>
                    <a:pt x="1512" y="1355"/>
                    <a:pt x="1589" y="1125"/>
                  </a:cubicBezTo>
                  <a:cubicBezTo>
                    <a:pt x="1666" y="876"/>
                    <a:pt x="1666" y="666"/>
                    <a:pt x="1551" y="474"/>
                  </a:cubicBezTo>
                  <a:cubicBezTo>
                    <a:pt x="1455" y="302"/>
                    <a:pt x="1283" y="168"/>
                    <a:pt x="1034" y="72"/>
                  </a:cubicBezTo>
                  <a:cubicBezTo>
                    <a:pt x="919" y="53"/>
                    <a:pt x="823" y="15"/>
                    <a:pt x="709" y="15"/>
                  </a:cubicBezTo>
                  <a:cubicBezTo>
                    <a:pt x="651" y="5"/>
                    <a:pt x="59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4;p45">
              <a:extLst>
                <a:ext uri="{FF2B5EF4-FFF2-40B4-BE49-F238E27FC236}">
                  <a16:creationId xmlns:a16="http://schemas.microsoft.com/office/drawing/2014/main" id="{F5C2AA15-B4CB-4B1F-BEF1-0FDF484FE7FD}"/>
                </a:ext>
              </a:extLst>
            </p:cNvPr>
            <p:cNvSpPr/>
            <p:nvPr/>
          </p:nvSpPr>
          <p:spPr>
            <a:xfrm>
              <a:off x="1664575" y="1565200"/>
              <a:ext cx="12925" cy="13400"/>
            </a:xfrm>
            <a:custGeom>
              <a:avLst/>
              <a:gdLst/>
              <a:ahLst/>
              <a:cxnLst/>
              <a:rect l="l" t="t" r="r" b="b"/>
              <a:pathLst>
                <a:path w="517" h="536" extrusionOk="0">
                  <a:moveTo>
                    <a:pt x="172" y="0"/>
                  </a:moveTo>
                  <a:lnTo>
                    <a:pt x="0" y="364"/>
                  </a:lnTo>
                  <a:lnTo>
                    <a:pt x="325" y="536"/>
                  </a:lnTo>
                  <a:lnTo>
                    <a:pt x="517" y="172"/>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5;p45">
              <a:extLst>
                <a:ext uri="{FF2B5EF4-FFF2-40B4-BE49-F238E27FC236}">
                  <a16:creationId xmlns:a16="http://schemas.microsoft.com/office/drawing/2014/main" id="{B6390162-0811-4BBD-9847-353F7A044999}"/>
                </a:ext>
              </a:extLst>
            </p:cNvPr>
            <p:cNvSpPr/>
            <p:nvPr/>
          </p:nvSpPr>
          <p:spPr>
            <a:xfrm>
              <a:off x="1608100" y="1542225"/>
              <a:ext cx="43575" cy="41650"/>
            </a:xfrm>
            <a:custGeom>
              <a:avLst/>
              <a:gdLst/>
              <a:ahLst/>
              <a:cxnLst/>
              <a:rect l="l" t="t" r="r" b="b"/>
              <a:pathLst>
                <a:path w="1743" h="1666" extrusionOk="0">
                  <a:moveTo>
                    <a:pt x="862" y="0"/>
                  </a:moveTo>
                  <a:cubicBezTo>
                    <a:pt x="747" y="19"/>
                    <a:pt x="613" y="96"/>
                    <a:pt x="517" y="230"/>
                  </a:cubicBezTo>
                  <a:cubicBezTo>
                    <a:pt x="441" y="345"/>
                    <a:pt x="422" y="441"/>
                    <a:pt x="441" y="536"/>
                  </a:cubicBezTo>
                  <a:cubicBezTo>
                    <a:pt x="460" y="651"/>
                    <a:pt x="517" y="766"/>
                    <a:pt x="651" y="881"/>
                  </a:cubicBezTo>
                  <a:lnTo>
                    <a:pt x="766" y="1015"/>
                  </a:lnTo>
                  <a:cubicBezTo>
                    <a:pt x="823" y="1072"/>
                    <a:pt x="862" y="1130"/>
                    <a:pt x="862" y="1168"/>
                  </a:cubicBezTo>
                  <a:cubicBezTo>
                    <a:pt x="881" y="1206"/>
                    <a:pt x="862" y="1244"/>
                    <a:pt x="843" y="1264"/>
                  </a:cubicBezTo>
                  <a:cubicBezTo>
                    <a:pt x="814" y="1307"/>
                    <a:pt x="785" y="1328"/>
                    <a:pt x="748" y="1328"/>
                  </a:cubicBezTo>
                  <a:cubicBezTo>
                    <a:pt x="736" y="1328"/>
                    <a:pt x="723" y="1326"/>
                    <a:pt x="709" y="1321"/>
                  </a:cubicBezTo>
                  <a:cubicBezTo>
                    <a:pt x="670" y="1321"/>
                    <a:pt x="594" y="1302"/>
                    <a:pt x="517" y="1244"/>
                  </a:cubicBezTo>
                  <a:cubicBezTo>
                    <a:pt x="460" y="1187"/>
                    <a:pt x="402" y="1149"/>
                    <a:pt x="345" y="1072"/>
                  </a:cubicBezTo>
                  <a:cubicBezTo>
                    <a:pt x="288" y="1015"/>
                    <a:pt x="249" y="938"/>
                    <a:pt x="192" y="862"/>
                  </a:cubicBezTo>
                  <a:lnTo>
                    <a:pt x="0" y="1130"/>
                  </a:lnTo>
                  <a:cubicBezTo>
                    <a:pt x="58" y="1206"/>
                    <a:pt x="134" y="1283"/>
                    <a:pt x="192" y="1340"/>
                  </a:cubicBezTo>
                  <a:cubicBezTo>
                    <a:pt x="268" y="1398"/>
                    <a:pt x="326" y="1455"/>
                    <a:pt x="402" y="1512"/>
                  </a:cubicBezTo>
                  <a:cubicBezTo>
                    <a:pt x="555" y="1627"/>
                    <a:pt x="689" y="1666"/>
                    <a:pt x="823" y="1666"/>
                  </a:cubicBezTo>
                  <a:cubicBezTo>
                    <a:pt x="957" y="1646"/>
                    <a:pt x="1072" y="1589"/>
                    <a:pt x="1168" y="1455"/>
                  </a:cubicBezTo>
                  <a:cubicBezTo>
                    <a:pt x="1225" y="1359"/>
                    <a:pt x="1264" y="1264"/>
                    <a:pt x="1245" y="1149"/>
                  </a:cubicBezTo>
                  <a:cubicBezTo>
                    <a:pt x="1225" y="1053"/>
                    <a:pt x="1168" y="938"/>
                    <a:pt x="1053" y="823"/>
                  </a:cubicBezTo>
                  <a:lnTo>
                    <a:pt x="957" y="708"/>
                  </a:lnTo>
                  <a:cubicBezTo>
                    <a:pt x="881" y="632"/>
                    <a:pt x="843" y="575"/>
                    <a:pt x="843" y="536"/>
                  </a:cubicBezTo>
                  <a:cubicBezTo>
                    <a:pt x="823" y="498"/>
                    <a:pt x="843" y="460"/>
                    <a:pt x="862" y="421"/>
                  </a:cubicBezTo>
                  <a:cubicBezTo>
                    <a:pt x="890" y="378"/>
                    <a:pt x="919" y="357"/>
                    <a:pt x="956" y="357"/>
                  </a:cubicBezTo>
                  <a:cubicBezTo>
                    <a:pt x="968" y="357"/>
                    <a:pt x="981" y="359"/>
                    <a:pt x="996" y="364"/>
                  </a:cubicBezTo>
                  <a:cubicBezTo>
                    <a:pt x="1053" y="364"/>
                    <a:pt x="1111" y="383"/>
                    <a:pt x="1187" y="441"/>
                  </a:cubicBezTo>
                  <a:cubicBezTo>
                    <a:pt x="1264" y="498"/>
                    <a:pt x="1321" y="555"/>
                    <a:pt x="1379" y="632"/>
                  </a:cubicBezTo>
                  <a:cubicBezTo>
                    <a:pt x="1436" y="708"/>
                    <a:pt x="1493" y="785"/>
                    <a:pt x="1551" y="900"/>
                  </a:cubicBezTo>
                  <a:lnTo>
                    <a:pt x="1742" y="613"/>
                  </a:lnTo>
                  <a:cubicBezTo>
                    <a:pt x="1685" y="536"/>
                    <a:pt x="1627" y="441"/>
                    <a:pt x="1551" y="383"/>
                  </a:cubicBezTo>
                  <a:cubicBezTo>
                    <a:pt x="1474" y="307"/>
                    <a:pt x="1398" y="230"/>
                    <a:pt x="1321" y="173"/>
                  </a:cubicBezTo>
                  <a:cubicBezTo>
                    <a:pt x="1149" y="58"/>
                    <a:pt x="996" y="0"/>
                    <a:pt x="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6;p45">
              <a:extLst>
                <a:ext uri="{FF2B5EF4-FFF2-40B4-BE49-F238E27FC236}">
                  <a16:creationId xmlns:a16="http://schemas.microsoft.com/office/drawing/2014/main" id="{EA7D2293-4149-4F00-87A4-46049953C36B}"/>
                </a:ext>
              </a:extLst>
            </p:cNvPr>
            <p:cNvSpPr/>
            <p:nvPr/>
          </p:nvSpPr>
          <p:spPr>
            <a:xfrm>
              <a:off x="1566475" y="1505375"/>
              <a:ext cx="58400" cy="58875"/>
            </a:xfrm>
            <a:custGeom>
              <a:avLst/>
              <a:gdLst/>
              <a:ahLst/>
              <a:cxnLst/>
              <a:rect l="l" t="t" r="r" b="b"/>
              <a:pathLst>
                <a:path w="2336" h="2355" extrusionOk="0">
                  <a:moveTo>
                    <a:pt x="1091" y="0"/>
                  </a:moveTo>
                  <a:lnTo>
                    <a:pt x="0" y="1130"/>
                  </a:lnTo>
                  <a:lnTo>
                    <a:pt x="364" y="1493"/>
                  </a:lnTo>
                  <a:lnTo>
                    <a:pt x="1206" y="1130"/>
                  </a:lnTo>
                  <a:lnTo>
                    <a:pt x="881" y="1991"/>
                  </a:lnTo>
                  <a:lnTo>
                    <a:pt x="1244" y="2355"/>
                  </a:lnTo>
                  <a:lnTo>
                    <a:pt x="2335" y="1225"/>
                  </a:lnTo>
                  <a:lnTo>
                    <a:pt x="2067" y="958"/>
                  </a:lnTo>
                  <a:lnTo>
                    <a:pt x="1263" y="1781"/>
                  </a:lnTo>
                  <a:lnTo>
                    <a:pt x="1589" y="919"/>
                  </a:lnTo>
                  <a:lnTo>
                    <a:pt x="1417" y="747"/>
                  </a:lnTo>
                  <a:lnTo>
                    <a:pt x="555" y="1091"/>
                  </a:lnTo>
                  <a:lnTo>
                    <a:pt x="555" y="1091"/>
                  </a:lnTo>
                  <a:lnTo>
                    <a:pt x="1359" y="268"/>
                  </a:lnTo>
                  <a:lnTo>
                    <a:pt x="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7;p45">
              <a:extLst>
                <a:ext uri="{FF2B5EF4-FFF2-40B4-BE49-F238E27FC236}">
                  <a16:creationId xmlns:a16="http://schemas.microsoft.com/office/drawing/2014/main" id="{5BE01F02-A3E4-403F-B508-FD36D8E60334}"/>
                </a:ext>
              </a:extLst>
            </p:cNvPr>
            <p:cNvSpPr/>
            <p:nvPr/>
          </p:nvSpPr>
          <p:spPr>
            <a:xfrm>
              <a:off x="1553075" y="1491975"/>
              <a:ext cx="37350" cy="32075"/>
            </a:xfrm>
            <a:custGeom>
              <a:avLst/>
              <a:gdLst/>
              <a:ahLst/>
              <a:cxnLst/>
              <a:rect l="l" t="t" r="r" b="b"/>
              <a:pathLst>
                <a:path w="1494" h="1283" extrusionOk="0">
                  <a:moveTo>
                    <a:pt x="1244" y="1"/>
                  </a:moveTo>
                  <a:lnTo>
                    <a:pt x="0" y="977"/>
                  </a:lnTo>
                  <a:lnTo>
                    <a:pt x="268" y="1283"/>
                  </a:lnTo>
                  <a:lnTo>
                    <a:pt x="1493" y="326"/>
                  </a:lnTo>
                  <a:lnTo>
                    <a:pt x="1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8;p45">
              <a:extLst>
                <a:ext uri="{FF2B5EF4-FFF2-40B4-BE49-F238E27FC236}">
                  <a16:creationId xmlns:a16="http://schemas.microsoft.com/office/drawing/2014/main" id="{44CA2720-C1D0-4619-9BB0-2E56D6C9F973}"/>
                </a:ext>
              </a:extLst>
            </p:cNvPr>
            <p:cNvSpPr/>
            <p:nvPr/>
          </p:nvSpPr>
          <p:spPr>
            <a:xfrm>
              <a:off x="1541100" y="1462775"/>
              <a:ext cx="38300" cy="45025"/>
            </a:xfrm>
            <a:custGeom>
              <a:avLst/>
              <a:gdLst/>
              <a:ahLst/>
              <a:cxnLst/>
              <a:rect l="l" t="t" r="r" b="b"/>
              <a:pathLst>
                <a:path w="1532" h="1801" extrusionOk="0">
                  <a:moveTo>
                    <a:pt x="939" y="1"/>
                  </a:moveTo>
                  <a:lnTo>
                    <a:pt x="671" y="173"/>
                  </a:lnTo>
                  <a:lnTo>
                    <a:pt x="1053" y="767"/>
                  </a:lnTo>
                  <a:lnTo>
                    <a:pt x="1" y="1456"/>
                  </a:lnTo>
                  <a:lnTo>
                    <a:pt x="230" y="1800"/>
                  </a:lnTo>
                  <a:lnTo>
                    <a:pt x="1532" y="939"/>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9;p45">
              <a:extLst>
                <a:ext uri="{FF2B5EF4-FFF2-40B4-BE49-F238E27FC236}">
                  <a16:creationId xmlns:a16="http://schemas.microsoft.com/office/drawing/2014/main" id="{A63AA260-6BA5-4E97-B460-A24BD81EFFE5}"/>
                </a:ext>
              </a:extLst>
            </p:cNvPr>
            <p:cNvSpPr/>
            <p:nvPr/>
          </p:nvSpPr>
          <p:spPr>
            <a:xfrm>
              <a:off x="1515275" y="1434550"/>
              <a:ext cx="47400" cy="42150"/>
            </a:xfrm>
            <a:custGeom>
              <a:avLst/>
              <a:gdLst/>
              <a:ahLst/>
              <a:cxnLst/>
              <a:rect l="l" t="t" r="r" b="b"/>
              <a:pathLst>
                <a:path w="1896" h="1686" extrusionOk="0">
                  <a:moveTo>
                    <a:pt x="1417" y="1"/>
                  </a:moveTo>
                  <a:lnTo>
                    <a:pt x="1129" y="135"/>
                  </a:lnTo>
                  <a:lnTo>
                    <a:pt x="1455" y="766"/>
                  </a:lnTo>
                  <a:lnTo>
                    <a:pt x="1129" y="919"/>
                  </a:lnTo>
                  <a:lnTo>
                    <a:pt x="842" y="345"/>
                  </a:lnTo>
                  <a:lnTo>
                    <a:pt x="555" y="479"/>
                  </a:lnTo>
                  <a:lnTo>
                    <a:pt x="842" y="1073"/>
                  </a:lnTo>
                  <a:lnTo>
                    <a:pt x="574" y="1187"/>
                  </a:lnTo>
                  <a:lnTo>
                    <a:pt x="287" y="575"/>
                  </a:lnTo>
                  <a:lnTo>
                    <a:pt x="0" y="709"/>
                  </a:lnTo>
                  <a:lnTo>
                    <a:pt x="479" y="1685"/>
                  </a:lnTo>
                  <a:lnTo>
                    <a:pt x="1895" y="996"/>
                  </a:ln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10;p45">
              <a:extLst>
                <a:ext uri="{FF2B5EF4-FFF2-40B4-BE49-F238E27FC236}">
                  <a16:creationId xmlns:a16="http://schemas.microsoft.com/office/drawing/2014/main" id="{AE1956CB-EC73-4A69-B8F8-A2A87481207B}"/>
                </a:ext>
              </a:extLst>
            </p:cNvPr>
            <p:cNvSpPr/>
            <p:nvPr/>
          </p:nvSpPr>
          <p:spPr>
            <a:xfrm>
              <a:off x="1499950" y="1407750"/>
              <a:ext cx="45000" cy="37825"/>
            </a:xfrm>
            <a:custGeom>
              <a:avLst/>
              <a:gdLst/>
              <a:ahLst/>
              <a:cxnLst/>
              <a:rect l="l" t="t" r="r" b="b"/>
              <a:pathLst>
                <a:path w="1800" h="1513" extrusionOk="0">
                  <a:moveTo>
                    <a:pt x="1" y="1"/>
                  </a:moveTo>
                  <a:lnTo>
                    <a:pt x="135" y="422"/>
                  </a:lnTo>
                  <a:lnTo>
                    <a:pt x="785" y="575"/>
                  </a:lnTo>
                  <a:lnTo>
                    <a:pt x="364" y="1092"/>
                  </a:lnTo>
                  <a:lnTo>
                    <a:pt x="498" y="1513"/>
                  </a:lnTo>
                  <a:lnTo>
                    <a:pt x="1187" y="671"/>
                  </a:lnTo>
                  <a:lnTo>
                    <a:pt x="1800" y="460"/>
                  </a:lnTo>
                  <a:lnTo>
                    <a:pt x="1685" y="77"/>
                  </a:lnTo>
                  <a:lnTo>
                    <a:pt x="1053" y="2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11;p45">
              <a:extLst>
                <a:ext uri="{FF2B5EF4-FFF2-40B4-BE49-F238E27FC236}">
                  <a16:creationId xmlns:a16="http://schemas.microsoft.com/office/drawing/2014/main" id="{50E757E8-A4E5-4BAC-A145-20C1A271C603}"/>
                </a:ext>
              </a:extLst>
            </p:cNvPr>
            <p:cNvSpPr/>
            <p:nvPr/>
          </p:nvSpPr>
          <p:spPr>
            <a:xfrm>
              <a:off x="1492300" y="1352375"/>
              <a:ext cx="41650" cy="32125"/>
            </a:xfrm>
            <a:custGeom>
              <a:avLst/>
              <a:gdLst/>
              <a:ahLst/>
              <a:cxnLst/>
              <a:rect l="l" t="t" r="r" b="b"/>
              <a:pathLst>
                <a:path w="1666" h="1285" extrusionOk="0">
                  <a:moveTo>
                    <a:pt x="536" y="474"/>
                  </a:moveTo>
                  <a:cubicBezTo>
                    <a:pt x="632" y="474"/>
                    <a:pt x="689" y="474"/>
                    <a:pt x="747" y="512"/>
                  </a:cubicBezTo>
                  <a:cubicBezTo>
                    <a:pt x="785" y="531"/>
                    <a:pt x="823" y="589"/>
                    <a:pt x="823" y="646"/>
                  </a:cubicBezTo>
                  <a:cubicBezTo>
                    <a:pt x="843" y="723"/>
                    <a:pt x="823" y="780"/>
                    <a:pt x="785" y="819"/>
                  </a:cubicBezTo>
                  <a:cubicBezTo>
                    <a:pt x="747" y="857"/>
                    <a:pt x="670" y="895"/>
                    <a:pt x="594" y="895"/>
                  </a:cubicBezTo>
                  <a:cubicBezTo>
                    <a:pt x="566" y="901"/>
                    <a:pt x="539" y="903"/>
                    <a:pt x="515" y="903"/>
                  </a:cubicBezTo>
                  <a:cubicBezTo>
                    <a:pt x="456" y="903"/>
                    <a:pt x="410" y="890"/>
                    <a:pt x="383" y="876"/>
                  </a:cubicBezTo>
                  <a:cubicBezTo>
                    <a:pt x="326" y="838"/>
                    <a:pt x="288" y="799"/>
                    <a:pt x="288" y="723"/>
                  </a:cubicBezTo>
                  <a:cubicBezTo>
                    <a:pt x="288" y="646"/>
                    <a:pt x="288" y="608"/>
                    <a:pt x="345" y="551"/>
                  </a:cubicBezTo>
                  <a:cubicBezTo>
                    <a:pt x="383" y="512"/>
                    <a:pt x="441" y="493"/>
                    <a:pt x="536" y="474"/>
                  </a:cubicBezTo>
                  <a:close/>
                  <a:moveTo>
                    <a:pt x="918" y="0"/>
                  </a:moveTo>
                  <a:cubicBezTo>
                    <a:pt x="858" y="0"/>
                    <a:pt x="795" y="5"/>
                    <a:pt x="728" y="15"/>
                  </a:cubicBezTo>
                  <a:cubicBezTo>
                    <a:pt x="479" y="53"/>
                    <a:pt x="307" y="129"/>
                    <a:pt x="173" y="263"/>
                  </a:cubicBezTo>
                  <a:cubicBezTo>
                    <a:pt x="58" y="397"/>
                    <a:pt x="0" y="551"/>
                    <a:pt x="39" y="761"/>
                  </a:cubicBezTo>
                  <a:cubicBezTo>
                    <a:pt x="58" y="933"/>
                    <a:pt x="134" y="1087"/>
                    <a:pt x="249" y="1182"/>
                  </a:cubicBezTo>
                  <a:cubicBezTo>
                    <a:pt x="338" y="1256"/>
                    <a:pt x="439" y="1285"/>
                    <a:pt x="560" y="1285"/>
                  </a:cubicBezTo>
                  <a:cubicBezTo>
                    <a:pt x="595" y="1285"/>
                    <a:pt x="632" y="1282"/>
                    <a:pt x="670" y="1278"/>
                  </a:cubicBezTo>
                  <a:cubicBezTo>
                    <a:pt x="823" y="1259"/>
                    <a:pt x="938" y="1201"/>
                    <a:pt x="1015" y="1087"/>
                  </a:cubicBezTo>
                  <a:cubicBezTo>
                    <a:pt x="1091" y="972"/>
                    <a:pt x="1130" y="838"/>
                    <a:pt x="1111" y="685"/>
                  </a:cubicBezTo>
                  <a:cubicBezTo>
                    <a:pt x="1091" y="627"/>
                    <a:pt x="1072" y="570"/>
                    <a:pt x="1053" y="512"/>
                  </a:cubicBezTo>
                  <a:cubicBezTo>
                    <a:pt x="1034" y="474"/>
                    <a:pt x="996" y="417"/>
                    <a:pt x="957" y="378"/>
                  </a:cubicBezTo>
                  <a:cubicBezTo>
                    <a:pt x="1091" y="378"/>
                    <a:pt x="1187" y="397"/>
                    <a:pt x="1264" y="455"/>
                  </a:cubicBezTo>
                  <a:cubicBezTo>
                    <a:pt x="1340" y="512"/>
                    <a:pt x="1379" y="608"/>
                    <a:pt x="1398" y="723"/>
                  </a:cubicBezTo>
                  <a:cubicBezTo>
                    <a:pt x="1417" y="780"/>
                    <a:pt x="1417" y="838"/>
                    <a:pt x="1398" y="895"/>
                  </a:cubicBezTo>
                  <a:cubicBezTo>
                    <a:pt x="1398" y="953"/>
                    <a:pt x="1379" y="1029"/>
                    <a:pt x="1359" y="1087"/>
                  </a:cubicBezTo>
                  <a:lnTo>
                    <a:pt x="1646" y="1048"/>
                  </a:lnTo>
                  <a:cubicBezTo>
                    <a:pt x="1666" y="991"/>
                    <a:pt x="1666" y="914"/>
                    <a:pt x="1666" y="857"/>
                  </a:cubicBezTo>
                  <a:cubicBezTo>
                    <a:pt x="1666" y="780"/>
                    <a:pt x="1666" y="704"/>
                    <a:pt x="1666" y="627"/>
                  </a:cubicBezTo>
                  <a:cubicBezTo>
                    <a:pt x="1627" y="417"/>
                    <a:pt x="1532" y="244"/>
                    <a:pt x="1359" y="129"/>
                  </a:cubicBezTo>
                  <a:cubicBezTo>
                    <a:pt x="1245" y="43"/>
                    <a:pt x="1097"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12;p45">
              <a:extLst>
                <a:ext uri="{FF2B5EF4-FFF2-40B4-BE49-F238E27FC236}">
                  <a16:creationId xmlns:a16="http://schemas.microsoft.com/office/drawing/2014/main" id="{570B96AF-66AA-4027-B3A8-04A6DD73C8AA}"/>
                </a:ext>
              </a:extLst>
            </p:cNvPr>
            <p:cNvSpPr/>
            <p:nvPr/>
          </p:nvSpPr>
          <p:spPr>
            <a:xfrm>
              <a:off x="1490850" y="1314450"/>
              <a:ext cx="41200" cy="32650"/>
            </a:xfrm>
            <a:custGeom>
              <a:avLst/>
              <a:gdLst/>
              <a:ahLst/>
              <a:cxnLst/>
              <a:rect l="l" t="t" r="r" b="b"/>
              <a:pathLst>
                <a:path w="1648" h="1306" extrusionOk="0">
                  <a:moveTo>
                    <a:pt x="670" y="414"/>
                  </a:moveTo>
                  <a:cubicBezTo>
                    <a:pt x="717" y="414"/>
                    <a:pt x="768" y="416"/>
                    <a:pt x="824" y="421"/>
                  </a:cubicBezTo>
                  <a:cubicBezTo>
                    <a:pt x="1015" y="421"/>
                    <a:pt x="1169" y="441"/>
                    <a:pt x="1245" y="498"/>
                  </a:cubicBezTo>
                  <a:cubicBezTo>
                    <a:pt x="1322" y="536"/>
                    <a:pt x="1360" y="594"/>
                    <a:pt x="1360" y="689"/>
                  </a:cubicBezTo>
                  <a:cubicBezTo>
                    <a:pt x="1360" y="766"/>
                    <a:pt x="1303" y="823"/>
                    <a:pt x="1226" y="862"/>
                  </a:cubicBezTo>
                  <a:cubicBezTo>
                    <a:pt x="1149" y="900"/>
                    <a:pt x="996" y="900"/>
                    <a:pt x="805" y="900"/>
                  </a:cubicBezTo>
                  <a:cubicBezTo>
                    <a:pt x="613" y="881"/>
                    <a:pt x="460" y="862"/>
                    <a:pt x="384" y="823"/>
                  </a:cubicBezTo>
                  <a:cubicBezTo>
                    <a:pt x="307" y="785"/>
                    <a:pt x="269" y="709"/>
                    <a:pt x="288" y="632"/>
                  </a:cubicBezTo>
                  <a:cubicBezTo>
                    <a:pt x="288" y="536"/>
                    <a:pt x="326" y="479"/>
                    <a:pt x="403" y="441"/>
                  </a:cubicBezTo>
                  <a:cubicBezTo>
                    <a:pt x="471" y="427"/>
                    <a:pt x="557" y="414"/>
                    <a:pt x="670" y="414"/>
                  </a:cubicBezTo>
                  <a:close/>
                  <a:moveTo>
                    <a:pt x="843" y="0"/>
                  </a:moveTo>
                  <a:cubicBezTo>
                    <a:pt x="594" y="0"/>
                    <a:pt x="384" y="39"/>
                    <a:pt x="231" y="154"/>
                  </a:cubicBezTo>
                  <a:cubicBezTo>
                    <a:pt x="97" y="249"/>
                    <a:pt x="20" y="402"/>
                    <a:pt x="1" y="613"/>
                  </a:cubicBezTo>
                  <a:cubicBezTo>
                    <a:pt x="1" y="823"/>
                    <a:pt x="58" y="977"/>
                    <a:pt x="192" y="1111"/>
                  </a:cubicBezTo>
                  <a:cubicBezTo>
                    <a:pt x="326" y="1225"/>
                    <a:pt x="518" y="1283"/>
                    <a:pt x="786" y="1302"/>
                  </a:cubicBezTo>
                  <a:cubicBezTo>
                    <a:pt x="820" y="1304"/>
                    <a:pt x="854" y="1306"/>
                    <a:pt x="886" y="1306"/>
                  </a:cubicBezTo>
                  <a:cubicBezTo>
                    <a:pt x="1103" y="1306"/>
                    <a:pt x="1265" y="1251"/>
                    <a:pt x="1398" y="1168"/>
                  </a:cubicBezTo>
                  <a:cubicBezTo>
                    <a:pt x="1551" y="1053"/>
                    <a:pt x="1628" y="900"/>
                    <a:pt x="1628" y="689"/>
                  </a:cubicBezTo>
                  <a:cubicBezTo>
                    <a:pt x="1647" y="498"/>
                    <a:pt x="1571" y="326"/>
                    <a:pt x="1437" y="211"/>
                  </a:cubicBezTo>
                  <a:cubicBezTo>
                    <a:pt x="1303" y="96"/>
                    <a:pt x="1111" y="20"/>
                    <a:pt x="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3;p45">
              <a:extLst>
                <a:ext uri="{FF2B5EF4-FFF2-40B4-BE49-F238E27FC236}">
                  <a16:creationId xmlns:a16="http://schemas.microsoft.com/office/drawing/2014/main" id="{6F79EC73-52AE-4EDA-BD43-7FB00B6D6E77}"/>
                </a:ext>
              </a:extLst>
            </p:cNvPr>
            <p:cNvSpPr/>
            <p:nvPr/>
          </p:nvSpPr>
          <p:spPr>
            <a:xfrm>
              <a:off x="1504750" y="1269000"/>
              <a:ext cx="31600" cy="28250"/>
            </a:xfrm>
            <a:custGeom>
              <a:avLst/>
              <a:gdLst/>
              <a:ahLst/>
              <a:cxnLst/>
              <a:rect l="l" t="t" r="r" b="b"/>
              <a:pathLst>
                <a:path w="1264" h="1130" extrusionOk="0">
                  <a:moveTo>
                    <a:pt x="153" y="0"/>
                  </a:moveTo>
                  <a:cubicBezTo>
                    <a:pt x="134" y="77"/>
                    <a:pt x="96" y="172"/>
                    <a:pt x="77" y="230"/>
                  </a:cubicBezTo>
                  <a:cubicBezTo>
                    <a:pt x="57" y="306"/>
                    <a:pt x="38" y="383"/>
                    <a:pt x="19" y="459"/>
                  </a:cubicBezTo>
                  <a:cubicBezTo>
                    <a:pt x="0" y="632"/>
                    <a:pt x="0" y="766"/>
                    <a:pt x="57" y="861"/>
                  </a:cubicBezTo>
                  <a:cubicBezTo>
                    <a:pt x="96" y="957"/>
                    <a:pt x="172" y="1015"/>
                    <a:pt x="306" y="1034"/>
                  </a:cubicBezTo>
                  <a:cubicBezTo>
                    <a:pt x="335" y="1038"/>
                    <a:pt x="361" y="1041"/>
                    <a:pt x="386" y="1041"/>
                  </a:cubicBezTo>
                  <a:cubicBezTo>
                    <a:pt x="459" y="1041"/>
                    <a:pt x="517" y="1019"/>
                    <a:pt x="574" y="976"/>
                  </a:cubicBezTo>
                  <a:cubicBezTo>
                    <a:pt x="632" y="919"/>
                    <a:pt x="689" y="804"/>
                    <a:pt x="747" y="632"/>
                  </a:cubicBezTo>
                  <a:lnTo>
                    <a:pt x="766" y="574"/>
                  </a:lnTo>
                  <a:cubicBezTo>
                    <a:pt x="785" y="498"/>
                    <a:pt x="804" y="459"/>
                    <a:pt x="823" y="421"/>
                  </a:cubicBezTo>
                  <a:cubicBezTo>
                    <a:pt x="842" y="402"/>
                    <a:pt x="881" y="402"/>
                    <a:pt x="900" y="402"/>
                  </a:cubicBezTo>
                  <a:cubicBezTo>
                    <a:pt x="938" y="402"/>
                    <a:pt x="976" y="440"/>
                    <a:pt x="995" y="479"/>
                  </a:cubicBezTo>
                  <a:cubicBezTo>
                    <a:pt x="995" y="517"/>
                    <a:pt x="995" y="574"/>
                    <a:pt x="995" y="651"/>
                  </a:cubicBezTo>
                  <a:cubicBezTo>
                    <a:pt x="976" y="727"/>
                    <a:pt x="957" y="804"/>
                    <a:pt x="919" y="881"/>
                  </a:cubicBezTo>
                  <a:cubicBezTo>
                    <a:pt x="900" y="957"/>
                    <a:pt x="861" y="1015"/>
                    <a:pt x="804" y="1091"/>
                  </a:cubicBezTo>
                  <a:lnTo>
                    <a:pt x="1091" y="1129"/>
                  </a:lnTo>
                  <a:cubicBezTo>
                    <a:pt x="1129" y="1053"/>
                    <a:pt x="1168" y="976"/>
                    <a:pt x="1187" y="900"/>
                  </a:cubicBezTo>
                  <a:cubicBezTo>
                    <a:pt x="1206" y="804"/>
                    <a:pt x="1225" y="727"/>
                    <a:pt x="1244" y="651"/>
                  </a:cubicBezTo>
                  <a:cubicBezTo>
                    <a:pt x="1263" y="479"/>
                    <a:pt x="1263" y="325"/>
                    <a:pt x="1206" y="230"/>
                  </a:cubicBezTo>
                  <a:cubicBezTo>
                    <a:pt x="1168" y="134"/>
                    <a:pt x="1091" y="77"/>
                    <a:pt x="957" y="57"/>
                  </a:cubicBezTo>
                  <a:cubicBezTo>
                    <a:pt x="928" y="53"/>
                    <a:pt x="901" y="50"/>
                    <a:pt x="875" y="50"/>
                  </a:cubicBezTo>
                  <a:cubicBezTo>
                    <a:pt x="797" y="50"/>
                    <a:pt x="732" y="72"/>
                    <a:pt x="689" y="115"/>
                  </a:cubicBezTo>
                  <a:cubicBezTo>
                    <a:pt x="613" y="172"/>
                    <a:pt x="555" y="287"/>
                    <a:pt x="498" y="479"/>
                  </a:cubicBezTo>
                  <a:lnTo>
                    <a:pt x="479" y="536"/>
                  </a:lnTo>
                  <a:cubicBezTo>
                    <a:pt x="459" y="593"/>
                    <a:pt x="440" y="651"/>
                    <a:pt x="421" y="670"/>
                  </a:cubicBezTo>
                  <a:cubicBezTo>
                    <a:pt x="408" y="684"/>
                    <a:pt x="394" y="697"/>
                    <a:pt x="374" y="697"/>
                  </a:cubicBezTo>
                  <a:cubicBezTo>
                    <a:pt x="365" y="697"/>
                    <a:pt x="356" y="695"/>
                    <a:pt x="345" y="689"/>
                  </a:cubicBezTo>
                  <a:cubicBezTo>
                    <a:pt x="306" y="689"/>
                    <a:pt x="287" y="670"/>
                    <a:pt x="268" y="632"/>
                  </a:cubicBezTo>
                  <a:cubicBezTo>
                    <a:pt x="268" y="593"/>
                    <a:pt x="268" y="536"/>
                    <a:pt x="268" y="479"/>
                  </a:cubicBezTo>
                  <a:cubicBezTo>
                    <a:pt x="287" y="402"/>
                    <a:pt x="306" y="345"/>
                    <a:pt x="325" y="268"/>
                  </a:cubicBezTo>
                  <a:cubicBezTo>
                    <a:pt x="364" y="191"/>
                    <a:pt x="402" y="115"/>
                    <a:pt x="440" y="38"/>
                  </a:cubicBezTo>
                  <a:lnTo>
                    <a:pt x="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4;p45">
              <a:extLst>
                <a:ext uri="{FF2B5EF4-FFF2-40B4-BE49-F238E27FC236}">
                  <a16:creationId xmlns:a16="http://schemas.microsoft.com/office/drawing/2014/main" id="{C4D53CAA-CA56-4D27-A239-FAF88E23617A}"/>
                </a:ext>
              </a:extLst>
            </p:cNvPr>
            <p:cNvSpPr/>
            <p:nvPr/>
          </p:nvSpPr>
          <p:spPr>
            <a:xfrm>
              <a:off x="1508575" y="1209175"/>
              <a:ext cx="42600" cy="41125"/>
            </a:xfrm>
            <a:custGeom>
              <a:avLst/>
              <a:gdLst/>
              <a:ahLst/>
              <a:cxnLst/>
              <a:rect l="l" t="t" r="r" b="b"/>
              <a:pathLst>
                <a:path w="1704" h="1645" extrusionOk="0">
                  <a:moveTo>
                    <a:pt x="383" y="0"/>
                  </a:moveTo>
                  <a:cubicBezTo>
                    <a:pt x="326" y="58"/>
                    <a:pt x="268" y="134"/>
                    <a:pt x="211" y="230"/>
                  </a:cubicBezTo>
                  <a:cubicBezTo>
                    <a:pt x="153" y="307"/>
                    <a:pt x="115" y="402"/>
                    <a:pt x="77" y="498"/>
                  </a:cubicBezTo>
                  <a:cubicBezTo>
                    <a:pt x="0" y="747"/>
                    <a:pt x="0" y="977"/>
                    <a:pt x="77" y="1168"/>
                  </a:cubicBezTo>
                  <a:cubicBezTo>
                    <a:pt x="153" y="1359"/>
                    <a:pt x="326" y="1513"/>
                    <a:pt x="555" y="1589"/>
                  </a:cubicBezTo>
                  <a:cubicBezTo>
                    <a:pt x="673" y="1625"/>
                    <a:pt x="782" y="1644"/>
                    <a:pt x="884" y="1644"/>
                  </a:cubicBezTo>
                  <a:cubicBezTo>
                    <a:pt x="999" y="1644"/>
                    <a:pt x="1105" y="1621"/>
                    <a:pt x="1206" y="1570"/>
                  </a:cubicBezTo>
                  <a:cubicBezTo>
                    <a:pt x="1378" y="1474"/>
                    <a:pt x="1531" y="1302"/>
                    <a:pt x="1608" y="1053"/>
                  </a:cubicBezTo>
                  <a:cubicBezTo>
                    <a:pt x="1646" y="958"/>
                    <a:pt x="1685" y="843"/>
                    <a:pt x="1685" y="728"/>
                  </a:cubicBezTo>
                  <a:cubicBezTo>
                    <a:pt x="1704" y="613"/>
                    <a:pt x="1704" y="517"/>
                    <a:pt x="1685" y="402"/>
                  </a:cubicBezTo>
                  <a:lnTo>
                    <a:pt x="976" y="154"/>
                  </a:lnTo>
                  <a:lnTo>
                    <a:pt x="766" y="747"/>
                  </a:lnTo>
                  <a:lnTo>
                    <a:pt x="1015" y="824"/>
                  </a:lnTo>
                  <a:lnTo>
                    <a:pt x="1110" y="594"/>
                  </a:lnTo>
                  <a:lnTo>
                    <a:pt x="1397" y="709"/>
                  </a:lnTo>
                  <a:cubicBezTo>
                    <a:pt x="1397" y="728"/>
                    <a:pt x="1397" y="766"/>
                    <a:pt x="1378" y="804"/>
                  </a:cubicBezTo>
                  <a:cubicBezTo>
                    <a:pt x="1378" y="843"/>
                    <a:pt x="1359" y="881"/>
                    <a:pt x="1359" y="919"/>
                  </a:cubicBezTo>
                  <a:cubicBezTo>
                    <a:pt x="1302" y="1053"/>
                    <a:pt x="1225" y="1149"/>
                    <a:pt x="1110" y="1206"/>
                  </a:cubicBezTo>
                  <a:cubicBezTo>
                    <a:pt x="1062" y="1230"/>
                    <a:pt x="1011" y="1241"/>
                    <a:pt x="956" y="1241"/>
                  </a:cubicBezTo>
                  <a:cubicBezTo>
                    <a:pt x="880" y="1241"/>
                    <a:pt x="797" y="1221"/>
                    <a:pt x="708" y="1187"/>
                  </a:cubicBezTo>
                  <a:cubicBezTo>
                    <a:pt x="536" y="1149"/>
                    <a:pt x="440" y="1053"/>
                    <a:pt x="383" y="938"/>
                  </a:cubicBezTo>
                  <a:cubicBezTo>
                    <a:pt x="326" y="824"/>
                    <a:pt x="326" y="690"/>
                    <a:pt x="383" y="556"/>
                  </a:cubicBezTo>
                  <a:cubicBezTo>
                    <a:pt x="402" y="460"/>
                    <a:pt x="440" y="383"/>
                    <a:pt x="498" y="307"/>
                  </a:cubicBezTo>
                  <a:cubicBezTo>
                    <a:pt x="555" y="249"/>
                    <a:pt x="613" y="173"/>
                    <a:pt x="689" y="96"/>
                  </a:cubicBez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5;p45">
              <a:extLst>
                <a:ext uri="{FF2B5EF4-FFF2-40B4-BE49-F238E27FC236}">
                  <a16:creationId xmlns:a16="http://schemas.microsoft.com/office/drawing/2014/main" id="{4F164E0B-18DD-42F2-95E2-8E43797F6037}"/>
                </a:ext>
              </a:extLst>
            </p:cNvPr>
            <p:cNvSpPr/>
            <p:nvPr/>
          </p:nvSpPr>
          <p:spPr>
            <a:xfrm>
              <a:off x="1525800" y="1178075"/>
              <a:ext cx="47400" cy="42125"/>
            </a:xfrm>
            <a:custGeom>
              <a:avLst/>
              <a:gdLst/>
              <a:ahLst/>
              <a:cxnLst/>
              <a:rect l="l" t="t" r="r" b="b"/>
              <a:pathLst>
                <a:path w="1896" h="1685" extrusionOk="0">
                  <a:moveTo>
                    <a:pt x="440" y="383"/>
                  </a:moveTo>
                  <a:lnTo>
                    <a:pt x="1091" y="498"/>
                  </a:lnTo>
                  <a:lnTo>
                    <a:pt x="881" y="862"/>
                  </a:lnTo>
                  <a:lnTo>
                    <a:pt x="440" y="383"/>
                  </a:lnTo>
                  <a:close/>
                  <a:moveTo>
                    <a:pt x="230" y="0"/>
                  </a:moveTo>
                  <a:lnTo>
                    <a:pt x="0" y="421"/>
                  </a:lnTo>
                  <a:lnTo>
                    <a:pt x="1110" y="1685"/>
                  </a:lnTo>
                  <a:lnTo>
                    <a:pt x="1302" y="1321"/>
                  </a:lnTo>
                  <a:lnTo>
                    <a:pt x="1091" y="1091"/>
                  </a:lnTo>
                  <a:lnTo>
                    <a:pt x="1398" y="536"/>
                  </a:lnTo>
                  <a:lnTo>
                    <a:pt x="1704" y="594"/>
                  </a:lnTo>
                  <a:lnTo>
                    <a:pt x="1895" y="230"/>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16;p45">
              <a:extLst>
                <a:ext uri="{FF2B5EF4-FFF2-40B4-BE49-F238E27FC236}">
                  <a16:creationId xmlns:a16="http://schemas.microsoft.com/office/drawing/2014/main" id="{A47C6437-B728-40D3-8E96-7A572A0C506D}"/>
                </a:ext>
              </a:extLst>
            </p:cNvPr>
            <p:cNvSpPr/>
            <p:nvPr/>
          </p:nvSpPr>
          <p:spPr>
            <a:xfrm>
              <a:off x="1545425" y="1128775"/>
              <a:ext cx="52175" cy="51725"/>
            </a:xfrm>
            <a:custGeom>
              <a:avLst/>
              <a:gdLst/>
              <a:ahLst/>
              <a:cxnLst/>
              <a:rect l="l" t="t" r="r" b="b"/>
              <a:pathLst>
                <a:path w="2087" h="2069" extrusionOk="0">
                  <a:moveTo>
                    <a:pt x="861" y="1"/>
                  </a:moveTo>
                  <a:lnTo>
                    <a:pt x="632" y="288"/>
                  </a:lnTo>
                  <a:lnTo>
                    <a:pt x="1474" y="958"/>
                  </a:lnTo>
                  <a:lnTo>
                    <a:pt x="268" y="747"/>
                  </a:lnTo>
                  <a:lnTo>
                    <a:pt x="0" y="1092"/>
                  </a:lnTo>
                  <a:lnTo>
                    <a:pt x="1225" y="2068"/>
                  </a:lnTo>
                  <a:lnTo>
                    <a:pt x="1455" y="1762"/>
                  </a:lnTo>
                  <a:lnTo>
                    <a:pt x="613" y="1092"/>
                  </a:lnTo>
                  <a:lnTo>
                    <a:pt x="613" y="1092"/>
                  </a:lnTo>
                  <a:lnTo>
                    <a:pt x="1799" y="1322"/>
                  </a:lnTo>
                  <a:lnTo>
                    <a:pt x="2086" y="977"/>
                  </a:lnTo>
                  <a:lnTo>
                    <a:pt x="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17;p45">
              <a:extLst>
                <a:ext uri="{FF2B5EF4-FFF2-40B4-BE49-F238E27FC236}">
                  <a16:creationId xmlns:a16="http://schemas.microsoft.com/office/drawing/2014/main" id="{CCB5655B-ABA3-45CB-992C-BDB0BB35D896}"/>
                </a:ext>
              </a:extLst>
            </p:cNvPr>
            <p:cNvSpPr/>
            <p:nvPr/>
          </p:nvSpPr>
          <p:spPr>
            <a:xfrm>
              <a:off x="1581775" y="1098150"/>
              <a:ext cx="45500" cy="44525"/>
            </a:xfrm>
            <a:custGeom>
              <a:avLst/>
              <a:gdLst/>
              <a:ahLst/>
              <a:cxnLst/>
              <a:rect l="l" t="t" r="r" b="b"/>
              <a:pathLst>
                <a:path w="1820" h="1781" extrusionOk="0">
                  <a:moveTo>
                    <a:pt x="862" y="1"/>
                  </a:moveTo>
                  <a:cubicBezTo>
                    <a:pt x="785" y="39"/>
                    <a:pt x="690" y="58"/>
                    <a:pt x="613" y="116"/>
                  </a:cubicBezTo>
                  <a:cubicBezTo>
                    <a:pt x="517" y="173"/>
                    <a:pt x="441" y="231"/>
                    <a:pt x="364" y="288"/>
                  </a:cubicBezTo>
                  <a:cubicBezTo>
                    <a:pt x="154" y="479"/>
                    <a:pt x="39" y="671"/>
                    <a:pt x="20" y="881"/>
                  </a:cubicBezTo>
                  <a:cubicBezTo>
                    <a:pt x="1" y="1092"/>
                    <a:pt x="77" y="1283"/>
                    <a:pt x="250" y="1475"/>
                  </a:cubicBezTo>
                  <a:cubicBezTo>
                    <a:pt x="403" y="1666"/>
                    <a:pt x="594" y="1762"/>
                    <a:pt x="805" y="1781"/>
                  </a:cubicBezTo>
                  <a:cubicBezTo>
                    <a:pt x="1015" y="1781"/>
                    <a:pt x="1226" y="1704"/>
                    <a:pt x="1417" y="1532"/>
                  </a:cubicBezTo>
                  <a:cubicBezTo>
                    <a:pt x="1513" y="1456"/>
                    <a:pt x="1589" y="1360"/>
                    <a:pt x="1647" y="1283"/>
                  </a:cubicBezTo>
                  <a:cubicBezTo>
                    <a:pt x="1723" y="1188"/>
                    <a:pt x="1762" y="1092"/>
                    <a:pt x="1819" y="996"/>
                  </a:cubicBezTo>
                  <a:lnTo>
                    <a:pt x="1321" y="422"/>
                  </a:lnTo>
                  <a:lnTo>
                    <a:pt x="843" y="843"/>
                  </a:lnTo>
                  <a:lnTo>
                    <a:pt x="1015" y="1034"/>
                  </a:lnTo>
                  <a:lnTo>
                    <a:pt x="1207" y="881"/>
                  </a:lnTo>
                  <a:lnTo>
                    <a:pt x="1398" y="1111"/>
                  </a:lnTo>
                  <a:cubicBezTo>
                    <a:pt x="1398" y="1130"/>
                    <a:pt x="1379" y="1168"/>
                    <a:pt x="1341" y="1188"/>
                  </a:cubicBezTo>
                  <a:cubicBezTo>
                    <a:pt x="1321" y="1226"/>
                    <a:pt x="1302" y="1245"/>
                    <a:pt x="1264" y="1264"/>
                  </a:cubicBezTo>
                  <a:cubicBezTo>
                    <a:pt x="1149" y="1379"/>
                    <a:pt x="1034" y="1417"/>
                    <a:pt x="900" y="1417"/>
                  </a:cubicBezTo>
                  <a:cubicBezTo>
                    <a:pt x="785" y="1398"/>
                    <a:pt x="671" y="1322"/>
                    <a:pt x="556" y="1207"/>
                  </a:cubicBezTo>
                  <a:cubicBezTo>
                    <a:pt x="441" y="1073"/>
                    <a:pt x="403" y="958"/>
                    <a:pt x="403" y="824"/>
                  </a:cubicBezTo>
                  <a:cubicBezTo>
                    <a:pt x="403" y="709"/>
                    <a:pt x="479" y="594"/>
                    <a:pt x="594" y="479"/>
                  </a:cubicBezTo>
                  <a:cubicBezTo>
                    <a:pt x="651" y="422"/>
                    <a:pt x="728" y="384"/>
                    <a:pt x="805" y="326"/>
                  </a:cubicBezTo>
                  <a:cubicBezTo>
                    <a:pt x="900" y="288"/>
                    <a:pt x="977" y="269"/>
                    <a:pt x="1092" y="250"/>
                  </a:cubicBezTo>
                  <a:lnTo>
                    <a:pt x="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18;p45">
              <a:extLst>
                <a:ext uri="{FF2B5EF4-FFF2-40B4-BE49-F238E27FC236}">
                  <a16:creationId xmlns:a16="http://schemas.microsoft.com/office/drawing/2014/main" id="{2C23ABBB-8DC6-4555-A31A-1FD9A38EEBAA}"/>
                </a:ext>
              </a:extLst>
            </p:cNvPr>
            <p:cNvSpPr/>
            <p:nvPr/>
          </p:nvSpPr>
          <p:spPr>
            <a:xfrm>
              <a:off x="1641125" y="1100075"/>
              <a:ext cx="13425" cy="13425"/>
            </a:xfrm>
            <a:custGeom>
              <a:avLst/>
              <a:gdLst/>
              <a:ahLst/>
              <a:cxnLst/>
              <a:rect l="l" t="t" r="r" b="b"/>
              <a:pathLst>
                <a:path w="537" h="537" extrusionOk="0">
                  <a:moveTo>
                    <a:pt x="326" y="0"/>
                  </a:moveTo>
                  <a:lnTo>
                    <a:pt x="0" y="192"/>
                  </a:lnTo>
                  <a:lnTo>
                    <a:pt x="211" y="536"/>
                  </a:lnTo>
                  <a:lnTo>
                    <a:pt x="536" y="345"/>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19;p45">
              <a:extLst>
                <a:ext uri="{FF2B5EF4-FFF2-40B4-BE49-F238E27FC236}">
                  <a16:creationId xmlns:a16="http://schemas.microsoft.com/office/drawing/2014/main" id="{FA552793-3AAE-4379-BBEC-8C0AA68CC394}"/>
                </a:ext>
              </a:extLst>
            </p:cNvPr>
            <p:cNvSpPr/>
            <p:nvPr/>
          </p:nvSpPr>
          <p:spPr>
            <a:xfrm>
              <a:off x="1657875" y="1053650"/>
              <a:ext cx="38300" cy="44050"/>
            </a:xfrm>
            <a:custGeom>
              <a:avLst/>
              <a:gdLst/>
              <a:ahLst/>
              <a:cxnLst/>
              <a:rect l="l" t="t" r="r" b="b"/>
              <a:pathLst>
                <a:path w="1532" h="1762" extrusionOk="0">
                  <a:moveTo>
                    <a:pt x="957" y="1"/>
                  </a:moveTo>
                  <a:cubicBezTo>
                    <a:pt x="842" y="20"/>
                    <a:pt x="766" y="39"/>
                    <a:pt x="670" y="58"/>
                  </a:cubicBezTo>
                  <a:cubicBezTo>
                    <a:pt x="574" y="77"/>
                    <a:pt x="498" y="116"/>
                    <a:pt x="421" y="154"/>
                  </a:cubicBezTo>
                  <a:cubicBezTo>
                    <a:pt x="249" y="231"/>
                    <a:pt x="134" y="326"/>
                    <a:pt x="57" y="441"/>
                  </a:cubicBezTo>
                  <a:cubicBezTo>
                    <a:pt x="0" y="556"/>
                    <a:pt x="0" y="690"/>
                    <a:pt x="77" y="824"/>
                  </a:cubicBezTo>
                  <a:cubicBezTo>
                    <a:pt x="115" y="939"/>
                    <a:pt x="191" y="1015"/>
                    <a:pt x="287" y="1054"/>
                  </a:cubicBezTo>
                  <a:cubicBezTo>
                    <a:pt x="346" y="1077"/>
                    <a:pt x="420" y="1094"/>
                    <a:pt x="504" y="1094"/>
                  </a:cubicBezTo>
                  <a:cubicBezTo>
                    <a:pt x="556" y="1094"/>
                    <a:pt x="611" y="1087"/>
                    <a:pt x="670" y="1073"/>
                  </a:cubicBezTo>
                  <a:lnTo>
                    <a:pt x="823" y="1034"/>
                  </a:lnTo>
                  <a:cubicBezTo>
                    <a:pt x="871" y="1025"/>
                    <a:pt x="914" y="1020"/>
                    <a:pt x="950" y="1020"/>
                  </a:cubicBezTo>
                  <a:cubicBezTo>
                    <a:pt x="986" y="1020"/>
                    <a:pt x="1014" y="1025"/>
                    <a:pt x="1034" y="1034"/>
                  </a:cubicBezTo>
                  <a:cubicBezTo>
                    <a:pt x="1072" y="1034"/>
                    <a:pt x="1091" y="1073"/>
                    <a:pt x="1110" y="1111"/>
                  </a:cubicBezTo>
                  <a:cubicBezTo>
                    <a:pt x="1129" y="1168"/>
                    <a:pt x="1129" y="1207"/>
                    <a:pt x="1091" y="1264"/>
                  </a:cubicBezTo>
                  <a:cubicBezTo>
                    <a:pt x="1072" y="1302"/>
                    <a:pt x="1014" y="1341"/>
                    <a:pt x="938" y="1379"/>
                  </a:cubicBezTo>
                  <a:cubicBezTo>
                    <a:pt x="842" y="1417"/>
                    <a:pt x="766" y="1436"/>
                    <a:pt x="670" y="1456"/>
                  </a:cubicBezTo>
                  <a:lnTo>
                    <a:pt x="345" y="1456"/>
                  </a:lnTo>
                  <a:lnTo>
                    <a:pt x="479" y="1762"/>
                  </a:lnTo>
                  <a:cubicBezTo>
                    <a:pt x="593" y="1762"/>
                    <a:pt x="689" y="1743"/>
                    <a:pt x="804" y="1723"/>
                  </a:cubicBezTo>
                  <a:cubicBezTo>
                    <a:pt x="900" y="1704"/>
                    <a:pt x="995" y="1666"/>
                    <a:pt x="1091" y="1628"/>
                  </a:cubicBezTo>
                  <a:cubicBezTo>
                    <a:pt x="1282" y="1551"/>
                    <a:pt x="1397" y="1456"/>
                    <a:pt x="1474" y="1341"/>
                  </a:cubicBezTo>
                  <a:cubicBezTo>
                    <a:pt x="1531" y="1207"/>
                    <a:pt x="1531" y="1073"/>
                    <a:pt x="1455" y="920"/>
                  </a:cubicBezTo>
                  <a:cubicBezTo>
                    <a:pt x="1397" y="805"/>
                    <a:pt x="1321" y="709"/>
                    <a:pt x="1225" y="690"/>
                  </a:cubicBezTo>
                  <a:cubicBezTo>
                    <a:pt x="1177" y="671"/>
                    <a:pt x="1120" y="661"/>
                    <a:pt x="1053" y="661"/>
                  </a:cubicBezTo>
                  <a:cubicBezTo>
                    <a:pt x="986" y="661"/>
                    <a:pt x="909" y="671"/>
                    <a:pt x="823" y="690"/>
                  </a:cubicBezTo>
                  <a:lnTo>
                    <a:pt x="651" y="709"/>
                  </a:lnTo>
                  <a:cubicBezTo>
                    <a:pt x="574" y="728"/>
                    <a:pt x="517" y="728"/>
                    <a:pt x="479" y="728"/>
                  </a:cubicBezTo>
                  <a:cubicBezTo>
                    <a:pt x="440" y="728"/>
                    <a:pt x="402" y="690"/>
                    <a:pt x="402" y="652"/>
                  </a:cubicBezTo>
                  <a:cubicBezTo>
                    <a:pt x="364" y="613"/>
                    <a:pt x="383" y="556"/>
                    <a:pt x="402" y="518"/>
                  </a:cubicBezTo>
                  <a:cubicBezTo>
                    <a:pt x="440" y="479"/>
                    <a:pt x="498" y="441"/>
                    <a:pt x="593" y="403"/>
                  </a:cubicBezTo>
                  <a:cubicBezTo>
                    <a:pt x="651" y="364"/>
                    <a:pt x="727" y="345"/>
                    <a:pt x="823" y="326"/>
                  </a:cubicBezTo>
                  <a:cubicBezTo>
                    <a:pt x="900" y="307"/>
                    <a:pt x="995" y="307"/>
                    <a:pt x="1091" y="307"/>
                  </a:cubicBez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20;p45">
              <a:extLst>
                <a:ext uri="{FF2B5EF4-FFF2-40B4-BE49-F238E27FC236}">
                  <a16:creationId xmlns:a16="http://schemas.microsoft.com/office/drawing/2014/main" id="{11EBE248-EF54-4DBF-A1C7-CD795AEB93B3}"/>
                </a:ext>
              </a:extLst>
            </p:cNvPr>
            <p:cNvSpPr/>
            <p:nvPr/>
          </p:nvSpPr>
          <p:spPr>
            <a:xfrm>
              <a:off x="1692325" y="1037400"/>
              <a:ext cx="52175" cy="48825"/>
            </a:xfrm>
            <a:custGeom>
              <a:avLst/>
              <a:gdLst/>
              <a:ahLst/>
              <a:cxnLst/>
              <a:rect l="l" t="t" r="r" b="b"/>
              <a:pathLst>
                <a:path w="2087" h="1953" extrusionOk="0">
                  <a:moveTo>
                    <a:pt x="1704" y="0"/>
                  </a:moveTo>
                  <a:lnTo>
                    <a:pt x="1206" y="134"/>
                  </a:lnTo>
                  <a:lnTo>
                    <a:pt x="1053" y="1034"/>
                  </a:lnTo>
                  <a:lnTo>
                    <a:pt x="498" y="306"/>
                  </a:lnTo>
                  <a:lnTo>
                    <a:pt x="0" y="440"/>
                  </a:lnTo>
                  <a:lnTo>
                    <a:pt x="402" y="1952"/>
                  </a:lnTo>
                  <a:lnTo>
                    <a:pt x="766" y="1857"/>
                  </a:lnTo>
                  <a:lnTo>
                    <a:pt x="479" y="747"/>
                  </a:lnTo>
                  <a:lnTo>
                    <a:pt x="479" y="747"/>
                  </a:lnTo>
                  <a:lnTo>
                    <a:pt x="1053" y="1474"/>
                  </a:lnTo>
                  <a:lnTo>
                    <a:pt x="1302" y="1416"/>
                  </a:lnTo>
                  <a:lnTo>
                    <a:pt x="1436" y="498"/>
                  </a:lnTo>
                  <a:lnTo>
                    <a:pt x="1723" y="1608"/>
                  </a:lnTo>
                  <a:lnTo>
                    <a:pt x="2086" y="1512"/>
                  </a:lnTo>
                  <a:lnTo>
                    <a:pt x="1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21;p45">
              <a:extLst>
                <a:ext uri="{FF2B5EF4-FFF2-40B4-BE49-F238E27FC236}">
                  <a16:creationId xmlns:a16="http://schemas.microsoft.com/office/drawing/2014/main" id="{7D387F4C-2D56-4604-A79C-0C9C0689F1B1}"/>
                </a:ext>
              </a:extLst>
            </p:cNvPr>
            <p:cNvSpPr/>
            <p:nvPr/>
          </p:nvSpPr>
          <p:spPr>
            <a:xfrm>
              <a:off x="1745900" y="1035000"/>
              <a:ext cx="15350" cy="40225"/>
            </a:xfrm>
            <a:custGeom>
              <a:avLst/>
              <a:gdLst/>
              <a:ahLst/>
              <a:cxnLst/>
              <a:rect l="l" t="t" r="r" b="b"/>
              <a:pathLst>
                <a:path w="614" h="1609" extrusionOk="0">
                  <a:moveTo>
                    <a:pt x="403" y="0"/>
                  </a:moveTo>
                  <a:lnTo>
                    <a:pt x="1" y="58"/>
                  </a:lnTo>
                  <a:lnTo>
                    <a:pt x="211" y="1608"/>
                  </a:lnTo>
                  <a:lnTo>
                    <a:pt x="613" y="1551"/>
                  </a:lnTo>
                  <a:lnTo>
                    <a:pt x="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2;p45">
              <a:extLst>
                <a:ext uri="{FF2B5EF4-FFF2-40B4-BE49-F238E27FC236}">
                  <a16:creationId xmlns:a16="http://schemas.microsoft.com/office/drawing/2014/main" id="{DC893D88-D652-43E6-BD72-2C434EF5489E}"/>
                </a:ext>
              </a:extLst>
            </p:cNvPr>
            <p:cNvSpPr/>
            <p:nvPr/>
          </p:nvSpPr>
          <p:spPr>
            <a:xfrm>
              <a:off x="1766475" y="1033075"/>
              <a:ext cx="30175" cy="39750"/>
            </a:xfrm>
            <a:custGeom>
              <a:avLst/>
              <a:gdLst/>
              <a:ahLst/>
              <a:cxnLst/>
              <a:rect l="l" t="t" r="r" b="b"/>
              <a:pathLst>
                <a:path w="1207" h="1590" extrusionOk="0">
                  <a:moveTo>
                    <a:pt x="403" y="1"/>
                  </a:moveTo>
                  <a:lnTo>
                    <a:pt x="1" y="20"/>
                  </a:lnTo>
                  <a:lnTo>
                    <a:pt x="97" y="1589"/>
                  </a:lnTo>
                  <a:lnTo>
                    <a:pt x="1207" y="1532"/>
                  </a:lnTo>
                  <a:lnTo>
                    <a:pt x="1188" y="1226"/>
                  </a:lnTo>
                  <a:lnTo>
                    <a:pt x="479" y="1264"/>
                  </a:ln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23;p45">
              <a:extLst>
                <a:ext uri="{FF2B5EF4-FFF2-40B4-BE49-F238E27FC236}">
                  <a16:creationId xmlns:a16="http://schemas.microsoft.com/office/drawing/2014/main" id="{569F2031-95AA-44C1-9C85-644DEF3A523F}"/>
                </a:ext>
              </a:extLst>
            </p:cNvPr>
            <p:cNvSpPr/>
            <p:nvPr/>
          </p:nvSpPr>
          <p:spPr>
            <a:xfrm>
              <a:off x="1800450" y="1032600"/>
              <a:ext cx="29700" cy="40700"/>
            </a:xfrm>
            <a:custGeom>
              <a:avLst/>
              <a:gdLst/>
              <a:ahLst/>
              <a:cxnLst/>
              <a:rect l="l" t="t" r="r" b="b"/>
              <a:pathLst>
                <a:path w="1188" h="1628" extrusionOk="0">
                  <a:moveTo>
                    <a:pt x="97" y="1"/>
                  </a:moveTo>
                  <a:lnTo>
                    <a:pt x="1" y="1551"/>
                  </a:lnTo>
                  <a:lnTo>
                    <a:pt x="1111" y="1628"/>
                  </a:lnTo>
                  <a:lnTo>
                    <a:pt x="1130" y="1321"/>
                  </a:lnTo>
                  <a:lnTo>
                    <a:pt x="422" y="1283"/>
                  </a:lnTo>
                  <a:lnTo>
                    <a:pt x="441" y="919"/>
                  </a:lnTo>
                  <a:lnTo>
                    <a:pt x="1092" y="958"/>
                  </a:lnTo>
                  <a:lnTo>
                    <a:pt x="1111" y="651"/>
                  </a:lnTo>
                  <a:lnTo>
                    <a:pt x="460" y="613"/>
                  </a:lnTo>
                  <a:lnTo>
                    <a:pt x="479" y="326"/>
                  </a:lnTo>
                  <a:lnTo>
                    <a:pt x="1169" y="364"/>
                  </a:lnTo>
                  <a:lnTo>
                    <a:pt x="1188" y="58"/>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4;p45">
              <a:extLst>
                <a:ext uri="{FF2B5EF4-FFF2-40B4-BE49-F238E27FC236}">
                  <a16:creationId xmlns:a16="http://schemas.microsoft.com/office/drawing/2014/main" id="{BD3A6C7A-BEB0-42C1-B63A-108564E0F929}"/>
                </a:ext>
              </a:extLst>
            </p:cNvPr>
            <p:cNvSpPr/>
            <p:nvPr/>
          </p:nvSpPr>
          <p:spPr>
            <a:xfrm>
              <a:off x="1836825" y="1034525"/>
              <a:ext cx="39275" cy="43075"/>
            </a:xfrm>
            <a:custGeom>
              <a:avLst/>
              <a:gdLst/>
              <a:ahLst/>
              <a:cxnLst/>
              <a:rect l="l" t="t" r="r" b="b"/>
              <a:pathLst>
                <a:path w="1571" h="1723" extrusionOk="0">
                  <a:moveTo>
                    <a:pt x="1" y="0"/>
                  </a:moveTo>
                  <a:lnTo>
                    <a:pt x="422" y="1015"/>
                  </a:lnTo>
                  <a:lnTo>
                    <a:pt x="288" y="1646"/>
                  </a:lnTo>
                  <a:lnTo>
                    <a:pt x="690" y="1723"/>
                  </a:lnTo>
                  <a:lnTo>
                    <a:pt x="805" y="1072"/>
                  </a:lnTo>
                  <a:lnTo>
                    <a:pt x="1570" y="287"/>
                  </a:lnTo>
                  <a:lnTo>
                    <a:pt x="1130" y="211"/>
                  </a:lnTo>
                  <a:lnTo>
                    <a:pt x="671" y="708"/>
                  </a:lnTo>
                  <a:lnTo>
                    <a:pt x="422" y="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5;p45">
              <a:extLst>
                <a:ext uri="{FF2B5EF4-FFF2-40B4-BE49-F238E27FC236}">
                  <a16:creationId xmlns:a16="http://schemas.microsoft.com/office/drawing/2014/main" id="{A72148BA-CAC9-46C9-966D-9D97E69F9B9C}"/>
                </a:ext>
              </a:extLst>
            </p:cNvPr>
            <p:cNvSpPr/>
            <p:nvPr/>
          </p:nvSpPr>
          <p:spPr>
            <a:xfrm>
              <a:off x="1885625" y="1051200"/>
              <a:ext cx="36400" cy="40225"/>
            </a:xfrm>
            <a:custGeom>
              <a:avLst/>
              <a:gdLst/>
              <a:ahLst/>
              <a:cxnLst/>
              <a:rect l="l" t="t" r="r" b="b"/>
              <a:pathLst>
                <a:path w="1456" h="1609" extrusionOk="0">
                  <a:moveTo>
                    <a:pt x="848" y="278"/>
                  </a:moveTo>
                  <a:cubicBezTo>
                    <a:pt x="872" y="278"/>
                    <a:pt x="896" y="282"/>
                    <a:pt x="920" y="290"/>
                  </a:cubicBezTo>
                  <a:cubicBezTo>
                    <a:pt x="996" y="309"/>
                    <a:pt x="1035" y="367"/>
                    <a:pt x="1054" y="424"/>
                  </a:cubicBezTo>
                  <a:cubicBezTo>
                    <a:pt x="1073" y="462"/>
                    <a:pt x="1073" y="539"/>
                    <a:pt x="1035" y="635"/>
                  </a:cubicBezTo>
                  <a:cubicBezTo>
                    <a:pt x="996" y="711"/>
                    <a:pt x="958" y="769"/>
                    <a:pt x="901" y="807"/>
                  </a:cubicBezTo>
                  <a:cubicBezTo>
                    <a:pt x="878" y="818"/>
                    <a:pt x="850" y="829"/>
                    <a:pt x="815" y="829"/>
                  </a:cubicBezTo>
                  <a:cubicBezTo>
                    <a:pt x="790" y="829"/>
                    <a:pt x="761" y="823"/>
                    <a:pt x="728" y="807"/>
                  </a:cubicBezTo>
                  <a:cubicBezTo>
                    <a:pt x="671" y="788"/>
                    <a:pt x="633" y="750"/>
                    <a:pt x="613" y="692"/>
                  </a:cubicBezTo>
                  <a:cubicBezTo>
                    <a:pt x="594" y="635"/>
                    <a:pt x="594" y="558"/>
                    <a:pt x="633" y="482"/>
                  </a:cubicBezTo>
                  <a:cubicBezTo>
                    <a:pt x="671" y="386"/>
                    <a:pt x="709" y="329"/>
                    <a:pt x="747" y="309"/>
                  </a:cubicBezTo>
                  <a:cubicBezTo>
                    <a:pt x="781" y="287"/>
                    <a:pt x="815" y="278"/>
                    <a:pt x="848" y="278"/>
                  </a:cubicBezTo>
                  <a:close/>
                  <a:moveTo>
                    <a:pt x="755" y="0"/>
                  </a:moveTo>
                  <a:cubicBezTo>
                    <a:pt x="685" y="0"/>
                    <a:pt x="618" y="15"/>
                    <a:pt x="556" y="41"/>
                  </a:cubicBezTo>
                  <a:cubicBezTo>
                    <a:pt x="403" y="99"/>
                    <a:pt x="307" y="214"/>
                    <a:pt x="250" y="367"/>
                  </a:cubicBezTo>
                  <a:cubicBezTo>
                    <a:pt x="192" y="520"/>
                    <a:pt x="212" y="654"/>
                    <a:pt x="269" y="769"/>
                  </a:cubicBezTo>
                  <a:cubicBezTo>
                    <a:pt x="326" y="884"/>
                    <a:pt x="422" y="979"/>
                    <a:pt x="575" y="1037"/>
                  </a:cubicBezTo>
                  <a:cubicBezTo>
                    <a:pt x="633" y="1056"/>
                    <a:pt x="690" y="1075"/>
                    <a:pt x="747" y="1075"/>
                  </a:cubicBezTo>
                  <a:cubicBezTo>
                    <a:pt x="805" y="1075"/>
                    <a:pt x="862" y="1075"/>
                    <a:pt x="920" y="1056"/>
                  </a:cubicBezTo>
                  <a:lnTo>
                    <a:pt x="920" y="1056"/>
                  </a:lnTo>
                  <a:cubicBezTo>
                    <a:pt x="862" y="1171"/>
                    <a:pt x="786" y="1247"/>
                    <a:pt x="709" y="1286"/>
                  </a:cubicBezTo>
                  <a:cubicBezTo>
                    <a:pt x="661" y="1305"/>
                    <a:pt x="613" y="1314"/>
                    <a:pt x="563" y="1314"/>
                  </a:cubicBezTo>
                  <a:cubicBezTo>
                    <a:pt x="513" y="1314"/>
                    <a:pt x="460" y="1305"/>
                    <a:pt x="403" y="1286"/>
                  </a:cubicBezTo>
                  <a:cubicBezTo>
                    <a:pt x="345" y="1266"/>
                    <a:pt x="307" y="1247"/>
                    <a:pt x="250" y="1209"/>
                  </a:cubicBezTo>
                  <a:cubicBezTo>
                    <a:pt x="212" y="1171"/>
                    <a:pt x="154" y="1132"/>
                    <a:pt x="97" y="1075"/>
                  </a:cubicBezTo>
                  <a:lnTo>
                    <a:pt x="1" y="1343"/>
                  </a:lnTo>
                  <a:cubicBezTo>
                    <a:pt x="58" y="1381"/>
                    <a:pt x="116" y="1420"/>
                    <a:pt x="173" y="1458"/>
                  </a:cubicBezTo>
                  <a:cubicBezTo>
                    <a:pt x="231" y="1496"/>
                    <a:pt x="288" y="1534"/>
                    <a:pt x="365" y="1554"/>
                  </a:cubicBezTo>
                  <a:cubicBezTo>
                    <a:pt x="464" y="1590"/>
                    <a:pt x="559" y="1609"/>
                    <a:pt x="650" y="1609"/>
                  </a:cubicBezTo>
                  <a:cubicBezTo>
                    <a:pt x="752" y="1609"/>
                    <a:pt x="848" y="1585"/>
                    <a:pt x="939" y="1534"/>
                  </a:cubicBezTo>
                  <a:cubicBezTo>
                    <a:pt x="1130" y="1439"/>
                    <a:pt x="1264" y="1266"/>
                    <a:pt x="1341" y="1018"/>
                  </a:cubicBezTo>
                  <a:cubicBezTo>
                    <a:pt x="1437" y="788"/>
                    <a:pt x="1456" y="577"/>
                    <a:pt x="1398" y="424"/>
                  </a:cubicBezTo>
                  <a:cubicBezTo>
                    <a:pt x="1341" y="252"/>
                    <a:pt x="1207" y="118"/>
                    <a:pt x="1015" y="61"/>
                  </a:cubicBezTo>
                  <a:cubicBezTo>
                    <a:pt x="923" y="20"/>
                    <a:pt x="836"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26;p45">
              <a:extLst>
                <a:ext uri="{FF2B5EF4-FFF2-40B4-BE49-F238E27FC236}">
                  <a16:creationId xmlns:a16="http://schemas.microsoft.com/office/drawing/2014/main" id="{40CD9214-ED69-46B6-A9DC-FBC1B6C935FA}"/>
                </a:ext>
              </a:extLst>
            </p:cNvPr>
            <p:cNvSpPr/>
            <p:nvPr/>
          </p:nvSpPr>
          <p:spPr>
            <a:xfrm>
              <a:off x="1919125" y="1067025"/>
              <a:ext cx="36875" cy="40150"/>
            </a:xfrm>
            <a:custGeom>
              <a:avLst/>
              <a:gdLst/>
              <a:ahLst/>
              <a:cxnLst/>
              <a:rect l="l" t="t" r="r" b="b"/>
              <a:pathLst>
                <a:path w="1475" h="1606" extrusionOk="0">
                  <a:moveTo>
                    <a:pt x="895" y="300"/>
                  </a:moveTo>
                  <a:cubicBezTo>
                    <a:pt x="927" y="300"/>
                    <a:pt x="962" y="310"/>
                    <a:pt x="996" y="327"/>
                  </a:cubicBezTo>
                  <a:cubicBezTo>
                    <a:pt x="1073" y="365"/>
                    <a:pt x="1111" y="442"/>
                    <a:pt x="1111" y="519"/>
                  </a:cubicBezTo>
                  <a:cubicBezTo>
                    <a:pt x="1092" y="614"/>
                    <a:pt x="1054" y="748"/>
                    <a:pt x="958" y="921"/>
                  </a:cubicBezTo>
                  <a:cubicBezTo>
                    <a:pt x="862" y="1093"/>
                    <a:pt x="786" y="1208"/>
                    <a:pt x="709" y="1265"/>
                  </a:cubicBezTo>
                  <a:cubicBezTo>
                    <a:pt x="677" y="1297"/>
                    <a:pt x="640" y="1311"/>
                    <a:pt x="600" y="1311"/>
                  </a:cubicBezTo>
                  <a:cubicBezTo>
                    <a:pt x="567" y="1311"/>
                    <a:pt x="533" y="1301"/>
                    <a:pt x="498" y="1284"/>
                  </a:cubicBezTo>
                  <a:cubicBezTo>
                    <a:pt x="422" y="1246"/>
                    <a:pt x="384" y="1169"/>
                    <a:pt x="384" y="1093"/>
                  </a:cubicBezTo>
                  <a:cubicBezTo>
                    <a:pt x="384" y="997"/>
                    <a:pt x="441" y="863"/>
                    <a:pt x="537" y="691"/>
                  </a:cubicBezTo>
                  <a:cubicBezTo>
                    <a:pt x="632" y="519"/>
                    <a:pt x="709" y="404"/>
                    <a:pt x="786" y="346"/>
                  </a:cubicBezTo>
                  <a:cubicBezTo>
                    <a:pt x="817" y="315"/>
                    <a:pt x="855" y="300"/>
                    <a:pt x="895" y="300"/>
                  </a:cubicBezTo>
                  <a:close/>
                  <a:moveTo>
                    <a:pt x="825" y="1"/>
                  </a:moveTo>
                  <a:cubicBezTo>
                    <a:pt x="751" y="1"/>
                    <a:pt x="680" y="15"/>
                    <a:pt x="613" y="40"/>
                  </a:cubicBezTo>
                  <a:cubicBezTo>
                    <a:pt x="441" y="117"/>
                    <a:pt x="307" y="270"/>
                    <a:pt x="173" y="499"/>
                  </a:cubicBezTo>
                  <a:cubicBezTo>
                    <a:pt x="58" y="729"/>
                    <a:pt x="1" y="940"/>
                    <a:pt x="39" y="1112"/>
                  </a:cubicBezTo>
                  <a:cubicBezTo>
                    <a:pt x="77" y="1284"/>
                    <a:pt x="173" y="1418"/>
                    <a:pt x="364" y="1514"/>
                  </a:cubicBezTo>
                  <a:cubicBezTo>
                    <a:pt x="459" y="1577"/>
                    <a:pt x="554" y="1605"/>
                    <a:pt x="649" y="1605"/>
                  </a:cubicBezTo>
                  <a:cubicBezTo>
                    <a:pt x="726" y="1605"/>
                    <a:pt x="804" y="1587"/>
                    <a:pt x="881" y="1552"/>
                  </a:cubicBezTo>
                  <a:cubicBezTo>
                    <a:pt x="1054" y="1495"/>
                    <a:pt x="1188" y="1342"/>
                    <a:pt x="1322" y="1112"/>
                  </a:cubicBezTo>
                  <a:cubicBezTo>
                    <a:pt x="1436" y="882"/>
                    <a:pt x="1475" y="672"/>
                    <a:pt x="1455" y="499"/>
                  </a:cubicBezTo>
                  <a:cubicBezTo>
                    <a:pt x="1417" y="327"/>
                    <a:pt x="1302" y="174"/>
                    <a:pt x="1130" y="78"/>
                  </a:cubicBezTo>
                  <a:cubicBezTo>
                    <a:pt x="1022" y="24"/>
                    <a:pt x="920"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27;p45">
              <a:extLst>
                <a:ext uri="{FF2B5EF4-FFF2-40B4-BE49-F238E27FC236}">
                  <a16:creationId xmlns:a16="http://schemas.microsoft.com/office/drawing/2014/main" id="{5F6C48B8-2480-40CF-B5AA-385DF84A73AE}"/>
                </a:ext>
              </a:extLst>
            </p:cNvPr>
            <p:cNvSpPr/>
            <p:nvPr/>
          </p:nvSpPr>
          <p:spPr>
            <a:xfrm>
              <a:off x="1958375" y="1083800"/>
              <a:ext cx="19150" cy="15350"/>
            </a:xfrm>
            <a:custGeom>
              <a:avLst/>
              <a:gdLst/>
              <a:ahLst/>
              <a:cxnLst/>
              <a:rect l="l" t="t" r="r" b="b"/>
              <a:pathLst>
                <a:path w="766" h="614" extrusionOk="0">
                  <a:moveTo>
                    <a:pt x="460" y="1"/>
                  </a:moveTo>
                  <a:lnTo>
                    <a:pt x="307" y="250"/>
                  </a:lnTo>
                  <a:lnTo>
                    <a:pt x="0" y="498"/>
                  </a:lnTo>
                  <a:lnTo>
                    <a:pt x="192" y="613"/>
                  </a:lnTo>
                  <a:lnTo>
                    <a:pt x="594" y="441"/>
                  </a:lnTo>
                  <a:lnTo>
                    <a:pt x="766" y="192"/>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28;p45">
              <a:extLst>
                <a:ext uri="{FF2B5EF4-FFF2-40B4-BE49-F238E27FC236}">
                  <a16:creationId xmlns:a16="http://schemas.microsoft.com/office/drawing/2014/main" id="{16F6027E-9647-44C2-A7AB-9BAF9098D1DA}"/>
                </a:ext>
              </a:extLst>
            </p:cNvPr>
            <p:cNvSpPr/>
            <p:nvPr/>
          </p:nvSpPr>
          <p:spPr>
            <a:xfrm>
              <a:off x="1957900" y="1101900"/>
              <a:ext cx="36375" cy="33125"/>
            </a:xfrm>
            <a:custGeom>
              <a:avLst/>
              <a:gdLst/>
              <a:ahLst/>
              <a:cxnLst/>
              <a:rect l="l" t="t" r="r" b="b"/>
              <a:pathLst>
                <a:path w="1455" h="1325" extrusionOk="0">
                  <a:moveTo>
                    <a:pt x="722" y="0"/>
                  </a:moveTo>
                  <a:cubicBezTo>
                    <a:pt x="627" y="0"/>
                    <a:pt x="545" y="55"/>
                    <a:pt x="479" y="138"/>
                  </a:cubicBezTo>
                  <a:cubicBezTo>
                    <a:pt x="421" y="234"/>
                    <a:pt x="383" y="310"/>
                    <a:pt x="402" y="406"/>
                  </a:cubicBezTo>
                  <a:cubicBezTo>
                    <a:pt x="421" y="483"/>
                    <a:pt x="479" y="597"/>
                    <a:pt x="613" y="712"/>
                  </a:cubicBezTo>
                  <a:lnTo>
                    <a:pt x="651" y="770"/>
                  </a:lnTo>
                  <a:cubicBezTo>
                    <a:pt x="708" y="808"/>
                    <a:pt x="747" y="865"/>
                    <a:pt x="747" y="884"/>
                  </a:cubicBezTo>
                  <a:cubicBezTo>
                    <a:pt x="766" y="923"/>
                    <a:pt x="747" y="942"/>
                    <a:pt x="728" y="961"/>
                  </a:cubicBezTo>
                  <a:cubicBezTo>
                    <a:pt x="714" y="989"/>
                    <a:pt x="689" y="1007"/>
                    <a:pt x="662" y="1007"/>
                  </a:cubicBezTo>
                  <a:cubicBezTo>
                    <a:pt x="652" y="1007"/>
                    <a:pt x="642" y="1004"/>
                    <a:pt x="632" y="999"/>
                  </a:cubicBezTo>
                  <a:cubicBezTo>
                    <a:pt x="594" y="999"/>
                    <a:pt x="536" y="980"/>
                    <a:pt x="479" y="923"/>
                  </a:cubicBezTo>
                  <a:cubicBezTo>
                    <a:pt x="421" y="865"/>
                    <a:pt x="364" y="827"/>
                    <a:pt x="306" y="750"/>
                  </a:cubicBezTo>
                  <a:cubicBezTo>
                    <a:pt x="268" y="693"/>
                    <a:pt x="211" y="617"/>
                    <a:pt x="172" y="540"/>
                  </a:cubicBezTo>
                  <a:lnTo>
                    <a:pt x="0" y="770"/>
                  </a:lnTo>
                  <a:cubicBezTo>
                    <a:pt x="58" y="846"/>
                    <a:pt x="115" y="904"/>
                    <a:pt x="172" y="980"/>
                  </a:cubicBezTo>
                  <a:cubicBezTo>
                    <a:pt x="230" y="1038"/>
                    <a:pt x="287" y="1095"/>
                    <a:pt x="345" y="1133"/>
                  </a:cubicBezTo>
                  <a:cubicBezTo>
                    <a:pt x="498" y="1248"/>
                    <a:pt x="613" y="1306"/>
                    <a:pt x="728" y="1325"/>
                  </a:cubicBezTo>
                  <a:cubicBezTo>
                    <a:pt x="842" y="1325"/>
                    <a:pt x="938" y="1286"/>
                    <a:pt x="1015" y="1191"/>
                  </a:cubicBezTo>
                  <a:cubicBezTo>
                    <a:pt x="1091" y="1095"/>
                    <a:pt x="1110" y="999"/>
                    <a:pt x="1110" y="923"/>
                  </a:cubicBezTo>
                  <a:cubicBezTo>
                    <a:pt x="1091" y="827"/>
                    <a:pt x="1015" y="712"/>
                    <a:pt x="881" y="578"/>
                  </a:cubicBezTo>
                  <a:lnTo>
                    <a:pt x="823" y="540"/>
                  </a:lnTo>
                  <a:cubicBezTo>
                    <a:pt x="785" y="483"/>
                    <a:pt x="747" y="444"/>
                    <a:pt x="728" y="406"/>
                  </a:cubicBezTo>
                  <a:cubicBezTo>
                    <a:pt x="728" y="387"/>
                    <a:pt x="728" y="368"/>
                    <a:pt x="747" y="329"/>
                  </a:cubicBezTo>
                  <a:cubicBezTo>
                    <a:pt x="760" y="316"/>
                    <a:pt x="783" y="302"/>
                    <a:pt x="809" y="302"/>
                  </a:cubicBezTo>
                  <a:cubicBezTo>
                    <a:pt x="820" y="302"/>
                    <a:pt x="831" y="305"/>
                    <a:pt x="842" y="310"/>
                  </a:cubicBezTo>
                  <a:cubicBezTo>
                    <a:pt x="881" y="310"/>
                    <a:pt x="919" y="329"/>
                    <a:pt x="976" y="387"/>
                  </a:cubicBezTo>
                  <a:cubicBezTo>
                    <a:pt x="1034" y="425"/>
                    <a:pt x="1091" y="483"/>
                    <a:pt x="1129" y="540"/>
                  </a:cubicBezTo>
                  <a:cubicBezTo>
                    <a:pt x="1187" y="597"/>
                    <a:pt x="1225" y="655"/>
                    <a:pt x="1263" y="731"/>
                  </a:cubicBezTo>
                  <a:lnTo>
                    <a:pt x="1455" y="521"/>
                  </a:lnTo>
                  <a:cubicBezTo>
                    <a:pt x="1397" y="444"/>
                    <a:pt x="1340" y="368"/>
                    <a:pt x="1283" y="329"/>
                  </a:cubicBezTo>
                  <a:cubicBezTo>
                    <a:pt x="1225" y="272"/>
                    <a:pt x="1168" y="215"/>
                    <a:pt x="1129" y="176"/>
                  </a:cubicBezTo>
                  <a:cubicBezTo>
                    <a:pt x="976" y="61"/>
                    <a:pt x="862" y="4"/>
                    <a:pt x="766" y="4"/>
                  </a:cubicBezTo>
                  <a:cubicBezTo>
                    <a:pt x="751" y="2"/>
                    <a:pt x="736"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29;p45">
              <a:extLst>
                <a:ext uri="{FF2B5EF4-FFF2-40B4-BE49-F238E27FC236}">
                  <a16:creationId xmlns:a16="http://schemas.microsoft.com/office/drawing/2014/main" id="{44C1DFE0-585E-4A8F-98CC-60C9776837F4}"/>
                </a:ext>
              </a:extLst>
            </p:cNvPr>
            <p:cNvSpPr/>
            <p:nvPr/>
          </p:nvSpPr>
          <p:spPr>
            <a:xfrm>
              <a:off x="1997125" y="1131900"/>
              <a:ext cx="44525" cy="44750"/>
            </a:xfrm>
            <a:custGeom>
              <a:avLst/>
              <a:gdLst/>
              <a:ahLst/>
              <a:cxnLst/>
              <a:rect l="l" t="t" r="r" b="b"/>
              <a:pathLst>
                <a:path w="1781" h="1790" extrusionOk="0">
                  <a:moveTo>
                    <a:pt x="813" y="0"/>
                  </a:moveTo>
                  <a:cubicBezTo>
                    <a:pt x="643" y="0"/>
                    <a:pt x="485" y="74"/>
                    <a:pt x="326" y="201"/>
                  </a:cubicBezTo>
                  <a:cubicBezTo>
                    <a:pt x="116" y="374"/>
                    <a:pt x="20" y="546"/>
                    <a:pt x="1" y="756"/>
                  </a:cubicBezTo>
                  <a:cubicBezTo>
                    <a:pt x="1" y="967"/>
                    <a:pt x="77" y="1177"/>
                    <a:pt x="230" y="1388"/>
                  </a:cubicBezTo>
                  <a:cubicBezTo>
                    <a:pt x="307" y="1465"/>
                    <a:pt x="384" y="1541"/>
                    <a:pt x="479" y="1618"/>
                  </a:cubicBezTo>
                  <a:cubicBezTo>
                    <a:pt x="575" y="1694"/>
                    <a:pt x="671" y="1752"/>
                    <a:pt x="766" y="1790"/>
                  </a:cubicBezTo>
                  <a:lnTo>
                    <a:pt x="1341" y="1311"/>
                  </a:lnTo>
                  <a:lnTo>
                    <a:pt x="939" y="814"/>
                  </a:lnTo>
                  <a:lnTo>
                    <a:pt x="728" y="986"/>
                  </a:lnTo>
                  <a:lnTo>
                    <a:pt x="900" y="1177"/>
                  </a:lnTo>
                  <a:lnTo>
                    <a:pt x="652" y="1388"/>
                  </a:lnTo>
                  <a:cubicBezTo>
                    <a:pt x="632" y="1369"/>
                    <a:pt x="594" y="1350"/>
                    <a:pt x="575" y="1311"/>
                  </a:cubicBezTo>
                  <a:cubicBezTo>
                    <a:pt x="556" y="1292"/>
                    <a:pt x="518" y="1273"/>
                    <a:pt x="498" y="1235"/>
                  </a:cubicBezTo>
                  <a:cubicBezTo>
                    <a:pt x="403" y="1120"/>
                    <a:pt x="345" y="986"/>
                    <a:pt x="364" y="871"/>
                  </a:cubicBezTo>
                  <a:cubicBezTo>
                    <a:pt x="384" y="756"/>
                    <a:pt x="460" y="642"/>
                    <a:pt x="594" y="527"/>
                  </a:cubicBezTo>
                  <a:cubicBezTo>
                    <a:pt x="709" y="431"/>
                    <a:pt x="843" y="374"/>
                    <a:pt x="958" y="374"/>
                  </a:cubicBezTo>
                  <a:cubicBezTo>
                    <a:pt x="1092" y="393"/>
                    <a:pt x="1207" y="450"/>
                    <a:pt x="1302" y="584"/>
                  </a:cubicBezTo>
                  <a:cubicBezTo>
                    <a:pt x="1360" y="642"/>
                    <a:pt x="1417" y="718"/>
                    <a:pt x="1455" y="814"/>
                  </a:cubicBezTo>
                  <a:cubicBezTo>
                    <a:pt x="1475" y="890"/>
                    <a:pt x="1513" y="986"/>
                    <a:pt x="1532" y="1082"/>
                  </a:cubicBezTo>
                  <a:lnTo>
                    <a:pt x="1781" y="871"/>
                  </a:lnTo>
                  <a:cubicBezTo>
                    <a:pt x="1762" y="775"/>
                    <a:pt x="1723" y="699"/>
                    <a:pt x="1666" y="603"/>
                  </a:cubicBezTo>
                  <a:cubicBezTo>
                    <a:pt x="1628" y="527"/>
                    <a:pt x="1570" y="431"/>
                    <a:pt x="1494" y="354"/>
                  </a:cubicBezTo>
                  <a:cubicBezTo>
                    <a:pt x="1321" y="144"/>
                    <a:pt x="1130" y="29"/>
                    <a:pt x="919" y="10"/>
                  </a:cubicBezTo>
                  <a:cubicBezTo>
                    <a:pt x="883" y="3"/>
                    <a:pt x="848"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30;p45">
              <a:extLst>
                <a:ext uri="{FF2B5EF4-FFF2-40B4-BE49-F238E27FC236}">
                  <a16:creationId xmlns:a16="http://schemas.microsoft.com/office/drawing/2014/main" id="{EBB03CC0-2724-46B9-AE27-D99B334D99F2}"/>
                </a:ext>
              </a:extLst>
            </p:cNvPr>
            <p:cNvSpPr/>
            <p:nvPr/>
          </p:nvSpPr>
          <p:spPr>
            <a:xfrm>
              <a:off x="2013875" y="1171375"/>
              <a:ext cx="47400" cy="42600"/>
            </a:xfrm>
            <a:custGeom>
              <a:avLst/>
              <a:gdLst/>
              <a:ahLst/>
              <a:cxnLst/>
              <a:rect l="l" t="t" r="r" b="b"/>
              <a:pathLst>
                <a:path w="1896" h="1704" extrusionOk="0">
                  <a:moveTo>
                    <a:pt x="1455" y="383"/>
                  </a:moveTo>
                  <a:lnTo>
                    <a:pt x="1034" y="881"/>
                  </a:lnTo>
                  <a:lnTo>
                    <a:pt x="805" y="517"/>
                  </a:lnTo>
                  <a:lnTo>
                    <a:pt x="1455" y="383"/>
                  </a:lnTo>
                  <a:close/>
                  <a:moveTo>
                    <a:pt x="1647" y="0"/>
                  </a:moveTo>
                  <a:lnTo>
                    <a:pt x="1" y="268"/>
                  </a:lnTo>
                  <a:lnTo>
                    <a:pt x="211" y="632"/>
                  </a:lnTo>
                  <a:lnTo>
                    <a:pt x="498" y="575"/>
                  </a:lnTo>
                  <a:lnTo>
                    <a:pt x="824" y="1111"/>
                  </a:lnTo>
                  <a:lnTo>
                    <a:pt x="632" y="1340"/>
                  </a:lnTo>
                  <a:lnTo>
                    <a:pt x="824" y="1704"/>
                  </a:lnTo>
                  <a:lnTo>
                    <a:pt x="1896" y="402"/>
                  </a:lnTo>
                  <a:lnTo>
                    <a:pt x="1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31;p45">
              <a:extLst>
                <a:ext uri="{FF2B5EF4-FFF2-40B4-BE49-F238E27FC236}">
                  <a16:creationId xmlns:a16="http://schemas.microsoft.com/office/drawing/2014/main" id="{B5400C0E-1846-45B2-872D-97F0168E4653}"/>
                </a:ext>
              </a:extLst>
            </p:cNvPr>
            <p:cNvSpPr/>
            <p:nvPr/>
          </p:nvSpPr>
          <p:spPr>
            <a:xfrm>
              <a:off x="2036375" y="1204400"/>
              <a:ext cx="48825" cy="46425"/>
            </a:xfrm>
            <a:custGeom>
              <a:avLst/>
              <a:gdLst/>
              <a:ahLst/>
              <a:cxnLst/>
              <a:rect l="l" t="t" r="r" b="b"/>
              <a:pathLst>
                <a:path w="1953" h="1857" extrusionOk="0">
                  <a:moveTo>
                    <a:pt x="1474" y="0"/>
                  </a:moveTo>
                  <a:lnTo>
                    <a:pt x="0" y="536"/>
                  </a:lnTo>
                  <a:lnTo>
                    <a:pt x="134" y="900"/>
                  </a:lnTo>
                  <a:lnTo>
                    <a:pt x="1130" y="517"/>
                  </a:lnTo>
                  <a:lnTo>
                    <a:pt x="326" y="1436"/>
                  </a:lnTo>
                  <a:lnTo>
                    <a:pt x="498" y="1857"/>
                  </a:lnTo>
                  <a:lnTo>
                    <a:pt x="1953" y="1302"/>
                  </a:lnTo>
                  <a:lnTo>
                    <a:pt x="1819" y="957"/>
                  </a:lnTo>
                  <a:lnTo>
                    <a:pt x="823" y="1321"/>
                  </a:lnTo>
                  <a:lnTo>
                    <a:pt x="1627" y="421"/>
                  </a:lnTo>
                  <a:lnTo>
                    <a:pt x="1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32;p45">
              <a:extLst>
                <a:ext uri="{FF2B5EF4-FFF2-40B4-BE49-F238E27FC236}">
                  <a16:creationId xmlns:a16="http://schemas.microsoft.com/office/drawing/2014/main" id="{DB113133-17BD-458D-B65A-F785040D8D47}"/>
                </a:ext>
              </a:extLst>
            </p:cNvPr>
            <p:cNvSpPr/>
            <p:nvPr/>
          </p:nvSpPr>
          <p:spPr>
            <a:xfrm>
              <a:off x="2052150" y="1250625"/>
              <a:ext cx="42150" cy="40875"/>
            </a:xfrm>
            <a:custGeom>
              <a:avLst/>
              <a:gdLst/>
              <a:ahLst/>
              <a:cxnLst/>
              <a:rect l="l" t="t" r="r" b="b"/>
              <a:pathLst>
                <a:path w="1686" h="1635" extrusionOk="0">
                  <a:moveTo>
                    <a:pt x="891" y="0"/>
                  </a:moveTo>
                  <a:cubicBezTo>
                    <a:pt x="821" y="0"/>
                    <a:pt x="748" y="9"/>
                    <a:pt x="671" y="27"/>
                  </a:cubicBezTo>
                  <a:cubicBezTo>
                    <a:pt x="422" y="84"/>
                    <a:pt x="250" y="199"/>
                    <a:pt x="135" y="371"/>
                  </a:cubicBezTo>
                  <a:cubicBezTo>
                    <a:pt x="20" y="544"/>
                    <a:pt x="1" y="773"/>
                    <a:pt x="58" y="1022"/>
                  </a:cubicBezTo>
                  <a:cubicBezTo>
                    <a:pt x="77" y="1137"/>
                    <a:pt x="116" y="1252"/>
                    <a:pt x="154" y="1348"/>
                  </a:cubicBezTo>
                  <a:cubicBezTo>
                    <a:pt x="211" y="1443"/>
                    <a:pt x="269" y="1539"/>
                    <a:pt x="326" y="1635"/>
                  </a:cubicBezTo>
                  <a:lnTo>
                    <a:pt x="1073" y="1482"/>
                  </a:lnTo>
                  <a:lnTo>
                    <a:pt x="939" y="850"/>
                  </a:lnTo>
                  <a:lnTo>
                    <a:pt x="671" y="907"/>
                  </a:lnTo>
                  <a:lnTo>
                    <a:pt x="728" y="1156"/>
                  </a:lnTo>
                  <a:lnTo>
                    <a:pt x="422" y="1214"/>
                  </a:lnTo>
                  <a:cubicBezTo>
                    <a:pt x="403" y="1194"/>
                    <a:pt x="403" y="1156"/>
                    <a:pt x="384" y="1137"/>
                  </a:cubicBezTo>
                  <a:cubicBezTo>
                    <a:pt x="365" y="1099"/>
                    <a:pt x="365" y="1060"/>
                    <a:pt x="345" y="1022"/>
                  </a:cubicBezTo>
                  <a:cubicBezTo>
                    <a:pt x="326" y="869"/>
                    <a:pt x="345" y="735"/>
                    <a:pt x="403" y="639"/>
                  </a:cubicBezTo>
                  <a:cubicBezTo>
                    <a:pt x="479" y="544"/>
                    <a:pt x="594" y="467"/>
                    <a:pt x="767" y="429"/>
                  </a:cubicBezTo>
                  <a:cubicBezTo>
                    <a:pt x="818" y="416"/>
                    <a:pt x="866" y="410"/>
                    <a:pt x="913" y="410"/>
                  </a:cubicBezTo>
                  <a:cubicBezTo>
                    <a:pt x="1007" y="410"/>
                    <a:pt x="1092" y="435"/>
                    <a:pt x="1168" y="486"/>
                  </a:cubicBezTo>
                  <a:cubicBezTo>
                    <a:pt x="1264" y="544"/>
                    <a:pt x="1341" y="658"/>
                    <a:pt x="1379" y="812"/>
                  </a:cubicBezTo>
                  <a:cubicBezTo>
                    <a:pt x="1398" y="907"/>
                    <a:pt x="1398" y="984"/>
                    <a:pt x="1398" y="1080"/>
                  </a:cubicBezTo>
                  <a:cubicBezTo>
                    <a:pt x="1379" y="1175"/>
                    <a:pt x="1360" y="1271"/>
                    <a:pt x="1341" y="1367"/>
                  </a:cubicBezTo>
                  <a:lnTo>
                    <a:pt x="1647" y="1290"/>
                  </a:lnTo>
                  <a:cubicBezTo>
                    <a:pt x="1685" y="1194"/>
                    <a:pt x="1685" y="1099"/>
                    <a:pt x="1685" y="1003"/>
                  </a:cubicBezTo>
                  <a:cubicBezTo>
                    <a:pt x="1685" y="907"/>
                    <a:pt x="1666" y="812"/>
                    <a:pt x="1647" y="716"/>
                  </a:cubicBezTo>
                  <a:cubicBezTo>
                    <a:pt x="1590" y="448"/>
                    <a:pt x="1475" y="257"/>
                    <a:pt x="1302" y="123"/>
                  </a:cubicBezTo>
                  <a:cubicBezTo>
                    <a:pt x="1184" y="43"/>
                    <a:pt x="1046"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3;p45">
              <a:extLst>
                <a:ext uri="{FF2B5EF4-FFF2-40B4-BE49-F238E27FC236}">
                  <a16:creationId xmlns:a16="http://schemas.microsoft.com/office/drawing/2014/main" id="{36EE3537-A5E9-4920-A628-479F0D35C5CB}"/>
                </a:ext>
              </a:extLst>
            </p:cNvPr>
            <p:cNvSpPr/>
            <p:nvPr/>
          </p:nvSpPr>
          <p:spPr>
            <a:xfrm>
              <a:off x="1714825" y="1397025"/>
              <a:ext cx="405300" cy="269150"/>
            </a:xfrm>
            <a:custGeom>
              <a:avLst/>
              <a:gdLst/>
              <a:ahLst/>
              <a:cxnLst/>
              <a:rect l="l" t="t" r="r" b="b"/>
              <a:pathLst>
                <a:path w="16212" h="10766" extrusionOk="0">
                  <a:moveTo>
                    <a:pt x="10407" y="0"/>
                  </a:moveTo>
                  <a:cubicBezTo>
                    <a:pt x="4800" y="0"/>
                    <a:pt x="0" y="3880"/>
                    <a:pt x="172" y="10689"/>
                  </a:cubicBezTo>
                  <a:cubicBezTo>
                    <a:pt x="287" y="10727"/>
                    <a:pt x="402" y="10747"/>
                    <a:pt x="517" y="10766"/>
                  </a:cubicBezTo>
                  <a:cubicBezTo>
                    <a:pt x="4881" y="8201"/>
                    <a:pt x="11752" y="4181"/>
                    <a:pt x="16135" y="1636"/>
                  </a:cubicBezTo>
                  <a:cubicBezTo>
                    <a:pt x="16154" y="1540"/>
                    <a:pt x="16193" y="1444"/>
                    <a:pt x="16212" y="1368"/>
                  </a:cubicBezTo>
                  <a:cubicBezTo>
                    <a:pt x="14292" y="444"/>
                    <a:pt x="12303" y="0"/>
                    <a:pt x="10407"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257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4. </a:t>
            </a:r>
            <a:r>
              <a:rPr lang="en-US" b="1" i="0" dirty="0" err="1">
                <a:solidFill>
                  <a:srgbClr val="1B1B1B"/>
                </a:solidFill>
                <a:effectLst/>
                <a:latin typeface="Open Sans" panose="020B0606030504020204" pitchFamily="34" charset="0"/>
              </a:rPr>
              <a:t>Dịch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vụ</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hỗ</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trợ</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1554544" y="3569798"/>
            <a:ext cx="5861539" cy="1815882"/>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Tài nguyên có thể được thêm vào deploy khi cần thiết. Ví dụ, nếu cơ sở dũ liệu của ứng dụng bị mất do phần cứng, quản trị viên của ứng dụng có thể thêm vào một máy chủ cơ sở dữ liệu được khôi phục từ các sao lưu trước đó. Các thay đổi bao gồm cơ sở dữ liệu chính đang sử dụng có thể được loại bỏ, và bổ xung cơ sở dữ liệu mới có thể xảy ra mà không cần thay đổi bất kỳ một đoạn mã nguồn nào.</a:t>
            </a:r>
          </a:p>
          <a:p>
            <a:br>
              <a:rPr lang="vi-VN" dirty="0"/>
            </a:br>
            <a:endParaRPr lang="vi-VN" b="0" i="0" dirty="0">
              <a:solidFill>
                <a:srgbClr val="1B1B1B"/>
              </a:solidFill>
              <a:effectLst/>
              <a:latin typeface="Open Sans" panose="020B0606030504020204" pitchFamily="34" charset="0"/>
            </a:endParaRPr>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6" name="Picture 4">
            <a:extLst>
              <a:ext uri="{FF2B5EF4-FFF2-40B4-BE49-F238E27FC236}">
                <a16:creationId xmlns:a16="http://schemas.microsoft.com/office/drawing/2014/main" id="{FF2727E8-6C6B-455A-82C3-E4DD28776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149" y="1308394"/>
            <a:ext cx="4138612" cy="219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6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5</a:t>
            </a:r>
            <a:r>
              <a:rPr lang="en-US" b="1" i="0" dirty="0">
                <a:solidFill>
                  <a:srgbClr val="1B1B1B"/>
                </a:solidFill>
                <a:effectLst/>
                <a:latin typeface="Open Sans" panose="020B0606030504020204" pitchFamily="34" charset="0"/>
              </a:rPr>
              <a:t>.</a:t>
            </a:r>
            <a:r>
              <a:rPr lang="vi-VN" b="1" i="0" dirty="0">
                <a:solidFill>
                  <a:srgbClr val="1B1B1B"/>
                </a:solidFill>
                <a:effectLst/>
                <a:latin typeface="Open Sans" panose="020B0606030504020204" pitchFamily="34" charset="0"/>
              </a:rPr>
              <a:t> Build, release, run</a:t>
            </a:r>
          </a:p>
        </p:txBody>
      </p:sp>
      <p:sp>
        <p:nvSpPr>
          <p:cNvPr id="30" name="TextBox 29">
            <a:extLst>
              <a:ext uri="{FF2B5EF4-FFF2-40B4-BE49-F238E27FC236}">
                <a16:creationId xmlns:a16="http://schemas.microsoft.com/office/drawing/2014/main" id="{D9CC071B-8C90-437D-B30A-F72A13CAEBAB}"/>
              </a:ext>
            </a:extLst>
          </p:cNvPr>
          <p:cNvSpPr txBox="1"/>
          <p:nvPr/>
        </p:nvSpPr>
        <p:spPr>
          <a:xfrm>
            <a:off x="412429" y="1361332"/>
            <a:ext cx="8234187" cy="3108543"/>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Codebase sẽ được chuyển qua triển khai thông qua 3 bước:</a:t>
            </a:r>
            <a:endParaRPr lang="en-US" b="0" i="0" dirty="0">
              <a:solidFill>
                <a:srgbClr val="1B1B1B"/>
              </a:solidFill>
              <a:effectLst/>
              <a:latin typeface="Open Sans" panose="020B0606030504020204" pitchFamily="34" charset="0"/>
            </a:endParaRPr>
          </a:p>
          <a:p>
            <a:pPr algn="l"/>
            <a:endParaRPr lang="vi-VN" b="0" i="0" dirty="0">
              <a:solidFill>
                <a:srgbClr val="1B1B1B"/>
              </a:solidFill>
              <a:effectLst/>
              <a:latin typeface="Open Sans" panose="020B0606030504020204" pitchFamily="34" charset="0"/>
            </a:endParaRPr>
          </a:p>
          <a:p>
            <a:pPr marL="285750" indent="-285750" algn="l">
              <a:buFontTx/>
              <a:buChar char="-"/>
            </a:pPr>
            <a:r>
              <a:rPr lang="vi-VN" b="1" i="0" dirty="0">
                <a:solidFill>
                  <a:srgbClr val="1B1B1B"/>
                </a:solidFill>
                <a:effectLst/>
                <a:latin typeface="Open Sans" panose="020B0606030504020204" pitchFamily="34" charset="0"/>
              </a:rPr>
              <a:t>Bước xây dựng (build)</a:t>
            </a:r>
            <a:r>
              <a:rPr lang="vi-VN" b="0" i="0" dirty="0">
                <a:solidFill>
                  <a:srgbClr val="1B1B1B"/>
                </a:solidFill>
                <a:effectLst/>
                <a:latin typeface="Open Sans" panose="020B0606030504020204" pitchFamily="34" charset="0"/>
              </a:rPr>
              <a:t> là bước chuyển các đoạn mã thành các gói có khả năng thực thị được gọi là một bản dựng (a build). Sử dụng phiên bản của mã nguồn ở 1 commit quy định bởi quy trình triển khai, bước xây dựng sẽ lấy về và cung cấp các dependencies và biên dịch các thành phần và tài nguyên.</a:t>
            </a:r>
            <a:endParaRPr lang="en-US" b="0" i="0" dirty="0">
              <a:solidFill>
                <a:srgbClr val="1B1B1B"/>
              </a:solidFill>
              <a:effectLst/>
              <a:latin typeface="Open Sans" panose="020B0606030504020204" pitchFamily="34" charset="0"/>
            </a:endParaRPr>
          </a:p>
          <a:p>
            <a:pPr marL="285750" indent="-285750" algn="l">
              <a:buFontTx/>
              <a:buChar char="-"/>
            </a:pPr>
            <a:endParaRPr lang="vi-VN" b="0" i="0" dirty="0">
              <a:solidFill>
                <a:srgbClr val="1B1B1B"/>
              </a:solidFill>
              <a:effectLst/>
              <a:latin typeface="Open Sans" panose="020B0606030504020204" pitchFamily="34" charset="0"/>
            </a:endParaRPr>
          </a:p>
          <a:p>
            <a:pPr marL="285750" indent="-285750" algn="l">
              <a:buFontTx/>
              <a:buChar char="-"/>
            </a:pPr>
            <a:r>
              <a:rPr lang="vi-VN" b="1" i="0" dirty="0">
                <a:solidFill>
                  <a:srgbClr val="1B1B1B"/>
                </a:solidFill>
                <a:effectLst/>
                <a:latin typeface="Open Sans" panose="020B0606030504020204" pitchFamily="34" charset="0"/>
              </a:rPr>
              <a:t>Bước phát hành (release)</a:t>
            </a:r>
            <a:r>
              <a:rPr lang="vi-VN" b="0" i="0" dirty="0">
                <a:solidFill>
                  <a:srgbClr val="1B1B1B"/>
                </a:solidFill>
                <a:effectLst/>
                <a:latin typeface="Open Sans" panose="020B0606030504020204" pitchFamily="34" charset="0"/>
              </a:rPr>
              <a:t> sử dụng các kết quả của bước xây dựng kết hợp với các cấu hình triển khai hiện tại. Kết quả của release bao gồm cả bản build và các cấu hình cho phép ứng dụng có thể được vận hành trong môi trường thực thi.</a:t>
            </a:r>
            <a:endParaRPr lang="en-US" b="0" i="0" dirty="0">
              <a:solidFill>
                <a:srgbClr val="1B1B1B"/>
              </a:solidFill>
              <a:effectLst/>
              <a:latin typeface="Open Sans" panose="020B0606030504020204" pitchFamily="34" charset="0"/>
            </a:endParaRPr>
          </a:p>
          <a:p>
            <a:pPr algn="l"/>
            <a:endParaRPr lang="en-US" b="0" i="0" dirty="0">
              <a:solidFill>
                <a:srgbClr val="1B1B1B"/>
              </a:solidFill>
              <a:effectLst/>
              <a:latin typeface="Open Sans" panose="020B0606030504020204" pitchFamily="34" charset="0"/>
            </a:endParaRPr>
          </a:p>
          <a:p>
            <a:pPr marL="285750" indent="-285750">
              <a:buFontTx/>
              <a:buChar char="-"/>
            </a:pPr>
            <a:r>
              <a:rPr lang="vi-VN" b="1" i="0" dirty="0">
                <a:solidFill>
                  <a:srgbClr val="1B1B1B"/>
                </a:solidFill>
                <a:effectLst/>
                <a:latin typeface="Open Sans" panose="020B0606030504020204" pitchFamily="34" charset="0"/>
              </a:rPr>
              <a:t>Bước vận hành (runtime)</a:t>
            </a:r>
            <a:r>
              <a:rPr lang="vi-VN" b="0" i="0" dirty="0">
                <a:solidFill>
                  <a:srgbClr val="1B1B1B"/>
                </a:solidFill>
                <a:effectLst/>
                <a:latin typeface="Open Sans" panose="020B0606030504020204" pitchFamily="34" charset="0"/>
              </a:rPr>
              <a:t> vận hành ứng dụng trong môi trường thực thi, bằng việc thực thi một tập các tiến trình của ứng dụng với một phiên bản release cụ thể.</a:t>
            </a:r>
            <a:br>
              <a:rPr lang="vi-VN" b="0" i="0" dirty="0">
                <a:solidFill>
                  <a:srgbClr val="1B1B1B"/>
                </a:solidFill>
                <a:effectLst/>
                <a:latin typeface="Open Sans" panose="020B0606030504020204" pitchFamily="34" charset="0"/>
              </a:rPr>
            </a:br>
            <a:endParaRPr lang="vi-VN" b="0" i="0" dirty="0">
              <a:solidFill>
                <a:srgbClr val="1B1B1B"/>
              </a:solidFill>
              <a:effectLst/>
              <a:latin typeface="Open Sans" panose="020B0606030504020204" pitchFamily="34" charset="0"/>
            </a:endParaRPr>
          </a:p>
        </p:txBody>
      </p:sp>
      <p:grpSp>
        <p:nvGrpSpPr>
          <p:cNvPr id="10" name="Google Shape;2350;p44">
            <a:extLst>
              <a:ext uri="{FF2B5EF4-FFF2-40B4-BE49-F238E27FC236}">
                <a16:creationId xmlns:a16="http://schemas.microsoft.com/office/drawing/2014/main" id="{4F6D62EC-AFC9-40AE-B1B8-716A29F6666D}"/>
              </a:ext>
            </a:extLst>
          </p:cNvPr>
          <p:cNvGrpSpPr/>
          <p:nvPr/>
        </p:nvGrpSpPr>
        <p:grpSpPr>
          <a:xfrm rot="6512791">
            <a:off x="-192292" y="174670"/>
            <a:ext cx="1443288" cy="1125222"/>
            <a:chOff x="816275" y="2475500"/>
            <a:chExt cx="841175" cy="655800"/>
          </a:xfrm>
        </p:grpSpPr>
        <p:sp>
          <p:nvSpPr>
            <p:cNvPr id="11" name="Google Shape;2351;p44">
              <a:extLst>
                <a:ext uri="{FF2B5EF4-FFF2-40B4-BE49-F238E27FC236}">
                  <a16:creationId xmlns:a16="http://schemas.microsoft.com/office/drawing/2014/main" id="{971A29B3-6249-486F-8396-210CEA50B870}"/>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2;p44">
              <a:extLst>
                <a:ext uri="{FF2B5EF4-FFF2-40B4-BE49-F238E27FC236}">
                  <a16:creationId xmlns:a16="http://schemas.microsoft.com/office/drawing/2014/main" id="{C2AF3349-B8DD-4DAE-9C66-250D2E896B19}"/>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3;p44">
              <a:extLst>
                <a:ext uri="{FF2B5EF4-FFF2-40B4-BE49-F238E27FC236}">
                  <a16:creationId xmlns:a16="http://schemas.microsoft.com/office/drawing/2014/main" id="{1FDC88E9-C1F2-4DE5-ABB3-52B5F9B44CD4}"/>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54;p44">
              <a:extLst>
                <a:ext uri="{FF2B5EF4-FFF2-40B4-BE49-F238E27FC236}">
                  <a16:creationId xmlns:a16="http://schemas.microsoft.com/office/drawing/2014/main" id="{B5FE6F1F-2788-405C-B036-8AF86C3C4769}"/>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5;p44">
              <a:extLst>
                <a:ext uri="{FF2B5EF4-FFF2-40B4-BE49-F238E27FC236}">
                  <a16:creationId xmlns:a16="http://schemas.microsoft.com/office/drawing/2014/main" id="{2EB0FA63-428D-413D-8737-29C03189C031}"/>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6;p44">
              <a:extLst>
                <a:ext uri="{FF2B5EF4-FFF2-40B4-BE49-F238E27FC236}">
                  <a16:creationId xmlns:a16="http://schemas.microsoft.com/office/drawing/2014/main" id="{2D83A183-E545-4B46-B15A-713E5C1F9D77}"/>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7;p44">
              <a:extLst>
                <a:ext uri="{FF2B5EF4-FFF2-40B4-BE49-F238E27FC236}">
                  <a16:creationId xmlns:a16="http://schemas.microsoft.com/office/drawing/2014/main" id="{0FAB0494-1637-488A-B6D4-371D7DFC58CA}"/>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8;p44">
              <a:extLst>
                <a:ext uri="{FF2B5EF4-FFF2-40B4-BE49-F238E27FC236}">
                  <a16:creationId xmlns:a16="http://schemas.microsoft.com/office/drawing/2014/main" id="{2744F003-E73E-4AE8-B9A3-6C5EB30A8630}"/>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9;p44">
              <a:extLst>
                <a:ext uri="{FF2B5EF4-FFF2-40B4-BE49-F238E27FC236}">
                  <a16:creationId xmlns:a16="http://schemas.microsoft.com/office/drawing/2014/main" id="{5E59434D-D736-4B41-BB5D-D0EAC119B975}"/>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360;p44">
              <a:extLst>
                <a:ext uri="{FF2B5EF4-FFF2-40B4-BE49-F238E27FC236}">
                  <a16:creationId xmlns:a16="http://schemas.microsoft.com/office/drawing/2014/main" id="{F4FF2D61-6AFF-485C-A509-C81904845856}"/>
                </a:ext>
              </a:extLst>
            </p:cNvPr>
            <p:cNvGrpSpPr/>
            <p:nvPr/>
          </p:nvGrpSpPr>
          <p:grpSpPr>
            <a:xfrm>
              <a:off x="1001450" y="2678200"/>
              <a:ext cx="482750" cy="453100"/>
              <a:chOff x="1001450" y="2678200"/>
              <a:chExt cx="482750" cy="453100"/>
            </a:xfrm>
          </p:grpSpPr>
          <p:sp>
            <p:nvSpPr>
              <p:cNvPr id="21" name="Google Shape;2361;p44">
                <a:extLst>
                  <a:ext uri="{FF2B5EF4-FFF2-40B4-BE49-F238E27FC236}">
                    <a16:creationId xmlns:a16="http://schemas.microsoft.com/office/drawing/2014/main" id="{5408C6E0-FCA9-4BFB-BC32-897DE2CD8D0E}"/>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2;p44">
                <a:extLst>
                  <a:ext uri="{FF2B5EF4-FFF2-40B4-BE49-F238E27FC236}">
                    <a16:creationId xmlns:a16="http://schemas.microsoft.com/office/drawing/2014/main" id="{71AF71C9-81CC-4580-B9CB-7F0946B25228}"/>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3;p44">
                <a:extLst>
                  <a:ext uri="{FF2B5EF4-FFF2-40B4-BE49-F238E27FC236}">
                    <a16:creationId xmlns:a16="http://schemas.microsoft.com/office/drawing/2014/main" id="{81B0194C-D2FA-4258-8B0F-73AA3F1663E2}"/>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4;p44">
                <a:extLst>
                  <a:ext uri="{FF2B5EF4-FFF2-40B4-BE49-F238E27FC236}">
                    <a16:creationId xmlns:a16="http://schemas.microsoft.com/office/drawing/2014/main" id="{075DD226-7881-4500-BF17-F72A305A0638}"/>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5;p44">
                <a:extLst>
                  <a:ext uri="{FF2B5EF4-FFF2-40B4-BE49-F238E27FC236}">
                    <a16:creationId xmlns:a16="http://schemas.microsoft.com/office/drawing/2014/main" id="{5C13FA38-B907-4194-903F-48A20764CDBC}"/>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6;p44">
                <a:extLst>
                  <a:ext uri="{FF2B5EF4-FFF2-40B4-BE49-F238E27FC236}">
                    <a16:creationId xmlns:a16="http://schemas.microsoft.com/office/drawing/2014/main" id="{BCFAF54A-61E4-4ACD-8BEA-402A7C5435DF}"/>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7;p44">
                <a:extLst>
                  <a:ext uri="{FF2B5EF4-FFF2-40B4-BE49-F238E27FC236}">
                    <a16:creationId xmlns:a16="http://schemas.microsoft.com/office/drawing/2014/main" id="{0F55E0AB-BCE5-4AD6-BF94-9BD0C6208B80}"/>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8;p44">
                <a:extLst>
                  <a:ext uri="{FF2B5EF4-FFF2-40B4-BE49-F238E27FC236}">
                    <a16:creationId xmlns:a16="http://schemas.microsoft.com/office/drawing/2014/main" id="{88015C56-0C7E-4DD6-9AD1-E506D74C6561}"/>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9;p44">
                <a:extLst>
                  <a:ext uri="{FF2B5EF4-FFF2-40B4-BE49-F238E27FC236}">
                    <a16:creationId xmlns:a16="http://schemas.microsoft.com/office/drawing/2014/main" id="{2738C040-DEF9-4577-8932-20EB6B579326}"/>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0;p44">
                <a:extLst>
                  <a:ext uri="{FF2B5EF4-FFF2-40B4-BE49-F238E27FC236}">
                    <a16:creationId xmlns:a16="http://schemas.microsoft.com/office/drawing/2014/main" id="{69A2101C-BA4B-4604-912E-9A70388A8111}"/>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4993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5</a:t>
            </a:r>
            <a:r>
              <a:rPr lang="en-US" b="1" i="0" dirty="0">
                <a:solidFill>
                  <a:srgbClr val="1B1B1B"/>
                </a:solidFill>
                <a:effectLst/>
                <a:latin typeface="Open Sans" panose="020B0606030504020204" pitchFamily="34" charset="0"/>
              </a:rPr>
              <a:t>.</a:t>
            </a:r>
            <a:r>
              <a:rPr lang="vi-VN" b="1" i="0" dirty="0">
                <a:solidFill>
                  <a:srgbClr val="1B1B1B"/>
                </a:solidFill>
                <a:effectLst/>
                <a:latin typeface="Open Sans" panose="020B0606030504020204" pitchFamily="34" charset="0"/>
              </a:rPr>
              <a:t> Build, release, run</a:t>
            </a:r>
          </a:p>
        </p:txBody>
      </p:sp>
      <p:pic>
        <p:nvPicPr>
          <p:cNvPr id="4098" name="Picture 2">
            <a:extLst>
              <a:ext uri="{FF2B5EF4-FFF2-40B4-BE49-F238E27FC236}">
                <a16:creationId xmlns:a16="http://schemas.microsoft.com/office/drawing/2014/main" id="{EB61C061-6776-4EEA-A971-5AF5F4ECD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780" y="1382318"/>
            <a:ext cx="4958439" cy="21736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90DB58-A8F7-4E49-916B-CB2ECEDC01C5}"/>
              </a:ext>
            </a:extLst>
          </p:cNvPr>
          <p:cNvSpPr txBox="1"/>
          <p:nvPr/>
        </p:nvSpPr>
        <p:spPr>
          <a:xfrm>
            <a:off x="2045094" y="3699132"/>
            <a:ext cx="5200650"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Twelve-Factor App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tách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biệt</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hoàn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toàn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giữa</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bước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xây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dựng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phát</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vận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Ví</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chúng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ta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tạo</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mã</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nguồn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đang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vận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do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khả</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năng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quay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ngược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lại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bước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xây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dựng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sz="500" b="0" i="0" u="none" strike="noStrike" cap="none" normalizeH="0" baseline="0" dirty="0">
              <a:ln>
                <a:noFill/>
              </a:ln>
              <a:solidFill>
                <a:schemeClr val="tx1"/>
              </a:solidFill>
              <a:effectLst/>
            </a:endParaRPr>
          </a:p>
        </p:txBody>
      </p:sp>
      <p:grpSp>
        <p:nvGrpSpPr>
          <p:cNvPr id="15" name="Google Shape;2325;p43">
            <a:extLst>
              <a:ext uri="{FF2B5EF4-FFF2-40B4-BE49-F238E27FC236}">
                <a16:creationId xmlns:a16="http://schemas.microsoft.com/office/drawing/2014/main" id="{F91F587E-BDDF-4343-833D-9A0EC003AED6}"/>
              </a:ext>
            </a:extLst>
          </p:cNvPr>
          <p:cNvGrpSpPr/>
          <p:nvPr/>
        </p:nvGrpSpPr>
        <p:grpSpPr>
          <a:xfrm rot="-899946">
            <a:off x="111781" y="4105424"/>
            <a:ext cx="1080432" cy="1006150"/>
            <a:chOff x="2331850" y="2913275"/>
            <a:chExt cx="461800" cy="430050"/>
          </a:xfrm>
        </p:grpSpPr>
        <p:sp>
          <p:nvSpPr>
            <p:cNvPr id="16" name="Google Shape;2326;p43">
              <a:extLst>
                <a:ext uri="{FF2B5EF4-FFF2-40B4-BE49-F238E27FC236}">
                  <a16:creationId xmlns:a16="http://schemas.microsoft.com/office/drawing/2014/main" id="{A10C719D-18FF-4B25-ABA0-4E0B86124B89}"/>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27;p43">
              <a:extLst>
                <a:ext uri="{FF2B5EF4-FFF2-40B4-BE49-F238E27FC236}">
                  <a16:creationId xmlns:a16="http://schemas.microsoft.com/office/drawing/2014/main" id="{3019E3EA-CA2D-4E57-947F-9D25DA9C6EBF}"/>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8;p43">
              <a:extLst>
                <a:ext uri="{FF2B5EF4-FFF2-40B4-BE49-F238E27FC236}">
                  <a16:creationId xmlns:a16="http://schemas.microsoft.com/office/drawing/2014/main" id="{69113949-2F3B-4FDE-AE98-A61D795CD4F5}"/>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9;p43">
              <a:extLst>
                <a:ext uri="{FF2B5EF4-FFF2-40B4-BE49-F238E27FC236}">
                  <a16:creationId xmlns:a16="http://schemas.microsoft.com/office/drawing/2014/main" id="{916E19FC-31F9-47AA-81B3-ED2B73F671D8}"/>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0;p43">
              <a:extLst>
                <a:ext uri="{FF2B5EF4-FFF2-40B4-BE49-F238E27FC236}">
                  <a16:creationId xmlns:a16="http://schemas.microsoft.com/office/drawing/2014/main" id="{4B225261-E62E-4E0C-AF2E-A342A0A3F22A}"/>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1;p43">
              <a:extLst>
                <a:ext uri="{FF2B5EF4-FFF2-40B4-BE49-F238E27FC236}">
                  <a16:creationId xmlns:a16="http://schemas.microsoft.com/office/drawing/2014/main" id="{77396E07-30E4-4F67-B653-B1E86BF2155C}"/>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2;p43">
              <a:extLst>
                <a:ext uri="{FF2B5EF4-FFF2-40B4-BE49-F238E27FC236}">
                  <a16:creationId xmlns:a16="http://schemas.microsoft.com/office/drawing/2014/main" id="{8A7060E5-6544-4735-AF68-3C2D45969DAD}"/>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3;p43">
              <a:extLst>
                <a:ext uri="{FF2B5EF4-FFF2-40B4-BE49-F238E27FC236}">
                  <a16:creationId xmlns:a16="http://schemas.microsoft.com/office/drawing/2014/main" id="{A2CE6EF1-AF53-47DF-86BF-147E37E787A7}"/>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4;p43">
              <a:extLst>
                <a:ext uri="{FF2B5EF4-FFF2-40B4-BE49-F238E27FC236}">
                  <a16:creationId xmlns:a16="http://schemas.microsoft.com/office/drawing/2014/main" id="{121E0B52-CB86-44AB-B676-E2533DE96A0B}"/>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5;p43">
              <a:extLst>
                <a:ext uri="{FF2B5EF4-FFF2-40B4-BE49-F238E27FC236}">
                  <a16:creationId xmlns:a16="http://schemas.microsoft.com/office/drawing/2014/main" id="{A4004A5A-7C75-4082-980E-D84ACD9F4798}"/>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6;p43">
              <a:extLst>
                <a:ext uri="{FF2B5EF4-FFF2-40B4-BE49-F238E27FC236}">
                  <a16:creationId xmlns:a16="http://schemas.microsoft.com/office/drawing/2014/main" id="{701028DF-68EB-4BCA-A3AD-E9E5A6004BD6}"/>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7;p43">
              <a:extLst>
                <a:ext uri="{FF2B5EF4-FFF2-40B4-BE49-F238E27FC236}">
                  <a16:creationId xmlns:a16="http://schemas.microsoft.com/office/drawing/2014/main" id="{5EDA0365-8155-4216-A6AF-567CE9D2CE06}"/>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8;p43">
              <a:extLst>
                <a:ext uri="{FF2B5EF4-FFF2-40B4-BE49-F238E27FC236}">
                  <a16:creationId xmlns:a16="http://schemas.microsoft.com/office/drawing/2014/main" id="{26C0EA87-8B19-4AC4-9692-813B1416C3A1}"/>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9;p43">
              <a:extLst>
                <a:ext uri="{FF2B5EF4-FFF2-40B4-BE49-F238E27FC236}">
                  <a16:creationId xmlns:a16="http://schemas.microsoft.com/office/drawing/2014/main" id="{17AF1440-1143-496F-975B-C66F5AA6560B}"/>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0;p43">
              <a:extLst>
                <a:ext uri="{FF2B5EF4-FFF2-40B4-BE49-F238E27FC236}">
                  <a16:creationId xmlns:a16="http://schemas.microsoft.com/office/drawing/2014/main" id="{F3995A26-D73A-48A6-9448-41013BC2AB59}"/>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41;p43">
              <a:extLst>
                <a:ext uri="{FF2B5EF4-FFF2-40B4-BE49-F238E27FC236}">
                  <a16:creationId xmlns:a16="http://schemas.microsoft.com/office/drawing/2014/main" id="{781AA19C-DC5A-4EA8-B300-61370562DB67}"/>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63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5</a:t>
            </a:r>
            <a:r>
              <a:rPr lang="en-US" b="1" i="0" dirty="0">
                <a:solidFill>
                  <a:srgbClr val="1B1B1B"/>
                </a:solidFill>
                <a:effectLst/>
                <a:latin typeface="Open Sans" panose="020B0606030504020204" pitchFamily="34" charset="0"/>
              </a:rPr>
              <a:t>.</a:t>
            </a:r>
            <a:r>
              <a:rPr lang="vi-VN" b="1" i="0" dirty="0">
                <a:solidFill>
                  <a:srgbClr val="1B1B1B"/>
                </a:solidFill>
                <a:effectLst/>
                <a:latin typeface="Open Sans" panose="020B0606030504020204" pitchFamily="34" charset="0"/>
              </a:rPr>
              <a:t> Build, release, run</a:t>
            </a:r>
          </a:p>
        </p:txBody>
      </p:sp>
      <p:sp>
        <p:nvSpPr>
          <p:cNvPr id="30" name="TextBox 29">
            <a:extLst>
              <a:ext uri="{FF2B5EF4-FFF2-40B4-BE49-F238E27FC236}">
                <a16:creationId xmlns:a16="http://schemas.microsoft.com/office/drawing/2014/main" id="{D9CC071B-8C90-437D-B30A-F72A13CAEBAB}"/>
              </a:ext>
            </a:extLst>
          </p:cNvPr>
          <p:cNvSpPr txBox="1"/>
          <p:nvPr/>
        </p:nvSpPr>
        <p:spPr>
          <a:xfrm>
            <a:off x="412429" y="1361332"/>
            <a:ext cx="8234187" cy="40164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cụ</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khai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cung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cụ</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release,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cùng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pháp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phép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quay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phát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trước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Ví</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cụ</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khai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Capistrano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lưu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trữ</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phát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mục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con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1B1B1B"/>
                </a:solidFill>
                <a:effectLst/>
                <a:latin typeface="Arial Unicode MS"/>
                <a:ea typeface="SFMono-Regular"/>
                <a:cs typeface="Open Sans" panose="020B0606030504020204" pitchFamily="34" charset="0"/>
              </a:rPr>
              <a:t>release</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hiện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kết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tượng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mục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release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hiện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Lệnh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1B1B1B"/>
                </a:solidFill>
                <a:effectLst/>
                <a:latin typeface="Arial Unicode MS"/>
                <a:ea typeface="SFMono-Regular"/>
                <a:cs typeface="Open Sans" panose="020B0606030504020204" pitchFamily="34" charset="0"/>
              </a:rPr>
              <a:t>rollback</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quay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trở</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trước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trở</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dễ</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dàng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Mỗi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release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đều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định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dạng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duy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nhất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ID,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dự</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thời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gian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release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hoặc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1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số</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thứ</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tự</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tăng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dần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v100.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thành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chuỗi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tục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sau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Bất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cứ</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đều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tao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release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b="0" i="0" u="none" strike="noStrike" cap="none" normalizeH="0" baseline="0" dirty="0">
              <a:ln>
                <a:noFill/>
              </a:ln>
              <a:solidFill>
                <a:schemeClr val="tx1"/>
              </a:solidFill>
              <a:effectLst/>
            </a:endParaRPr>
          </a:p>
          <a:p>
            <a:pPr marL="914400" marR="0" lvl="0" indent="0" algn="l" defTabSz="914400" rtl="0" eaLnBrk="0" fontAlgn="base" latinLnBrk="0" hangingPunct="0">
              <a:lnSpc>
                <a:spcPct val="100000"/>
              </a:lnSpc>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bước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xây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dựng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khởi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developer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mã</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nguồn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khai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Thời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gian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thực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tự</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động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xảy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hợp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máy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chủ</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khởi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động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hoặc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dừng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khởi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động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Do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bước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vận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giữ</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thành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phần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càng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ít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tốt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vì</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sự</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cố</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xảy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vận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gây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thiệt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bất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lập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khắc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phục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sự</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cố</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13" name="Google Shape;2390;p45">
            <a:extLst>
              <a:ext uri="{FF2B5EF4-FFF2-40B4-BE49-F238E27FC236}">
                <a16:creationId xmlns:a16="http://schemas.microsoft.com/office/drawing/2014/main" id="{8D24C880-A541-493C-80CC-E393F4279A7A}"/>
              </a:ext>
            </a:extLst>
          </p:cNvPr>
          <p:cNvGrpSpPr/>
          <p:nvPr/>
        </p:nvGrpSpPr>
        <p:grpSpPr>
          <a:xfrm rot="-900114">
            <a:off x="7951083" y="658052"/>
            <a:ext cx="1200945" cy="1011137"/>
            <a:chOff x="1337725" y="995750"/>
            <a:chExt cx="796275" cy="670425"/>
          </a:xfrm>
        </p:grpSpPr>
        <p:sp>
          <p:nvSpPr>
            <p:cNvPr id="14" name="Google Shape;2391;p45">
              <a:extLst>
                <a:ext uri="{FF2B5EF4-FFF2-40B4-BE49-F238E27FC236}">
                  <a16:creationId xmlns:a16="http://schemas.microsoft.com/office/drawing/2014/main" id="{9A893F71-D47F-4A65-A173-B2B122BFE771}"/>
                </a:ext>
              </a:extLst>
            </p:cNvPr>
            <p:cNvSpPr/>
            <p:nvPr/>
          </p:nvSpPr>
          <p:spPr>
            <a:xfrm>
              <a:off x="1337725" y="995750"/>
              <a:ext cx="796275" cy="670425"/>
            </a:xfrm>
            <a:custGeom>
              <a:avLst/>
              <a:gdLst/>
              <a:ahLst/>
              <a:cxnLst/>
              <a:rect l="l" t="t" r="r" b="b"/>
              <a:pathLst>
                <a:path w="31851" h="26817" extrusionOk="0">
                  <a:moveTo>
                    <a:pt x="18203" y="0"/>
                  </a:moveTo>
                  <a:cubicBezTo>
                    <a:pt x="2172" y="0"/>
                    <a:pt x="0" y="23800"/>
                    <a:pt x="15601" y="26817"/>
                  </a:cubicBezTo>
                  <a:lnTo>
                    <a:pt x="31219" y="17687"/>
                  </a:lnTo>
                  <a:cubicBezTo>
                    <a:pt x="31640" y="16347"/>
                    <a:pt x="31851" y="14950"/>
                    <a:pt x="31851" y="13552"/>
                  </a:cubicBezTo>
                  <a:cubicBezTo>
                    <a:pt x="31851" y="6068"/>
                    <a:pt x="25803" y="1"/>
                    <a:pt x="18319" y="1"/>
                  </a:cubicBezTo>
                  <a:cubicBezTo>
                    <a:pt x="18280" y="1"/>
                    <a:pt x="18241" y="0"/>
                    <a:pt x="18203"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92;p45">
              <a:extLst>
                <a:ext uri="{FF2B5EF4-FFF2-40B4-BE49-F238E27FC236}">
                  <a16:creationId xmlns:a16="http://schemas.microsoft.com/office/drawing/2014/main" id="{DFE7B687-3C62-493F-98FD-E7F3208C9B93}"/>
                </a:ext>
              </a:extLst>
            </p:cNvPr>
            <p:cNvSpPr/>
            <p:nvPr/>
          </p:nvSpPr>
          <p:spPr>
            <a:xfrm>
              <a:off x="1559375" y="1104150"/>
              <a:ext cx="472225" cy="465150"/>
            </a:xfrm>
            <a:custGeom>
              <a:avLst/>
              <a:gdLst/>
              <a:ahLst/>
              <a:cxnLst/>
              <a:rect l="l" t="t" r="r" b="b"/>
              <a:pathLst>
                <a:path w="18889" h="18606" extrusionOk="0">
                  <a:moveTo>
                    <a:pt x="9450" y="0"/>
                  </a:moveTo>
                  <a:cubicBezTo>
                    <a:pt x="4768" y="0"/>
                    <a:pt x="83" y="3072"/>
                    <a:pt x="55" y="9216"/>
                  </a:cubicBezTo>
                  <a:cubicBezTo>
                    <a:pt x="1" y="14443"/>
                    <a:pt x="4419" y="18606"/>
                    <a:pt x="9406" y="18606"/>
                  </a:cubicBezTo>
                  <a:cubicBezTo>
                    <a:pt x="9770" y="18606"/>
                    <a:pt x="10137" y="18583"/>
                    <a:pt x="10505" y="18538"/>
                  </a:cubicBezTo>
                  <a:cubicBezTo>
                    <a:pt x="14640" y="15820"/>
                    <a:pt x="18889" y="15322"/>
                    <a:pt x="18831" y="9216"/>
                  </a:cubicBezTo>
                  <a:cubicBezTo>
                    <a:pt x="18812" y="3072"/>
                    <a:pt x="14132" y="0"/>
                    <a:pt x="9450" y="0"/>
                  </a:cubicBez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93;p45">
              <a:extLst>
                <a:ext uri="{FF2B5EF4-FFF2-40B4-BE49-F238E27FC236}">
                  <a16:creationId xmlns:a16="http://schemas.microsoft.com/office/drawing/2014/main" id="{B321CA6B-FA03-4273-A251-ABAA8928D064}"/>
                </a:ext>
              </a:extLst>
            </p:cNvPr>
            <p:cNvSpPr/>
            <p:nvPr/>
          </p:nvSpPr>
          <p:spPr>
            <a:xfrm>
              <a:off x="1714800" y="1171125"/>
              <a:ext cx="41675" cy="159375"/>
            </a:xfrm>
            <a:custGeom>
              <a:avLst/>
              <a:gdLst/>
              <a:ahLst/>
              <a:cxnLst/>
              <a:rect l="l" t="t" r="r" b="b"/>
              <a:pathLst>
                <a:path w="1667" h="6375" extrusionOk="0">
                  <a:moveTo>
                    <a:pt x="833" y="1"/>
                  </a:moveTo>
                  <a:cubicBezTo>
                    <a:pt x="417" y="1"/>
                    <a:pt x="1" y="1063"/>
                    <a:pt x="20" y="3188"/>
                  </a:cubicBezTo>
                  <a:cubicBezTo>
                    <a:pt x="1" y="5312"/>
                    <a:pt x="417" y="6375"/>
                    <a:pt x="833" y="6375"/>
                  </a:cubicBezTo>
                  <a:cubicBezTo>
                    <a:pt x="1250" y="6375"/>
                    <a:pt x="1666" y="5312"/>
                    <a:pt x="1647" y="3188"/>
                  </a:cubicBezTo>
                  <a:cubicBezTo>
                    <a:pt x="1666" y="1063"/>
                    <a:pt x="1250"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4;p45">
              <a:extLst>
                <a:ext uri="{FF2B5EF4-FFF2-40B4-BE49-F238E27FC236}">
                  <a16:creationId xmlns:a16="http://schemas.microsoft.com/office/drawing/2014/main" id="{6180DA95-CC79-45B9-9367-B8E18721D97B}"/>
                </a:ext>
              </a:extLst>
            </p:cNvPr>
            <p:cNvSpPr/>
            <p:nvPr/>
          </p:nvSpPr>
          <p:spPr>
            <a:xfrm>
              <a:off x="1828225" y="1171125"/>
              <a:ext cx="41650" cy="159375"/>
            </a:xfrm>
            <a:custGeom>
              <a:avLst/>
              <a:gdLst/>
              <a:ahLst/>
              <a:cxnLst/>
              <a:rect l="l" t="t" r="r" b="b"/>
              <a:pathLst>
                <a:path w="1666" h="6375" extrusionOk="0">
                  <a:moveTo>
                    <a:pt x="833" y="1"/>
                  </a:moveTo>
                  <a:cubicBezTo>
                    <a:pt x="416" y="1"/>
                    <a:pt x="0" y="1063"/>
                    <a:pt x="19" y="3188"/>
                  </a:cubicBezTo>
                  <a:cubicBezTo>
                    <a:pt x="0" y="5312"/>
                    <a:pt x="416" y="6375"/>
                    <a:pt x="833" y="6375"/>
                  </a:cubicBezTo>
                  <a:cubicBezTo>
                    <a:pt x="1249" y="6375"/>
                    <a:pt x="1665" y="5312"/>
                    <a:pt x="1646" y="3188"/>
                  </a:cubicBezTo>
                  <a:cubicBezTo>
                    <a:pt x="1665" y="1063"/>
                    <a:pt x="124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95;p45">
              <a:extLst>
                <a:ext uri="{FF2B5EF4-FFF2-40B4-BE49-F238E27FC236}">
                  <a16:creationId xmlns:a16="http://schemas.microsoft.com/office/drawing/2014/main" id="{F387AC4D-0B28-4C4A-98A0-20F0C2B52EA6}"/>
                </a:ext>
              </a:extLst>
            </p:cNvPr>
            <p:cNvSpPr/>
            <p:nvPr/>
          </p:nvSpPr>
          <p:spPr>
            <a:xfrm>
              <a:off x="1613850" y="1329675"/>
              <a:ext cx="68050" cy="50350"/>
            </a:xfrm>
            <a:custGeom>
              <a:avLst/>
              <a:gdLst/>
              <a:ahLst/>
              <a:cxnLst/>
              <a:rect l="l" t="t" r="r" b="b"/>
              <a:pathLst>
                <a:path w="2722" h="2014" extrusionOk="0">
                  <a:moveTo>
                    <a:pt x="2347" y="0"/>
                  </a:moveTo>
                  <a:cubicBezTo>
                    <a:pt x="2299" y="0"/>
                    <a:pt x="2231" y="31"/>
                    <a:pt x="2144" y="100"/>
                  </a:cubicBezTo>
                  <a:cubicBezTo>
                    <a:pt x="1742" y="2014"/>
                    <a:pt x="192" y="1229"/>
                    <a:pt x="0" y="1612"/>
                  </a:cubicBezTo>
                  <a:cubicBezTo>
                    <a:pt x="13" y="1784"/>
                    <a:pt x="73" y="1800"/>
                    <a:pt x="217" y="1800"/>
                  </a:cubicBezTo>
                  <a:cubicBezTo>
                    <a:pt x="249" y="1800"/>
                    <a:pt x="286" y="1800"/>
                    <a:pt x="328" y="1800"/>
                  </a:cubicBezTo>
                  <a:cubicBezTo>
                    <a:pt x="367" y="1800"/>
                    <a:pt x="411" y="1800"/>
                    <a:pt x="459" y="1803"/>
                  </a:cubicBezTo>
                  <a:cubicBezTo>
                    <a:pt x="538" y="1816"/>
                    <a:pt x="614" y="1823"/>
                    <a:pt x="689" y="1823"/>
                  </a:cubicBezTo>
                  <a:cubicBezTo>
                    <a:pt x="1967" y="1823"/>
                    <a:pt x="2722" y="0"/>
                    <a:pt x="2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96;p45">
              <a:extLst>
                <a:ext uri="{FF2B5EF4-FFF2-40B4-BE49-F238E27FC236}">
                  <a16:creationId xmlns:a16="http://schemas.microsoft.com/office/drawing/2014/main" id="{D1D836F7-1FCE-4DFA-827C-89E99E77F1B6}"/>
                </a:ext>
              </a:extLst>
            </p:cNvPr>
            <p:cNvSpPr/>
            <p:nvPr/>
          </p:nvSpPr>
          <p:spPr>
            <a:xfrm>
              <a:off x="1896475" y="1329675"/>
              <a:ext cx="68625" cy="50350"/>
            </a:xfrm>
            <a:custGeom>
              <a:avLst/>
              <a:gdLst/>
              <a:ahLst/>
              <a:cxnLst/>
              <a:rect l="l" t="t" r="r" b="b"/>
              <a:pathLst>
                <a:path w="2745" h="2014" extrusionOk="0">
                  <a:moveTo>
                    <a:pt x="378" y="0"/>
                  </a:moveTo>
                  <a:cubicBezTo>
                    <a:pt x="0" y="0"/>
                    <a:pt x="744" y="1823"/>
                    <a:pt x="2050" y="1823"/>
                  </a:cubicBezTo>
                  <a:cubicBezTo>
                    <a:pt x="2127" y="1823"/>
                    <a:pt x="2205" y="1816"/>
                    <a:pt x="2285" y="1803"/>
                  </a:cubicBezTo>
                  <a:cubicBezTo>
                    <a:pt x="2330" y="1800"/>
                    <a:pt x="2372" y="1800"/>
                    <a:pt x="2409" y="1800"/>
                  </a:cubicBezTo>
                  <a:cubicBezTo>
                    <a:pt x="2449" y="1800"/>
                    <a:pt x="2484" y="1800"/>
                    <a:pt x="2516" y="1800"/>
                  </a:cubicBezTo>
                  <a:cubicBezTo>
                    <a:pt x="2654" y="1800"/>
                    <a:pt x="2718" y="1784"/>
                    <a:pt x="2744" y="1612"/>
                  </a:cubicBezTo>
                  <a:cubicBezTo>
                    <a:pt x="2534" y="1229"/>
                    <a:pt x="983" y="2014"/>
                    <a:pt x="581" y="100"/>
                  </a:cubicBezTo>
                  <a:cubicBezTo>
                    <a:pt x="494" y="31"/>
                    <a:pt x="426"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97;p45">
              <a:extLst>
                <a:ext uri="{FF2B5EF4-FFF2-40B4-BE49-F238E27FC236}">
                  <a16:creationId xmlns:a16="http://schemas.microsoft.com/office/drawing/2014/main" id="{4F54A16C-7133-43E1-B2F9-443F585F7A07}"/>
                </a:ext>
              </a:extLst>
            </p:cNvPr>
            <p:cNvSpPr/>
            <p:nvPr/>
          </p:nvSpPr>
          <p:spPr>
            <a:xfrm>
              <a:off x="1640625" y="1360875"/>
              <a:ext cx="300725" cy="136925"/>
            </a:xfrm>
            <a:custGeom>
              <a:avLst/>
              <a:gdLst/>
              <a:ahLst/>
              <a:cxnLst/>
              <a:rect l="l" t="t" r="r" b="b"/>
              <a:pathLst>
                <a:path w="12029" h="5477" extrusionOk="0">
                  <a:moveTo>
                    <a:pt x="403" y="0"/>
                  </a:moveTo>
                  <a:lnTo>
                    <a:pt x="403" y="0"/>
                  </a:lnTo>
                  <a:cubicBezTo>
                    <a:pt x="1" y="153"/>
                    <a:pt x="728" y="5379"/>
                    <a:pt x="6260" y="5474"/>
                  </a:cubicBezTo>
                  <a:cubicBezTo>
                    <a:pt x="6313" y="5476"/>
                    <a:pt x="6365" y="5476"/>
                    <a:pt x="6417" y="5476"/>
                  </a:cubicBezTo>
                  <a:cubicBezTo>
                    <a:pt x="10973" y="5476"/>
                    <a:pt x="12029" y="69"/>
                    <a:pt x="11441" y="69"/>
                  </a:cubicBezTo>
                  <a:cubicBezTo>
                    <a:pt x="11405" y="69"/>
                    <a:pt x="11362" y="90"/>
                    <a:pt x="11313" y="134"/>
                  </a:cubicBezTo>
                  <a:cubicBezTo>
                    <a:pt x="11331" y="2151"/>
                    <a:pt x="9400" y="5186"/>
                    <a:pt x="6630" y="5186"/>
                  </a:cubicBezTo>
                  <a:cubicBezTo>
                    <a:pt x="6509" y="5186"/>
                    <a:pt x="6385" y="5180"/>
                    <a:pt x="6260" y="5168"/>
                  </a:cubicBezTo>
                  <a:cubicBezTo>
                    <a:pt x="728" y="5130"/>
                    <a:pt x="824" y="191"/>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98;p45">
              <a:extLst>
                <a:ext uri="{FF2B5EF4-FFF2-40B4-BE49-F238E27FC236}">
                  <a16:creationId xmlns:a16="http://schemas.microsoft.com/office/drawing/2014/main" id="{72521230-503D-432B-8FF4-D342A2BE35A7}"/>
                </a:ext>
              </a:extLst>
            </p:cNvPr>
            <p:cNvSpPr/>
            <p:nvPr/>
          </p:nvSpPr>
          <p:spPr>
            <a:xfrm>
              <a:off x="2057425" y="1336950"/>
              <a:ext cx="41650" cy="31600"/>
            </a:xfrm>
            <a:custGeom>
              <a:avLst/>
              <a:gdLst/>
              <a:ahLst/>
              <a:cxnLst/>
              <a:rect l="l" t="t" r="r" b="b"/>
              <a:pathLst>
                <a:path w="1666" h="1264" extrusionOk="0">
                  <a:moveTo>
                    <a:pt x="192" y="0"/>
                  </a:moveTo>
                  <a:cubicBezTo>
                    <a:pt x="134" y="96"/>
                    <a:pt x="96" y="191"/>
                    <a:pt x="77" y="287"/>
                  </a:cubicBezTo>
                  <a:cubicBezTo>
                    <a:pt x="58" y="383"/>
                    <a:pt x="39" y="498"/>
                    <a:pt x="20" y="593"/>
                  </a:cubicBezTo>
                  <a:cubicBezTo>
                    <a:pt x="0" y="804"/>
                    <a:pt x="39" y="957"/>
                    <a:pt x="115" y="1072"/>
                  </a:cubicBezTo>
                  <a:cubicBezTo>
                    <a:pt x="192" y="1187"/>
                    <a:pt x="307" y="1244"/>
                    <a:pt x="498" y="1263"/>
                  </a:cubicBezTo>
                  <a:cubicBezTo>
                    <a:pt x="613" y="1263"/>
                    <a:pt x="728" y="1244"/>
                    <a:pt x="804" y="1168"/>
                  </a:cubicBezTo>
                  <a:cubicBezTo>
                    <a:pt x="881" y="1110"/>
                    <a:pt x="938" y="976"/>
                    <a:pt x="996" y="804"/>
                  </a:cubicBezTo>
                  <a:lnTo>
                    <a:pt x="1034" y="632"/>
                  </a:lnTo>
                  <a:cubicBezTo>
                    <a:pt x="1072" y="555"/>
                    <a:pt x="1091" y="498"/>
                    <a:pt x="1111" y="479"/>
                  </a:cubicBezTo>
                  <a:cubicBezTo>
                    <a:pt x="1149" y="440"/>
                    <a:pt x="1168" y="440"/>
                    <a:pt x="1225" y="440"/>
                  </a:cubicBezTo>
                  <a:cubicBezTo>
                    <a:pt x="1264" y="440"/>
                    <a:pt x="1321" y="459"/>
                    <a:pt x="1340" y="517"/>
                  </a:cubicBezTo>
                  <a:cubicBezTo>
                    <a:pt x="1359" y="555"/>
                    <a:pt x="1359" y="632"/>
                    <a:pt x="1359" y="727"/>
                  </a:cubicBezTo>
                  <a:cubicBezTo>
                    <a:pt x="1359" y="804"/>
                    <a:pt x="1340" y="880"/>
                    <a:pt x="1302" y="957"/>
                  </a:cubicBezTo>
                  <a:cubicBezTo>
                    <a:pt x="1283" y="1053"/>
                    <a:pt x="1245" y="1129"/>
                    <a:pt x="1206" y="1206"/>
                  </a:cubicBezTo>
                  <a:lnTo>
                    <a:pt x="1532" y="1244"/>
                  </a:lnTo>
                  <a:cubicBezTo>
                    <a:pt x="1570" y="1148"/>
                    <a:pt x="1589" y="1053"/>
                    <a:pt x="1608" y="957"/>
                  </a:cubicBezTo>
                  <a:cubicBezTo>
                    <a:pt x="1627" y="861"/>
                    <a:pt x="1647" y="785"/>
                    <a:pt x="1666" y="689"/>
                  </a:cubicBezTo>
                  <a:cubicBezTo>
                    <a:pt x="1666" y="498"/>
                    <a:pt x="1647" y="364"/>
                    <a:pt x="1570" y="249"/>
                  </a:cubicBezTo>
                  <a:cubicBezTo>
                    <a:pt x="1493" y="134"/>
                    <a:pt x="1379" y="77"/>
                    <a:pt x="1225" y="57"/>
                  </a:cubicBezTo>
                  <a:cubicBezTo>
                    <a:pt x="1091" y="57"/>
                    <a:pt x="996" y="77"/>
                    <a:pt x="919" y="153"/>
                  </a:cubicBezTo>
                  <a:cubicBezTo>
                    <a:pt x="823" y="211"/>
                    <a:pt x="766" y="325"/>
                    <a:pt x="728" y="479"/>
                  </a:cubicBezTo>
                  <a:lnTo>
                    <a:pt x="670" y="632"/>
                  </a:lnTo>
                  <a:cubicBezTo>
                    <a:pt x="651" y="727"/>
                    <a:pt x="613" y="785"/>
                    <a:pt x="594" y="823"/>
                  </a:cubicBezTo>
                  <a:cubicBezTo>
                    <a:pt x="556" y="842"/>
                    <a:pt x="517" y="861"/>
                    <a:pt x="479" y="861"/>
                  </a:cubicBezTo>
                  <a:cubicBezTo>
                    <a:pt x="422" y="861"/>
                    <a:pt x="383" y="823"/>
                    <a:pt x="345" y="785"/>
                  </a:cubicBezTo>
                  <a:cubicBezTo>
                    <a:pt x="326" y="727"/>
                    <a:pt x="307" y="670"/>
                    <a:pt x="326" y="574"/>
                  </a:cubicBezTo>
                  <a:cubicBezTo>
                    <a:pt x="326" y="479"/>
                    <a:pt x="345" y="402"/>
                    <a:pt x="383" y="306"/>
                  </a:cubicBezTo>
                  <a:cubicBezTo>
                    <a:pt x="422" y="211"/>
                    <a:pt x="460" y="115"/>
                    <a:pt x="536" y="19"/>
                  </a:cubicBez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99;p45">
              <a:extLst>
                <a:ext uri="{FF2B5EF4-FFF2-40B4-BE49-F238E27FC236}">
                  <a16:creationId xmlns:a16="http://schemas.microsoft.com/office/drawing/2014/main" id="{9D5CBFE7-863B-434A-8656-3AC9B5E3EAE9}"/>
                </a:ext>
              </a:extLst>
            </p:cNvPr>
            <p:cNvSpPr/>
            <p:nvPr/>
          </p:nvSpPr>
          <p:spPr>
            <a:xfrm>
              <a:off x="2049300" y="1371400"/>
              <a:ext cx="46900" cy="49775"/>
            </a:xfrm>
            <a:custGeom>
              <a:avLst/>
              <a:gdLst/>
              <a:ahLst/>
              <a:cxnLst/>
              <a:rect l="l" t="t" r="r" b="b"/>
              <a:pathLst>
                <a:path w="1876" h="1991" extrusionOk="0">
                  <a:moveTo>
                    <a:pt x="325" y="0"/>
                  </a:moveTo>
                  <a:lnTo>
                    <a:pt x="249" y="364"/>
                  </a:lnTo>
                  <a:lnTo>
                    <a:pt x="1378" y="574"/>
                  </a:lnTo>
                  <a:lnTo>
                    <a:pt x="479" y="785"/>
                  </a:lnTo>
                  <a:lnTo>
                    <a:pt x="440" y="1034"/>
                  </a:lnTo>
                  <a:lnTo>
                    <a:pt x="1206" y="1551"/>
                  </a:lnTo>
                  <a:lnTo>
                    <a:pt x="77" y="1340"/>
                  </a:lnTo>
                  <a:lnTo>
                    <a:pt x="0" y="1704"/>
                  </a:lnTo>
                  <a:lnTo>
                    <a:pt x="1550" y="1991"/>
                  </a:lnTo>
                  <a:lnTo>
                    <a:pt x="1646" y="1493"/>
                  </a:lnTo>
                  <a:lnTo>
                    <a:pt x="881" y="976"/>
                  </a:lnTo>
                  <a:lnTo>
                    <a:pt x="1780" y="785"/>
                  </a:lnTo>
                  <a:lnTo>
                    <a:pt x="1876" y="287"/>
                  </a:lnTo>
                  <a:lnTo>
                    <a:pt x="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00;p45">
              <a:extLst>
                <a:ext uri="{FF2B5EF4-FFF2-40B4-BE49-F238E27FC236}">
                  <a16:creationId xmlns:a16="http://schemas.microsoft.com/office/drawing/2014/main" id="{5B582167-36AD-4B71-AC0E-DE0ECEFB4D47}"/>
                </a:ext>
              </a:extLst>
            </p:cNvPr>
            <p:cNvSpPr/>
            <p:nvPr/>
          </p:nvSpPr>
          <p:spPr>
            <a:xfrm>
              <a:off x="2043550" y="1420200"/>
              <a:ext cx="40225" cy="22025"/>
            </a:xfrm>
            <a:custGeom>
              <a:avLst/>
              <a:gdLst/>
              <a:ahLst/>
              <a:cxnLst/>
              <a:rect l="l" t="t" r="r" b="b"/>
              <a:pathLst>
                <a:path w="1609" h="881" extrusionOk="0">
                  <a:moveTo>
                    <a:pt x="115" y="0"/>
                  </a:moveTo>
                  <a:lnTo>
                    <a:pt x="0" y="383"/>
                  </a:lnTo>
                  <a:lnTo>
                    <a:pt x="1474" y="881"/>
                  </a:lnTo>
                  <a:lnTo>
                    <a:pt x="1608" y="498"/>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1;p45">
              <a:extLst>
                <a:ext uri="{FF2B5EF4-FFF2-40B4-BE49-F238E27FC236}">
                  <a16:creationId xmlns:a16="http://schemas.microsoft.com/office/drawing/2014/main" id="{3072DE21-8533-4797-AD30-8789A08512E0}"/>
                </a:ext>
              </a:extLst>
            </p:cNvPr>
            <p:cNvSpPr/>
            <p:nvPr/>
          </p:nvSpPr>
          <p:spPr>
            <a:xfrm>
              <a:off x="2028225" y="1436000"/>
              <a:ext cx="47875" cy="28250"/>
            </a:xfrm>
            <a:custGeom>
              <a:avLst/>
              <a:gdLst/>
              <a:ahLst/>
              <a:cxnLst/>
              <a:rect l="l" t="t" r="r" b="b"/>
              <a:pathLst>
                <a:path w="1915" h="1130" extrusionOk="0">
                  <a:moveTo>
                    <a:pt x="518" y="0"/>
                  </a:moveTo>
                  <a:lnTo>
                    <a:pt x="1" y="995"/>
                  </a:lnTo>
                  <a:lnTo>
                    <a:pt x="269" y="1129"/>
                  </a:lnTo>
                  <a:lnTo>
                    <a:pt x="594" y="498"/>
                  </a:lnTo>
                  <a:lnTo>
                    <a:pt x="1724" y="1072"/>
                  </a:lnTo>
                  <a:lnTo>
                    <a:pt x="1915" y="727"/>
                  </a:lnTo>
                  <a:lnTo>
                    <a:pt x="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2;p45">
              <a:extLst>
                <a:ext uri="{FF2B5EF4-FFF2-40B4-BE49-F238E27FC236}">
                  <a16:creationId xmlns:a16="http://schemas.microsoft.com/office/drawing/2014/main" id="{E1E9BD8A-2403-4366-840C-9F8CC327A7FA}"/>
                </a:ext>
              </a:extLst>
            </p:cNvPr>
            <p:cNvSpPr/>
            <p:nvPr/>
          </p:nvSpPr>
          <p:spPr>
            <a:xfrm>
              <a:off x="1730125" y="1591500"/>
              <a:ext cx="41175" cy="44050"/>
            </a:xfrm>
            <a:custGeom>
              <a:avLst/>
              <a:gdLst/>
              <a:ahLst/>
              <a:cxnLst/>
              <a:rect l="l" t="t" r="r" b="b"/>
              <a:pathLst>
                <a:path w="1647" h="1762" extrusionOk="0">
                  <a:moveTo>
                    <a:pt x="249" y="1"/>
                  </a:moveTo>
                  <a:lnTo>
                    <a:pt x="0" y="1551"/>
                  </a:lnTo>
                  <a:lnTo>
                    <a:pt x="383" y="1609"/>
                  </a:lnTo>
                  <a:lnTo>
                    <a:pt x="555" y="556"/>
                  </a:lnTo>
                  <a:lnTo>
                    <a:pt x="957" y="1704"/>
                  </a:lnTo>
                  <a:lnTo>
                    <a:pt x="1398" y="1762"/>
                  </a:lnTo>
                  <a:lnTo>
                    <a:pt x="1646" y="211"/>
                  </a:lnTo>
                  <a:lnTo>
                    <a:pt x="1264" y="154"/>
                  </a:lnTo>
                  <a:lnTo>
                    <a:pt x="1091" y="1226"/>
                  </a:lnTo>
                  <a:lnTo>
                    <a:pt x="689" y="77"/>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3;p45">
              <a:extLst>
                <a:ext uri="{FF2B5EF4-FFF2-40B4-BE49-F238E27FC236}">
                  <a16:creationId xmlns:a16="http://schemas.microsoft.com/office/drawing/2014/main" id="{70850260-6548-464B-B76C-8ABA60D97915}"/>
                </a:ext>
              </a:extLst>
            </p:cNvPr>
            <p:cNvSpPr/>
            <p:nvPr/>
          </p:nvSpPr>
          <p:spPr>
            <a:xfrm>
              <a:off x="1686100" y="1581100"/>
              <a:ext cx="41650" cy="42025"/>
            </a:xfrm>
            <a:custGeom>
              <a:avLst/>
              <a:gdLst/>
              <a:ahLst/>
              <a:cxnLst/>
              <a:rect l="l" t="t" r="r" b="b"/>
              <a:pathLst>
                <a:path w="1666" h="1681" extrusionOk="0">
                  <a:moveTo>
                    <a:pt x="536" y="0"/>
                  </a:moveTo>
                  <a:cubicBezTo>
                    <a:pt x="479" y="0"/>
                    <a:pt x="421" y="5"/>
                    <a:pt x="364" y="15"/>
                  </a:cubicBezTo>
                  <a:lnTo>
                    <a:pt x="134" y="742"/>
                  </a:lnTo>
                  <a:lnTo>
                    <a:pt x="728" y="934"/>
                  </a:lnTo>
                  <a:lnTo>
                    <a:pt x="823" y="666"/>
                  </a:lnTo>
                  <a:lnTo>
                    <a:pt x="594" y="589"/>
                  </a:lnTo>
                  <a:lnTo>
                    <a:pt x="689" y="302"/>
                  </a:lnTo>
                  <a:cubicBezTo>
                    <a:pt x="709" y="302"/>
                    <a:pt x="747" y="302"/>
                    <a:pt x="785" y="321"/>
                  </a:cubicBezTo>
                  <a:cubicBezTo>
                    <a:pt x="823" y="321"/>
                    <a:pt x="862" y="340"/>
                    <a:pt x="900" y="340"/>
                  </a:cubicBezTo>
                  <a:cubicBezTo>
                    <a:pt x="1034" y="398"/>
                    <a:pt x="1149" y="474"/>
                    <a:pt x="1187" y="589"/>
                  </a:cubicBezTo>
                  <a:cubicBezTo>
                    <a:pt x="1244" y="704"/>
                    <a:pt x="1244" y="838"/>
                    <a:pt x="1187" y="991"/>
                  </a:cubicBezTo>
                  <a:cubicBezTo>
                    <a:pt x="1149" y="1144"/>
                    <a:pt x="1053" y="1259"/>
                    <a:pt x="957" y="1316"/>
                  </a:cubicBezTo>
                  <a:cubicBezTo>
                    <a:pt x="894" y="1348"/>
                    <a:pt x="825" y="1362"/>
                    <a:pt x="750" y="1362"/>
                  </a:cubicBezTo>
                  <a:cubicBezTo>
                    <a:pt x="689" y="1362"/>
                    <a:pt x="624" y="1353"/>
                    <a:pt x="555" y="1336"/>
                  </a:cubicBezTo>
                  <a:cubicBezTo>
                    <a:pt x="479" y="1297"/>
                    <a:pt x="383" y="1259"/>
                    <a:pt x="326" y="1221"/>
                  </a:cubicBezTo>
                  <a:cubicBezTo>
                    <a:pt x="249" y="1163"/>
                    <a:pt x="173" y="1106"/>
                    <a:pt x="96" y="1029"/>
                  </a:cubicBezTo>
                  <a:lnTo>
                    <a:pt x="0" y="1336"/>
                  </a:lnTo>
                  <a:cubicBezTo>
                    <a:pt x="77" y="1393"/>
                    <a:pt x="153" y="1450"/>
                    <a:pt x="230" y="1508"/>
                  </a:cubicBezTo>
                  <a:cubicBezTo>
                    <a:pt x="326" y="1546"/>
                    <a:pt x="402" y="1584"/>
                    <a:pt x="517" y="1623"/>
                  </a:cubicBezTo>
                  <a:cubicBezTo>
                    <a:pt x="642" y="1661"/>
                    <a:pt x="761" y="1680"/>
                    <a:pt x="874" y="1680"/>
                  </a:cubicBezTo>
                  <a:cubicBezTo>
                    <a:pt x="986" y="1680"/>
                    <a:pt x="1091" y="1661"/>
                    <a:pt x="1187" y="1623"/>
                  </a:cubicBezTo>
                  <a:cubicBezTo>
                    <a:pt x="1378" y="1527"/>
                    <a:pt x="1512" y="1355"/>
                    <a:pt x="1589" y="1125"/>
                  </a:cubicBezTo>
                  <a:cubicBezTo>
                    <a:pt x="1666" y="876"/>
                    <a:pt x="1666" y="666"/>
                    <a:pt x="1551" y="474"/>
                  </a:cubicBezTo>
                  <a:cubicBezTo>
                    <a:pt x="1455" y="302"/>
                    <a:pt x="1283" y="168"/>
                    <a:pt x="1034" y="72"/>
                  </a:cubicBezTo>
                  <a:cubicBezTo>
                    <a:pt x="919" y="53"/>
                    <a:pt x="823" y="15"/>
                    <a:pt x="709" y="15"/>
                  </a:cubicBezTo>
                  <a:cubicBezTo>
                    <a:pt x="651" y="5"/>
                    <a:pt x="59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4;p45">
              <a:extLst>
                <a:ext uri="{FF2B5EF4-FFF2-40B4-BE49-F238E27FC236}">
                  <a16:creationId xmlns:a16="http://schemas.microsoft.com/office/drawing/2014/main" id="{DA0D25E2-36C0-4FF1-8024-24FE50FFC0C7}"/>
                </a:ext>
              </a:extLst>
            </p:cNvPr>
            <p:cNvSpPr/>
            <p:nvPr/>
          </p:nvSpPr>
          <p:spPr>
            <a:xfrm>
              <a:off x="1664575" y="1565200"/>
              <a:ext cx="12925" cy="13400"/>
            </a:xfrm>
            <a:custGeom>
              <a:avLst/>
              <a:gdLst/>
              <a:ahLst/>
              <a:cxnLst/>
              <a:rect l="l" t="t" r="r" b="b"/>
              <a:pathLst>
                <a:path w="517" h="536" extrusionOk="0">
                  <a:moveTo>
                    <a:pt x="172" y="0"/>
                  </a:moveTo>
                  <a:lnTo>
                    <a:pt x="0" y="364"/>
                  </a:lnTo>
                  <a:lnTo>
                    <a:pt x="325" y="536"/>
                  </a:lnTo>
                  <a:lnTo>
                    <a:pt x="517" y="172"/>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5;p45">
              <a:extLst>
                <a:ext uri="{FF2B5EF4-FFF2-40B4-BE49-F238E27FC236}">
                  <a16:creationId xmlns:a16="http://schemas.microsoft.com/office/drawing/2014/main" id="{29C87C66-DAD4-4CA2-938A-2F1AB8BB44E7}"/>
                </a:ext>
              </a:extLst>
            </p:cNvPr>
            <p:cNvSpPr/>
            <p:nvPr/>
          </p:nvSpPr>
          <p:spPr>
            <a:xfrm>
              <a:off x="1608100" y="1542225"/>
              <a:ext cx="43575" cy="41650"/>
            </a:xfrm>
            <a:custGeom>
              <a:avLst/>
              <a:gdLst/>
              <a:ahLst/>
              <a:cxnLst/>
              <a:rect l="l" t="t" r="r" b="b"/>
              <a:pathLst>
                <a:path w="1743" h="1666" extrusionOk="0">
                  <a:moveTo>
                    <a:pt x="862" y="0"/>
                  </a:moveTo>
                  <a:cubicBezTo>
                    <a:pt x="747" y="19"/>
                    <a:pt x="613" y="96"/>
                    <a:pt x="517" y="230"/>
                  </a:cubicBezTo>
                  <a:cubicBezTo>
                    <a:pt x="441" y="345"/>
                    <a:pt x="422" y="441"/>
                    <a:pt x="441" y="536"/>
                  </a:cubicBezTo>
                  <a:cubicBezTo>
                    <a:pt x="460" y="651"/>
                    <a:pt x="517" y="766"/>
                    <a:pt x="651" y="881"/>
                  </a:cubicBezTo>
                  <a:lnTo>
                    <a:pt x="766" y="1015"/>
                  </a:lnTo>
                  <a:cubicBezTo>
                    <a:pt x="823" y="1072"/>
                    <a:pt x="862" y="1130"/>
                    <a:pt x="862" y="1168"/>
                  </a:cubicBezTo>
                  <a:cubicBezTo>
                    <a:pt x="881" y="1206"/>
                    <a:pt x="862" y="1244"/>
                    <a:pt x="843" y="1264"/>
                  </a:cubicBezTo>
                  <a:cubicBezTo>
                    <a:pt x="814" y="1307"/>
                    <a:pt x="785" y="1328"/>
                    <a:pt x="748" y="1328"/>
                  </a:cubicBezTo>
                  <a:cubicBezTo>
                    <a:pt x="736" y="1328"/>
                    <a:pt x="723" y="1326"/>
                    <a:pt x="709" y="1321"/>
                  </a:cubicBezTo>
                  <a:cubicBezTo>
                    <a:pt x="670" y="1321"/>
                    <a:pt x="594" y="1302"/>
                    <a:pt x="517" y="1244"/>
                  </a:cubicBezTo>
                  <a:cubicBezTo>
                    <a:pt x="460" y="1187"/>
                    <a:pt x="402" y="1149"/>
                    <a:pt x="345" y="1072"/>
                  </a:cubicBezTo>
                  <a:cubicBezTo>
                    <a:pt x="288" y="1015"/>
                    <a:pt x="249" y="938"/>
                    <a:pt x="192" y="862"/>
                  </a:cubicBezTo>
                  <a:lnTo>
                    <a:pt x="0" y="1130"/>
                  </a:lnTo>
                  <a:cubicBezTo>
                    <a:pt x="58" y="1206"/>
                    <a:pt x="134" y="1283"/>
                    <a:pt x="192" y="1340"/>
                  </a:cubicBezTo>
                  <a:cubicBezTo>
                    <a:pt x="268" y="1398"/>
                    <a:pt x="326" y="1455"/>
                    <a:pt x="402" y="1512"/>
                  </a:cubicBezTo>
                  <a:cubicBezTo>
                    <a:pt x="555" y="1627"/>
                    <a:pt x="689" y="1666"/>
                    <a:pt x="823" y="1666"/>
                  </a:cubicBezTo>
                  <a:cubicBezTo>
                    <a:pt x="957" y="1646"/>
                    <a:pt x="1072" y="1589"/>
                    <a:pt x="1168" y="1455"/>
                  </a:cubicBezTo>
                  <a:cubicBezTo>
                    <a:pt x="1225" y="1359"/>
                    <a:pt x="1264" y="1264"/>
                    <a:pt x="1245" y="1149"/>
                  </a:cubicBezTo>
                  <a:cubicBezTo>
                    <a:pt x="1225" y="1053"/>
                    <a:pt x="1168" y="938"/>
                    <a:pt x="1053" y="823"/>
                  </a:cubicBezTo>
                  <a:lnTo>
                    <a:pt x="957" y="708"/>
                  </a:lnTo>
                  <a:cubicBezTo>
                    <a:pt x="881" y="632"/>
                    <a:pt x="843" y="575"/>
                    <a:pt x="843" y="536"/>
                  </a:cubicBezTo>
                  <a:cubicBezTo>
                    <a:pt x="823" y="498"/>
                    <a:pt x="843" y="460"/>
                    <a:pt x="862" y="421"/>
                  </a:cubicBezTo>
                  <a:cubicBezTo>
                    <a:pt x="890" y="378"/>
                    <a:pt x="919" y="357"/>
                    <a:pt x="956" y="357"/>
                  </a:cubicBezTo>
                  <a:cubicBezTo>
                    <a:pt x="968" y="357"/>
                    <a:pt x="981" y="359"/>
                    <a:pt x="996" y="364"/>
                  </a:cubicBezTo>
                  <a:cubicBezTo>
                    <a:pt x="1053" y="364"/>
                    <a:pt x="1111" y="383"/>
                    <a:pt x="1187" y="441"/>
                  </a:cubicBezTo>
                  <a:cubicBezTo>
                    <a:pt x="1264" y="498"/>
                    <a:pt x="1321" y="555"/>
                    <a:pt x="1379" y="632"/>
                  </a:cubicBezTo>
                  <a:cubicBezTo>
                    <a:pt x="1436" y="708"/>
                    <a:pt x="1493" y="785"/>
                    <a:pt x="1551" y="900"/>
                  </a:cubicBezTo>
                  <a:lnTo>
                    <a:pt x="1742" y="613"/>
                  </a:lnTo>
                  <a:cubicBezTo>
                    <a:pt x="1685" y="536"/>
                    <a:pt x="1627" y="441"/>
                    <a:pt x="1551" y="383"/>
                  </a:cubicBezTo>
                  <a:cubicBezTo>
                    <a:pt x="1474" y="307"/>
                    <a:pt x="1398" y="230"/>
                    <a:pt x="1321" y="173"/>
                  </a:cubicBezTo>
                  <a:cubicBezTo>
                    <a:pt x="1149" y="58"/>
                    <a:pt x="996" y="0"/>
                    <a:pt x="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6;p45">
              <a:extLst>
                <a:ext uri="{FF2B5EF4-FFF2-40B4-BE49-F238E27FC236}">
                  <a16:creationId xmlns:a16="http://schemas.microsoft.com/office/drawing/2014/main" id="{04CC9FEE-8543-4AC2-9D1A-0F66F36B1666}"/>
                </a:ext>
              </a:extLst>
            </p:cNvPr>
            <p:cNvSpPr/>
            <p:nvPr/>
          </p:nvSpPr>
          <p:spPr>
            <a:xfrm>
              <a:off x="1566475" y="1505375"/>
              <a:ext cx="58400" cy="58875"/>
            </a:xfrm>
            <a:custGeom>
              <a:avLst/>
              <a:gdLst/>
              <a:ahLst/>
              <a:cxnLst/>
              <a:rect l="l" t="t" r="r" b="b"/>
              <a:pathLst>
                <a:path w="2336" h="2355" extrusionOk="0">
                  <a:moveTo>
                    <a:pt x="1091" y="0"/>
                  </a:moveTo>
                  <a:lnTo>
                    <a:pt x="0" y="1130"/>
                  </a:lnTo>
                  <a:lnTo>
                    <a:pt x="364" y="1493"/>
                  </a:lnTo>
                  <a:lnTo>
                    <a:pt x="1206" y="1130"/>
                  </a:lnTo>
                  <a:lnTo>
                    <a:pt x="881" y="1991"/>
                  </a:lnTo>
                  <a:lnTo>
                    <a:pt x="1244" y="2355"/>
                  </a:lnTo>
                  <a:lnTo>
                    <a:pt x="2335" y="1225"/>
                  </a:lnTo>
                  <a:lnTo>
                    <a:pt x="2067" y="958"/>
                  </a:lnTo>
                  <a:lnTo>
                    <a:pt x="1263" y="1781"/>
                  </a:lnTo>
                  <a:lnTo>
                    <a:pt x="1589" y="919"/>
                  </a:lnTo>
                  <a:lnTo>
                    <a:pt x="1417" y="747"/>
                  </a:lnTo>
                  <a:lnTo>
                    <a:pt x="555" y="1091"/>
                  </a:lnTo>
                  <a:lnTo>
                    <a:pt x="555" y="1091"/>
                  </a:lnTo>
                  <a:lnTo>
                    <a:pt x="1359" y="268"/>
                  </a:lnTo>
                  <a:lnTo>
                    <a:pt x="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07;p45">
              <a:extLst>
                <a:ext uri="{FF2B5EF4-FFF2-40B4-BE49-F238E27FC236}">
                  <a16:creationId xmlns:a16="http://schemas.microsoft.com/office/drawing/2014/main" id="{BD53AD56-E55D-481D-AE83-6B15413DFC9F}"/>
                </a:ext>
              </a:extLst>
            </p:cNvPr>
            <p:cNvSpPr/>
            <p:nvPr/>
          </p:nvSpPr>
          <p:spPr>
            <a:xfrm>
              <a:off x="1553075" y="1491975"/>
              <a:ext cx="37350" cy="32075"/>
            </a:xfrm>
            <a:custGeom>
              <a:avLst/>
              <a:gdLst/>
              <a:ahLst/>
              <a:cxnLst/>
              <a:rect l="l" t="t" r="r" b="b"/>
              <a:pathLst>
                <a:path w="1494" h="1283" extrusionOk="0">
                  <a:moveTo>
                    <a:pt x="1244" y="1"/>
                  </a:moveTo>
                  <a:lnTo>
                    <a:pt x="0" y="977"/>
                  </a:lnTo>
                  <a:lnTo>
                    <a:pt x="268" y="1283"/>
                  </a:lnTo>
                  <a:lnTo>
                    <a:pt x="1493" y="326"/>
                  </a:lnTo>
                  <a:lnTo>
                    <a:pt x="1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08;p45">
              <a:extLst>
                <a:ext uri="{FF2B5EF4-FFF2-40B4-BE49-F238E27FC236}">
                  <a16:creationId xmlns:a16="http://schemas.microsoft.com/office/drawing/2014/main" id="{88E25D5A-3759-4F86-A10B-BF75322B4011}"/>
                </a:ext>
              </a:extLst>
            </p:cNvPr>
            <p:cNvSpPr/>
            <p:nvPr/>
          </p:nvSpPr>
          <p:spPr>
            <a:xfrm>
              <a:off x="1541100" y="1462775"/>
              <a:ext cx="38300" cy="45025"/>
            </a:xfrm>
            <a:custGeom>
              <a:avLst/>
              <a:gdLst/>
              <a:ahLst/>
              <a:cxnLst/>
              <a:rect l="l" t="t" r="r" b="b"/>
              <a:pathLst>
                <a:path w="1532" h="1801" extrusionOk="0">
                  <a:moveTo>
                    <a:pt x="939" y="1"/>
                  </a:moveTo>
                  <a:lnTo>
                    <a:pt x="671" y="173"/>
                  </a:lnTo>
                  <a:lnTo>
                    <a:pt x="1053" y="767"/>
                  </a:lnTo>
                  <a:lnTo>
                    <a:pt x="1" y="1456"/>
                  </a:lnTo>
                  <a:lnTo>
                    <a:pt x="230" y="1800"/>
                  </a:lnTo>
                  <a:lnTo>
                    <a:pt x="1532" y="939"/>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09;p45">
              <a:extLst>
                <a:ext uri="{FF2B5EF4-FFF2-40B4-BE49-F238E27FC236}">
                  <a16:creationId xmlns:a16="http://schemas.microsoft.com/office/drawing/2014/main" id="{F346E764-208B-44E5-9444-FA3A830F8F89}"/>
                </a:ext>
              </a:extLst>
            </p:cNvPr>
            <p:cNvSpPr/>
            <p:nvPr/>
          </p:nvSpPr>
          <p:spPr>
            <a:xfrm>
              <a:off x="1515275" y="1434550"/>
              <a:ext cx="47400" cy="42150"/>
            </a:xfrm>
            <a:custGeom>
              <a:avLst/>
              <a:gdLst/>
              <a:ahLst/>
              <a:cxnLst/>
              <a:rect l="l" t="t" r="r" b="b"/>
              <a:pathLst>
                <a:path w="1896" h="1686" extrusionOk="0">
                  <a:moveTo>
                    <a:pt x="1417" y="1"/>
                  </a:moveTo>
                  <a:lnTo>
                    <a:pt x="1129" y="135"/>
                  </a:lnTo>
                  <a:lnTo>
                    <a:pt x="1455" y="766"/>
                  </a:lnTo>
                  <a:lnTo>
                    <a:pt x="1129" y="919"/>
                  </a:lnTo>
                  <a:lnTo>
                    <a:pt x="842" y="345"/>
                  </a:lnTo>
                  <a:lnTo>
                    <a:pt x="555" y="479"/>
                  </a:lnTo>
                  <a:lnTo>
                    <a:pt x="842" y="1073"/>
                  </a:lnTo>
                  <a:lnTo>
                    <a:pt x="574" y="1187"/>
                  </a:lnTo>
                  <a:lnTo>
                    <a:pt x="287" y="575"/>
                  </a:lnTo>
                  <a:lnTo>
                    <a:pt x="0" y="709"/>
                  </a:lnTo>
                  <a:lnTo>
                    <a:pt x="479" y="1685"/>
                  </a:lnTo>
                  <a:lnTo>
                    <a:pt x="1895" y="996"/>
                  </a:ln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0;p45">
              <a:extLst>
                <a:ext uri="{FF2B5EF4-FFF2-40B4-BE49-F238E27FC236}">
                  <a16:creationId xmlns:a16="http://schemas.microsoft.com/office/drawing/2014/main" id="{180FE4FF-8A77-4218-A926-5D1CC87F3C88}"/>
                </a:ext>
              </a:extLst>
            </p:cNvPr>
            <p:cNvSpPr/>
            <p:nvPr/>
          </p:nvSpPr>
          <p:spPr>
            <a:xfrm>
              <a:off x="1499950" y="1407750"/>
              <a:ext cx="45000" cy="37825"/>
            </a:xfrm>
            <a:custGeom>
              <a:avLst/>
              <a:gdLst/>
              <a:ahLst/>
              <a:cxnLst/>
              <a:rect l="l" t="t" r="r" b="b"/>
              <a:pathLst>
                <a:path w="1800" h="1513" extrusionOk="0">
                  <a:moveTo>
                    <a:pt x="1" y="1"/>
                  </a:moveTo>
                  <a:lnTo>
                    <a:pt x="135" y="422"/>
                  </a:lnTo>
                  <a:lnTo>
                    <a:pt x="785" y="575"/>
                  </a:lnTo>
                  <a:lnTo>
                    <a:pt x="364" y="1092"/>
                  </a:lnTo>
                  <a:lnTo>
                    <a:pt x="498" y="1513"/>
                  </a:lnTo>
                  <a:lnTo>
                    <a:pt x="1187" y="671"/>
                  </a:lnTo>
                  <a:lnTo>
                    <a:pt x="1800" y="460"/>
                  </a:lnTo>
                  <a:lnTo>
                    <a:pt x="1685" y="77"/>
                  </a:lnTo>
                  <a:lnTo>
                    <a:pt x="1053" y="2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1;p45">
              <a:extLst>
                <a:ext uri="{FF2B5EF4-FFF2-40B4-BE49-F238E27FC236}">
                  <a16:creationId xmlns:a16="http://schemas.microsoft.com/office/drawing/2014/main" id="{BEB5FCEC-3E19-4C1D-AEC5-CEEE5390B59D}"/>
                </a:ext>
              </a:extLst>
            </p:cNvPr>
            <p:cNvSpPr/>
            <p:nvPr/>
          </p:nvSpPr>
          <p:spPr>
            <a:xfrm>
              <a:off x="1492300" y="1352375"/>
              <a:ext cx="41650" cy="32125"/>
            </a:xfrm>
            <a:custGeom>
              <a:avLst/>
              <a:gdLst/>
              <a:ahLst/>
              <a:cxnLst/>
              <a:rect l="l" t="t" r="r" b="b"/>
              <a:pathLst>
                <a:path w="1666" h="1285" extrusionOk="0">
                  <a:moveTo>
                    <a:pt x="536" y="474"/>
                  </a:moveTo>
                  <a:cubicBezTo>
                    <a:pt x="632" y="474"/>
                    <a:pt x="689" y="474"/>
                    <a:pt x="747" y="512"/>
                  </a:cubicBezTo>
                  <a:cubicBezTo>
                    <a:pt x="785" y="531"/>
                    <a:pt x="823" y="589"/>
                    <a:pt x="823" y="646"/>
                  </a:cubicBezTo>
                  <a:cubicBezTo>
                    <a:pt x="843" y="723"/>
                    <a:pt x="823" y="780"/>
                    <a:pt x="785" y="819"/>
                  </a:cubicBezTo>
                  <a:cubicBezTo>
                    <a:pt x="747" y="857"/>
                    <a:pt x="670" y="895"/>
                    <a:pt x="594" y="895"/>
                  </a:cubicBezTo>
                  <a:cubicBezTo>
                    <a:pt x="566" y="901"/>
                    <a:pt x="539" y="903"/>
                    <a:pt x="515" y="903"/>
                  </a:cubicBezTo>
                  <a:cubicBezTo>
                    <a:pt x="456" y="903"/>
                    <a:pt x="410" y="890"/>
                    <a:pt x="383" y="876"/>
                  </a:cubicBezTo>
                  <a:cubicBezTo>
                    <a:pt x="326" y="838"/>
                    <a:pt x="288" y="799"/>
                    <a:pt x="288" y="723"/>
                  </a:cubicBezTo>
                  <a:cubicBezTo>
                    <a:pt x="288" y="646"/>
                    <a:pt x="288" y="608"/>
                    <a:pt x="345" y="551"/>
                  </a:cubicBezTo>
                  <a:cubicBezTo>
                    <a:pt x="383" y="512"/>
                    <a:pt x="441" y="493"/>
                    <a:pt x="536" y="474"/>
                  </a:cubicBezTo>
                  <a:close/>
                  <a:moveTo>
                    <a:pt x="918" y="0"/>
                  </a:moveTo>
                  <a:cubicBezTo>
                    <a:pt x="858" y="0"/>
                    <a:pt x="795" y="5"/>
                    <a:pt x="728" y="15"/>
                  </a:cubicBezTo>
                  <a:cubicBezTo>
                    <a:pt x="479" y="53"/>
                    <a:pt x="307" y="129"/>
                    <a:pt x="173" y="263"/>
                  </a:cubicBezTo>
                  <a:cubicBezTo>
                    <a:pt x="58" y="397"/>
                    <a:pt x="0" y="551"/>
                    <a:pt x="39" y="761"/>
                  </a:cubicBezTo>
                  <a:cubicBezTo>
                    <a:pt x="58" y="933"/>
                    <a:pt x="134" y="1087"/>
                    <a:pt x="249" y="1182"/>
                  </a:cubicBezTo>
                  <a:cubicBezTo>
                    <a:pt x="338" y="1256"/>
                    <a:pt x="439" y="1285"/>
                    <a:pt x="560" y="1285"/>
                  </a:cubicBezTo>
                  <a:cubicBezTo>
                    <a:pt x="595" y="1285"/>
                    <a:pt x="632" y="1282"/>
                    <a:pt x="670" y="1278"/>
                  </a:cubicBezTo>
                  <a:cubicBezTo>
                    <a:pt x="823" y="1259"/>
                    <a:pt x="938" y="1201"/>
                    <a:pt x="1015" y="1087"/>
                  </a:cubicBezTo>
                  <a:cubicBezTo>
                    <a:pt x="1091" y="972"/>
                    <a:pt x="1130" y="838"/>
                    <a:pt x="1111" y="685"/>
                  </a:cubicBezTo>
                  <a:cubicBezTo>
                    <a:pt x="1091" y="627"/>
                    <a:pt x="1072" y="570"/>
                    <a:pt x="1053" y="512"/>
                  </a:cubicBezTo>
                  <a:cubicBezTo>
                    <a:pt x="1034" y="474"/>
                    <a:pt x="996" y="417"/>
                    <a:pt x="957" y="378"/>
                  </a:cubicBezTo>
                  <a:cubicBezTo>
                    <a:pt x="1091" y="378"/>
                    <a:pt x="1187" y="397"/>
                    <a:pt x="1264" y="455"/>
                  </a:cubicBezTo>
                  <a:cubicBezTo>
                    <a:pt x="1340" y="512"/>
                    <a:pt x="1379" y="608"/>
                    <a:pt x="1398" y="723"/>
                  </a:cubicBezTo>
                  <a:cubicBezTo>
                    <a:pt x="1417" y="780"/>
                    <a:pt x="1417" y="838"/>
                    <a:pt x="1398" y="895"/>
                  </a:cubicBezTo>
                  <a:cubicBezTo>
                    <a:pt x="1398" y="953"/>
                    <a:pt x="1379" y="1029"/>
                    <a:pt x="1359" y="1087"/>
                  </a:cubicBezTo>
                  <a:lnTo>
                    <a:pt x="1646" y="1048"/>
                  </a:lnTo>
                  <a:cubicBezTo>
                    <a:pt x="1666" y="991"/>
                    <a:pt x="1666" y="914"/>
                    <a:pt x="1666" y="857"/>
                  </a:cubicBezTo>
                  <a:cubicBezTo>
                    <a:pt x="1666" y="780"/>
                    <a:pt x="1666" y="704"/>
                    <a:pt x="1666" y="627"/>
                  </a:cubicBezTo>
                  <a:cubicBezTo>
                    <a:pt x="1627" y="417"/>
                    <a:pt x="1532" y="244"/>
                    <a:pt x="1359" y="129"/>
                  </a:cubicBezTo>
                  <a:cubicBezTo>
                    <a:pt x="1245" y="43"/>
                    <a:pt x="1097"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2;p45">
              <a:extLst>
                <a:ext uri="{FF2B5EF4-FFF2-40B4-BE49-F238E27FC236}">
                  <a16:creationId xmlns:a16="http://schemas.microsoft.com/office/drawing/2014/main" id="{4DA43AA3-723A-47B6-8F22-A160DF063C2D}"/>
                </a:ext>
              </a:extLst>
            </p:cNvPr>
            <p:cNvSpPr/>
            <p:nvPr/>
          </p:nvSpPr>
          <p:spPr>
            <a:xfrm>
              <a:off x="1490850" y="1314450"/>
              <a:ext cx="41200" cy="32650"/>
            </a:xfrm>
            <a:custGeom>
              <a:avLst/>
              <a:gdLst/>
              <a:ahLst/>
              <a:cxnLst/>
              <a:rect l="l" t="t" r="r" b="b"/>
              <a:pathLst>
                <a:path w="1648" h="1306" extrusionOk="0">
                  <a:moveTo>
                    <a:pt x="670" y="414"/>
                  </a:moveTo>
                  <a:cubicBezTo>
                    <a:pt x="717" y="414"/>
                    <a:pt x="768" y="416"/>
                    <a:pt x="824" y="421"/>
                  </a:cubicBezTo>
                  <a:cubicBezTo>
                    <a:pt x="1015" y="421"/>
                    <a:pt x="1169" y="441"/>
                    <a:pt x="1245" y="498"/>
                  </a:cubicBezTo>
                  <a:cubicBezTo>
                    <a:pt x="1322" y="536"/>
                    <a:pt x="1360" y="594"/>
                    <a:pt x="1360" y="689"/>
                  </a:cubicBezTo>
                  <a:cubicBezTo>
                    <a:pt x="1360" y="766"/>
                    <a:pt x="1303" y="823"/>
                    <a:pt x="1226" y="862"/>
                  </a:cubicBezTo>
                  <a:cubicBezTo>
                    <a:pt x="1149" y="900"/>
                    <a:pt x="996" y="900"/>
                    <a:pt x="805" y="900"/>
                  </a:cubicBezTo>
                  <a:cubicBezTo>
                    <a:pt x="613" y="881"/>
                    <a:pt x="460" y="862"/>
                    <a:pt x="384" y="823"/>
                  </a:cubicBezTo>
                  <a:cubicBezTo>
                    <a:pt x="307" y="785"/>
                    <a:pt x="269" y="709"/>
                    <a:pt x="288" y="632"/>
                  </a:cubicBezTo>
                  <a:cubicBezTo>
                    <a:pt x="288" y="536"/>
                    <a:pt x="326" y="479"/>
                    <a:pt x="403" y="441"/>
                  </a:cubicBezTo>
                  <a:cubicBezTo>
                    <a:pt x="471" y="427"/>
                    <a:pt x="557" y="414"/>
                    <a:pt x="670" y="414"/>
                  </a:cubicBezTo>
                  <a:close/>
                  <a:moveTo>
                    <a:pt x="843" y="0"/>
                  </a:moveTo>
                  <a:cubicBezTo>
                    <a:pt x="594" y="0"/>
                    <a:pt x="384" y="39"/>
                    <a:pt x="231" y="154"/>
                  </a:cubicBezTo>
                  <a:cubicBezTo>
                    <a:pt x="97" y="249"/>
                    <a:pt x="20" y="402"/>
                    <a:pt x="1" y="613"/>
                  </a:cubicBezTo>
                  <a:cubicBezTo>
                    <a:pt x="1" y="823"/>
                    <a:pt x="58" y="977"/>
                    <a:pt x="192" y="1111"/>
                  </a:cubicBezTo>
                  <a:cubicBezTo>
                    <a:pt x="326" y="1225"/>
                    <a:pt x="518" y="1283"/>
                    <a:pt x="786" y="1302"/>
                  </a:cubicBezTo>
                  <a:cubicBezTo>
                    <a:pt x="820" y="1304"/>
                    <a:pt x="854" y="1306"/>
                    <a:pt x="886" y="1306"/>
                  </a:cubicBezTo>
                  <a:cubicBezTo>
                    <a:pt x="1103" y="1306"/>
                    <a:pt x="1265" y="1251"/>
                    <a:pt x="1398" y="1168"/>
                  </a:cubicBezTo>
                  <a:cubicBezTo>
                    <a:pt x="1551" y="1053"/>
                    <a:pt x="1628" y="900"/>
                    <a:pt x="1628" y="689"/>
                  </a:cubicBezTo>
                  <a:cubicBezTo>
                    <a:pt x="1647" y="498"/>
                    <a:pt x="1571" y="326"/>
                    <a:pt x="1437" y="211"/>
                  </a:cubicBezTo>
                  <a:cubicBezTo>
                    <a:pt x="1303" y="96"/>
                    <a:pt x="1111" y="20"/>
                    <a:pt x="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13;p45">
              <a:extLst>
                <a:ext uri="{FF2B5EF4-FFF2-40B4-BE49-F238E27FC236}">
                  <a16:creationId xmlns:a16="http://schemas.microsoft.com/office/drawing/2014/main" id="{6986DDB9-0671-4CBC-B82B-FDC69F5E656E}"/>
                </a:ext>
              </a:extLst>
            </p:cNvPr>
            <p:cNvSpPr/>
            <p:nvPr/>
          </p:nvSpPr>
          <p:spPr>
            <a:xfrm>
              <a:off x="1504750" y="1269000"/>
              <a:ext cx="31600" cy="28250"/>
            </a:xfrm>
            <a:custGeom>
              <a:avLst/>
              <a:gdLst/>
              <a:ahLst/>
              <a:cxnLst/>
              <a:rect l="l" t="t" r="r" b="b"/>
              <a:pathLst>
                <a:path w="1264" h="1130" extrusionOk="0">
                  <a:moveTo>
                    <a:pt x="153" y="0"/>
                  </a:moveTo>
                  <a:cubicBezTo>
                    <a:pt x="134" y="77"/>
                    <a:pt x="96" y="172"/>
                    <a:pt x="77" y="230"/>
                  </a:cubicBezTo>
                  <a:cubicBezTo>
                    <a:pt x="57" y="306"/>
                    <a:pt x="38" y="383"/>
                    <a:pt x="19" y="459"/>
                  </a:cubicBezTo>
                  <a:cubicBezTo>
                    <a:pt x="0" y="632"/>
                    <a:pt x="0" y="766"/>
                    <a:pt x="57" y="861"/>
                  </a:cubicBezTo>
                  <a:cubicBezTo>
                    <a:pt x="96" y="957"/>
                    <a:pt x="172" y="1015"/>
                    <a:pt x="306" y="1034"/>
                  </a:cubicBezTo>
                  <a:cubicBezTo>
                    <a:pt x="335" y="1038"/>
                    <a:pt x="361" y="1041"/>
                    <a:pt x="386" y="1041"/>
                  </a:cubicBezTo>
                  <a:cubicBezTo>
                    <a:pt x="459" y="1041"/>
                    <a:pt x="517" y="1019"/>
                    <a:pt x="574" y="976"/>
                  </a:cubicBezTo>
                  <a:cubicBezTo>
                    <a:pt x="632" y="919"/>
                    <a:pt x="689" y="804"/>
                    <a:pt x="747" y="632"/>
                  </a:cubicBezTo>
                  <a:lnTo>
                    <a:pt x="766" y="574"/>
                  </a:lnTo>
                  <a:cubicBezTo>
                    <a:pt x="785" y="498"/>
                    <a:pt x="804" y="459"/>
                    <a:pt x="823" y="421"/>
                  </a:cubicBezTo>
                  <a:cubicBezTo>
                    <a:pt x="842" y="402"/>
                    <a:pt x="881" y="402"/>
                    <a:pt x="900" y="402"/>
                  </a:cubicBezTo>
                  <a:cubicBezTo>
                    <a:pt x="938" y="402"/>
                    <a:pt x="976" y="440"/>
                    <a:pt x="995" y="479"/>
                  </a:cubicBezTo>
                  <a:cubicBezTo>
                    <a:pt x="995" y="517"/>
                    <a:pt x="995" y="574"/>
                    <a:pt x="995" y="651"/>
                  </a:cubicBezTo>
                  <a:cubicBezTo>
                    <a:pt x="976" y="727"/>
                    <a:pt x="957" y="804"/>
                    <a:pt x="919" y="881"/>
                  </a:cubicBezTo>
                  <a:cubicBezTo>
                    <a:pt x="900" y="957"/>
                    <a:pt x="861" y="1015"/>
                    <a:pt x="804" y="1091"/>
                  </a:cubicBezTo>
                  <a:lnTo>
                    <a:pt x="1091" y="1129"/>
                  </a:lnTo>
                  <a:cubicBezTo>
                    <a:pt x="1129" y="1053"/>
                    <a:pt x="1168" y="976"/>
                    <a:pt x="1187" y="900"/>
                  </a:cubicBezTo>
                  <a:cubicBezTo>
                    <a:pt x="1206" y="804"/>
                    <a:pt x="1225" y="727"/>
                    <a:pt x="1244" y="651"/>
                  </a:cubicBezTo>
                  <a:cubicBezTo>
                    <a:pt x="1263" y="479"/>
                    <a:pt x="1263" y="325"/>
                    <a:pt x="1206" y="230"/>
                  </a:cubicBezTo>
                  <a:cubicBezTo>
                    <a:pt x="1168" y="134"/>
                    <a:pt x="1091" y="77"/>
                    <a:pt x="957" y="57"/>
                  </a:cubicBezTo>
                  <a:cubicBezTo>
                    <a:pt x="928" y="53"/>
                    <a:pt x="901" y="50"/>
                    <a:pt x="875" y="50"/>
                  </a:cubicBezTo>
                  <a:cubicBezTo>
                    <a:pt x="797" y="50"/>
                    <a:pt x="732" y="72"/>
                    <a:pt x="689" y="115"/>
                  </a:cubicBezTo>
                  <a:cubicBezTo>
                    <a:pt x="613" y="172"/>
                    <a:pt x="555" y="287"/>
                    <a:pt x="498" y="479"/>
                  </a:cubicBezTo>
                  <a:lnTo>
                    <a:pt x="479" y="536"/>
                  </a:lnTo>
                  <a:cubicBezTo>
                    <a:pt x="459" y="593"/>
                    <a:pt x="440" y="651"/>
                    <a:pt x="421" y="670"/>
                  </a:cubicBezTo>
                  <a:cubicBezTo>
                    <a:pt x="408" y="684"/>
                    <a:pt x="394" y="697"/>
                    <a:pt x="374" y="697"/>
                  </a:cubicBezTo>
                  <a:cubicBezTo>
                    <a:pt x="365" y="697"/>
                    <a:pt x="356" y="695"/>
                    <a:pt x="345" y="689"/>
                  </a:cubicBezTo>
                  <a:cubicBezTo>
                    <a:pt x="306" y="689"/>
                    <a:pt x="287" y="670"/>
                    <a:pt x="268" y="632"/>
                  </a:cubicBezTo>
                  <a:cubicBezTo>
                    <a:pt x="268" y="593"/>
                    <a:pt x="268" y="536"/>
                    <a:pt x="268" y="479"/>
                  </a:cubicBezTo>
                  <a:cubicBezTo>
                    <a:pt x="287" y="402"/>
                    <a:pt x="306" y="345"/>
                    <a:pt x="325" y="268"/>
                  </a:cubicBezTo>
                  <a:cubicBezTo>
                    <a:pt x="364" y="191"/>
                    <a:pt x="402" y="115"/>
                    <a:pt x="440" y="38"/>
                  </a:cubicBezTo>
                  <a:lnTo>
                    <a:pt x="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14;p45">
              <a:extLst>
                <a:ext uri="{FF2B5EF4-FFF2-40B4-BE49-F238E27FC236}">
                  <a16:creationId xmlns:a16="http://schemas.microsoft.com/office/drawing/2014/main" id="{AAC4FA48-628F-40C8-812B-986FD2407C4C}"/>
                </a:ext>
              </a:extLst>
            </p:cNvPr>
            <p:cNvSpPr/>
            <p:nvPr/>
          </p:nvSpPr>
          <p:spPr>
            <a:xfrm>
              <a:off x="1508575" y="1209175"/>
              <a:ext cx="42600" cy="41125"/>
            </a:xfrm>
            <a:custGeom>
              <a:avLst/>
              <a:gdLst/>
              <a:ahLst/>
              <a:cxnLst/>
              <a:rect l="l" t="t" r="r" b="b"/>
              <a:pathLst>
                <a:path w="1704" h="1645" extrusionOk="0">
                  <a:moveTo>
                    <a:pt x="383" y="0"/>
                  </a:moveTo>
                  <a:cubicBezTo>
                    <a:pt x="326" y="58"/>
                    <a:pt x="268" y="134"/>
                    <a:pt x="211" y="230"/>
                  </a:cubicBezTo>
                  <a:cubicBezTo>
                    <a:pt x="153" y="307"/>
                    <a:pt x="115" y="402"/>
                    <a:pt x="77" y="498"/>
                  </a:cubicBezTo>
                  <a:cubicBezTo>
                    <a:pt x="0" y="747"/>
                    <a:pt x="0" y="977"/>
                    <a:pt x="77" y="1168"/>
                  </a:cubicBezTo>
                  <a:cubicBezTo>
                    <a:pt x="153" y="1359"/>
                    <a:pt x="326" y="1513"/>
                    <a:pt x="555" y="1589"/>
                  </a:cubicBezTo>
                  <a:cubicBezTo>
                    <a:pt x="673" y="1625"/>
                    <a:pt x="782" y="1644"/>
                    <a:pt x="884" y="1644"/>
                  </a:cubicBezTo>
                  <a:cubicBezTo>
                    <a:pt x="999" y="1644"/>
                    <a:pt x="1105" y="1621"/>
                    <a:pt x="1206" y="1570"/>
                  </a:cubicBezTo>
                  <a:cubicBezTo>
                    <a:pt x="1378" y="1474"/>
                    <a:pt x="1531" y="1302"/>
                    <a:pt x="1608" y="1053"/>
                  </a:cubicBezTo>
                  <a:cubicBezTo>
                    <a:pt x="1646" y="958"/>
                    <a:pt x="1685" y="843"/>
                    <a:pt x="1685" y="728"/>
                  </a:cubicBezTo>
                  <a:cubicBezTo>
                    <a:pt x="1704" y="613"/>
                    <a:pt x="1704" y="517"/>
                    <a:pt x="1685" y="402"/>
                  </a:cubicBezTo>
                  <a:lnTo>
                    <a:pt x="976" y="154"/>
                  </a:lnTo>
                  <a:lnTo>
                    <a:pt x="766" y="747"/>
                  </a:lnTo>
                  <a:lnTo>
                    <a:pt x="1015" y="824"/>
                  </a:lnTo>
                  <a:lnTo>
                    <a:pt x="1110" y="594"/>
                  </a:lnTo>
                  <a:lnTo>
                    <a:pt x="1397" y="709"/>
                  </a:lnTo>
                  <a:cubicBezTo>
                    <a:pt x="1397" y="728"/>
                    <a:pt x="1397" y="766"/>
                    <a:pt x="1378" y="804"/>
                  </a:cubicBezTo>
                  <a:cubicBezTo>
                    <a:pt x="1378" y="843"/>
                    <a:pt x="1359" y="881"/>
                    <a:pt x="1359" y="919"/>
                  </a:cubicBezTo>
                  <a:cubicBezTo>
                    <a:pt x="1302" y="1053"/>
                    <a:pt x="1225" y="1149"/>
                    <a:pt x="1110" y="1206"/>
                  </a:cubicBezTo>
                  <a:cubicBezTo>
                    <a:pt x="1062" y="1230"/>
                    <a:pt x="1011" y="1241"/>
                    <a:pt x="956" y="1241"/>
                  </a:cubicBezTo>
                  <a:cubicBezTo>
                    <a:pt x="880" y="1241"/>
                    <a:pt x="797" y="1221"/>
                    <a:pt x="708" y="1187"/>
                  </a:cubicBezTo>
                  <a:cubicBezTo>
                    <a:pt x="536" y="1149"/>
                    <a:pt x="440" y="1053"/>
                    <a:pt x="383" y="938"/>
                  </a:cubicBezTo>
                  <a:cubicBezTo>
                    <a:pt x="326" y="824"/>
                    <a:pt x="326" y="690"/>
                    <a:pt x="383" y="556"/>
                  </a:cubicBezTo>
                  <a:cubicBezTo>
                    <a:pt x="402" y="460"/>
                    <a:pt x="440" y="383"/>
                    <a:pt x="498" y="307"/>
                  </a:cubicBezTo>
                  <a:cubicBezTo>
                    <a:pt x="555" y="249"/>
                    <a:pt x="613" y="173"/>
                    <a:pt x="689" y="96"/>
                  </a:cubicBez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15;p45">
              <a:extLst>
                <a:ext uri="{FF2B5EF4-FFF2-40B4-BE49-F238E27FC236}">
                  <a16:creationId xmlns:a16="http://schemas.microsoft.com/office/drawing/2014/main" id="{D6CD0290-DBC4-4546-BD4B-F1EDF57299FA}"/>
                </a:ext>
              </a:extLst>
            </p:cNvPr>
            <p:cNvSpPr/>
            <p:nvPr/>
          </p:nvSpPr>
          <p:spPr>
            <a:xfrm>
              <a:off x="1525800" y="1178075"/>
              <a:ext cx="47400" cy="42125"/>
            </a:xfrm>
            <a:custGeom>
              <a:avLst/>
              <a:gdLst/>
              <a:ahLst/>
              <a:cxnLst/>
              <a:rect l="l" t="t" r="r" b="b"/>
              <a:pathLst>
                <a:path w="1896" h="1685" extrusionOk="0">
                  <a:moveTo>
                    <a:pt x="440" y="383"/>
                  </a:moveTo>
                  <a:lnTo>
                    <a:pt x="1091" y="498"/>
                  </a:lnTo>
                  <a:lnTo>
                    <a:pt x="881" y="862"/>
                  </a:lnTo>
                  <a:lnTo>
                    <a:pt x="440" y="383"/>
                  </a:lnTo>
                  <a:close/>
                  <a:moveTo>
                    <a:pt x="230" y="0"/>
                  </a:moveTo>
                  <a:lnTo>
                    <a:pt x="0" y="421"/>
                  </a:lnTo>
                  <a:lnTo>
                    <a:pt x="1110" y="1685"/>
                  </a:lnTo>
                  <a:lnTo>
                    <a:pt x="1302" y="1321"/>
                  </a:lnTo>
                  <a:lnTo>
                    <a:pt x="1091" y="1091"/>
                  </a:lnTo>
                  <a:lnTo>
                    <a:pt x="1398" y="536"/>
                  </a:lnTo>
                  <a:lnTo>
                    <a:pt x="1704" y="594"/>
                  </a:lnTo>
                  <a:lnTo>
                    <a:pt x="1895" y="230"/>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16;p45">
              <a:extLst>
                <a:ext uri="{FF2B5EF4-FFF2-40B4-BE49-F238E27FC236}">
                  <a16:creationId xmlns:a16="http://schemas.microsoft.com/office/drawing/2014/main" id="{F7CF6AF1-E24F-4C4F-BF15-7D9DF89E82E5}"/>
                </a:ext>
              </a:extLst>
            </p:cNvPr>
            <p:cNvSpPr/>
            <p:nvPr/>
          </p:nvSpPr>
          <p:spPr>
            <a:xfrm>
              <a:off x="1545425" y="1128775"/>
              <a:ext cx="52175" cy="51725"/>
            </a:xfrm>
            <a:custGeom>
              <a:avLst/>
              <a:gdLst/>
              <a:ahLst/>
              <a:cxnLst/>
              <a:rect l="l" t="t" r="r" b="b"/>
              <a:pathLst>
                <a:path w="2087" h="2069" extrusionOk="0">
                  <a:moveTo>
                    <a:pt x="861" y="1"/>
                  </a:moveTo>
                  <a:lnTo>
                    <a:pt x="632" y="288"/>
                  </a:lnTo>
                  <a:lnTo>
                    <a:pt x="1474" y="958"/>
                  </a:lnTo>
                  <a:lnTo>
                    <a:pt x="268" y="747"/>
                  </a:lnTo>
                  <a:lnTo>
                    <a:pt x="0" y="1092"/>
                  </a:lnTo>
                  <a:lnTo>
                    <a:pt x="1225" y="2068"/>
                  </a:lnTo>
                  <a:lnTo>
                    <a:pt x="1455" y="1762"/>
                  </a:lnTo>
                  <a:lnTo>
                    <a:pt x="613" y="1092"/>
                  </a:lnTo>
                  <a:lnTo>
                    <a:pt x="613" y="1092"/>
                  </a:lnTo>
                  <a:lnTo>
                    <a:pt x="1799" y="1322"/>
                  </a:lnTo>
                  <a:lnTo>
                    <a:pt x="2086" y="977"/>
                  </a:lnTo>
                  <a:lnTo>
                    <a:pt x="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17;p45">
              <a:extLst>
                <a:ext uri="{FF2B5EF4-FFF2-40B4-BE49-F238E27FC236}">
                  <a16:creationId xmlns:a16="http://schemas.microsoft.com/office/drawing/2014/main" id="{823F0052-C53D-40CF-BD8C-36F7605001B8}"/>
                </a:ext>
              </a:extLst>
            </p:cNvPr>
            <p:cNvSpPr/>
            <p:nvPr/>
          </p:nvSpPr>
          <p:spPr>
            <a:xfrm>
              <a:off x="1581775" y="1098150"/>
              <a:ext cx="45500" cy="44525"/>
            </a:xfrm>
            <a:custGeom>
              <a:avLst/>
              <a:gdLst/>
              <a:ahLst/>
              <a:cxnLst/>
              <a:rect l="l" t="t" r="r" b="b"/>
              <a:pathLst>
                <a:path w="1820" h="1781" extrusionOk="0">
                  <a:moveTo>
                    <a:pt x="862" y="1"/>
                  </a:moveTo>
                  <a:cubicBezTo>
                    <a:pt x="785" y="39"/>
                    <a:pt x="690" y="58"/>
                    <a:pt x="613" y="116"/>
                  </a:cubicBezTo>
                  <a:cubicBezTo>
                    <a:pt x="517" y="173"/>
                    <a:pt x="441" y="231"/>
                    <a:pt x="364" y="288"/>
                  </a:cubicBezTo>
                  <a:cubicBezTo>
                    <a:pt x="154" y="479"/>
                    <a:pt x="39" y="671"/>
                    <a:pt x="20" y="881"/>
                  </a:cubicBezTo>
                  <a:cubicBezTo>
                    <a:pt x="1" y="1092"/>
                    <a:pt x="77" y="1283"/>
                    <a:pt x="250" y="1475"/>
                  </a:cubicBezTo>
                  <a:cubicBezTo>
                    <a:pt x="403" y="1666"/>
                    <a:pt x="594" y="1762"/>
                    <a:pt x="805" y="1781"/>
                  </a:cubicBezTo>
                  <a:cubicBezTo>
                    <a:pt x="1015" y="1781"/>
                    <a:pt x="1226" y="1704"/>
                    <a:pt x="1417" y="1532"/>
                  </a:cubicBezTo>
                  <a:cubicBezTo>
                    <a:pt x="1513" y="1456"/>
                    <a:pt x="1589" y="1360"/>
                    <a:pt x="1647" y="1283"/>
                  </a:cubicBezTo>
                  <a:cubicBezTo>
                    <a:pt x="1723" y="1188"/>
                    <a:pt x="1762" y="1092"/>
                    <a:pt x="1819" y="996"/>
                  </a:cubicBezTo>
                  <a:lnTo>
                    <a:pt x="1321" y="422"/>
                  </a:lnTo>
                  <a:lnTo>
                    <a:pt x="843" y="843"/>
                  </a:lnTo>
                  <a:lnTo>
                    <a:pt x="1015" y="1034"/>
                  </a:lnTo>
                  <a:lnTo>
                    <a:pt x="1207" y="881"/>
                  </a:lnTo>
                  <a:lnTo>
                    <a:pt x="1398" y="1111"/>
                  </a:lnTo>
                  <a:cubicBezTo>
                    <a:pt x="1398" y="1130"/>
                    <a:pt x="1379" y="1168"/>
                    <a:pt x="1341" y="1188"/>
                  </a:cubicBezTo>
                  <a:cubicBezTo>
                    <a:pt x="1321" y="1226"/>
                    <a:pt x="1302" y="1245"/>
                    <a:pt x="1264" y="1264"/>
                  </a:cubicBezTo>
                  <a:cubicBezTo>
                    <a:pt x="1149" y="1379"/>
                    <a:pt x="1034" y="1417"/>
                    <a:pt x="900" y="1417"/>
                  </a:cubicBezTo>
                  <a:cubicBezTo>
                    <a:pt x="785" y="1398"/>
                    <a:pt x="671" y="1322"/>
                    <a:pt x="556" y="1207"/>
                  </a:cubicBezTo>
                  <a:cubicBezTo>
                    <a:pt x="441" y="1073"/>
                    <a:pt x="403" y="958"/>
                    <a:pt x="403" y="824"/>
                  </a:cubicBezTo>
                  <a:cubicBezTo>
                    <a:pt x="403" y="709"/>
                    <a:pt x="479" y="594"/>
                    <a:pt x="594" y="479"/>
                  </a:cubicBezTo>
                  <a:cubicBezTo>
                    <a:pt x="651" y="422"/>
                    <a:pt x="728" y="384"/>
                    <a:pt x="805" y="326"/>
                  </a:cubicBezTo>
                  <a:cubicBezTo>
                    <a:pt x="900" y="288"/>
                    <a:pt x="977" y="269"/>
                    <a:pt x="1092" y="250"/>
                  </a:cubicBezTo>
                  <a:lnTo>
                    <a:pt x="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18;p45">
              <a:extLst>
                <a:ext uri="{FF2B5EF4-FFF2-40B4-BE49-F238E27FC236}">
                  <a16:creationId xmlns:a16="http://schemas.microsoft.com/office/drawing/2014/main" id="{DD287AF4-85D1-4284-90D0-AEBD7C3047F7}"/>
                </a:ext>
              </a:extLst>
            </p:cNvPr>
            <p:cNvSpPr/>
            <p:nvPr/>
          </p:nvSpPr>
          <p:spPr>
            <a:xfrm>
              <a:off x="1641125" y="1100075"/>
              <a:ext cx="13425" cy="13425"/>
            </a:xfrm>
            <a:custGeom>
              <a:avLst/>
              <a:gdLst/>
              <a:ahLst/>
              <a:cxnLst/>
              <a:rect l="l" t="t" r="r" b="b"/>
              <a:pathLst>
                <a:path w="537" h="537" extrusionOk="0">
                  <a:moveTo>
                    <a:pt x="326" y="0"/>
                  </a:moveTo>
                  <a:lnTo>
                    <a:pt x="0" y="192"/>
                  </a:lnTo>
                  <a:lnTo>
                    <a:pt x="211" y="536"/>
                  </a:lnTo>
                  <a:lnTo>
                    <a:pt x="536" y="345"/>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19;p45">
              <a:extLst>
                <a:ext uri="{FF2B5EF4-FFF2-40B4-BE49-F238E27FC236}">
                  <a16:creationId xmlns:a16="http://schemas.microsoft.com/office/drawing/2014/main" id="{DD05511B-59C8-4A35-80DC-E3326E80CF83}"/>
                </a:ext>
              </a:extLst>
            </p:cNvPr>
            <p:cNvSpPr/>
            <p:nvPr/>
          </p:nvSpPr>
          <p:spPr>
            <a:xfrm>
              <a:off x="1657875" y="1053650"/>
              <a:ext cx="38300" cy="44050"/>
            </a:xfrm>
            <a:custGeom>
              <a:avLst/>
              <a:gdLst/>
              <a:ahLst/>
              <a:cxnLst/>
              <a:rect l="l" t="t" r="r" b="b"/>
              <a:pathLst>
                <a:path w="1532" h="1762" extrusionOk="0">
                  <a:moveTo>
                    <a:pt x="957" y="1"/>
                  </a:moveTo>
                  <a:cubicBezTo>
                    <a:pt x="842" y="20"/>
                    <a:pt x="766" y="39"/>
                    <a:pt x="670" y="58"/>
                  </a:cubicBezTo>
                  <a:cubicBezTo>
                    <a:pt x="574" y="77"/>
                    <a:pt x="498" y="116"/>
                    <a:pt x="421" y="154"/>
                  </a:cubicBezTo>
                  <a:cubicBezTo>
                    <a:pt x="249" y="231"/>
                    <a:pt x="134" y="326"/>
                    <a:pt x="57" y="441"/>
                  </a:cubicBezTo>
                  <a:cubicBezTo>
                    <a:pt x="0" y="556"/>
                    <a:pt x="0" y="690"/>
                    <a:pt x="77" y="824"/>
                  </a:cubicBezTo>
                  <a:cubicBezTo>
                    <a:pt x="115" y="939"/>
                    <a:pt x="191" y="1015"/>
                    <a:pt x="287" y="1054"/>
                  </a:cubicBezTo>
                  <a:cubicBezTo>
                    <a:pt x="346" y="1077"/>
                    <a:pt x="420" y="1094"/>
                    <a:pt x="504" y="1094"/>
                  </a:cubicBezTo>
                  <a:cubicBezTo>
                    <a:pt x="556" y="1094"/>
                    <a:pt x="611" y="1087"/>
                    <a:pt x="670" y="1073"/>
                  </a:cubicBezTo>
                  <a:lnTo>
                    <a:pt x="823" y="1034"/>
                  </a:lnTo>
                  <a:cubicBezTo>
                    <a:pt x="871" y="1025"/>
                    <a:pt x="914" y="1020"/>
                    <a:pt x="950" y="1020"/>
                  </a:cubicBezTo>
                  <a:cubicBezTo>
                    <a:pt x="986" y="1020"/>
                    <a:pt x="1014" y="1025"/>
                    <a:pt x="1034" y="1034"/>
                  </a:cubicBezTo>
                  <a:cubicBezTo>
                    <a:pt x="1072" y="1034"/>
                    <a:pt x="1091" y="1073"/>
                    <a:pt x="1110" y="1111"/>
                  </a:cubicBezTo>
                  <a:cubicBezTo>
                    <a:pt x="1129" y="1168"/>
                    <a:pt x="1129" y="1207"/>
                    <a:pt x="1091" y="1264"/>
                  </a:cubicBezTo>
                  <a:cubicBezTo>
                    <a:pt x="1072" y="1302"/>
                    <a:pt x="1014" y="1341"/>
                    <a:pt x="938" y="1379"/>
                  </a:cubicBezTo>
                  <a:cubicBezTo>
                    <a:pt x="842" y="1417"/>
                    <a:pt x="766" y="1436"/>
                    <a:pt x="670" y="1456"/>
                  </a:cubicBezTo>
                  <a:lnTo>
                    <a:pt x="345" y="1456"/>
                  </a:lnTo>
                  <a:lnTo>
                    <a:pt x="479" y="1762"/>
                  </a:lnTo>
                  <a:cubicBezTo>
                    <a:pt x="593" y="1762"/>
                    <a:pt x="689" y="1743"/>
                    <a:pt x="804" y="1723"/>
                  </a:cubicBezTo>
                  <a:cubicBezTo>
                    <a:pt x="900" y="1704"/>
                    <a:pt x="995" y="1666"/>
                    <a:pt x="1091" y="1628"/>
                  </a:cubicBezTo>
                  <a:cubicBezTo>
                    <a:pt x="1282" y="1551"/>
                    <a:pt x="1397" y="1456"/>
                    <a:pt x="1474" y="1341"/>
                  </a:cubicBezTo>
                  <a:cubicBezTo>
                    <a:pt x="1531" y="1207"/>
                    <a:pt x="1531" y="1073"/>
                    <a:pt x="1455" y="920"/>
                  </a:cubicBezTo>
                  <a:cubicBezTo>
                    <a:pt x="1397" y="805"/>
                    <a:pt x="1321" y="709"/>
                    <a:pt x="1225" y="690"/>
                  </a:cubicBezTo>
                  <a:cubicBezTo>
                    <a:pt x="1177" y="671"/>
                    <a:pt x="1120" y="661"/>
                    <a:pt x="1053" y="661"/>
                  </a:cubicBezTo>
                  <a:cubicBezTo>
                    <a:pt x="986" y="661"/>
                    <a:pt x="909" y="671"/>
                    <a:pt x="823" y="690"/>
                  </a:cubicBezTo>
                  <a:lnTo>
                    <a:pt x="651" y="709"/>
                  </a:lnTo>
                  <a:cubicBezTo>
                    <a:pt x="574" y="728"/>
                    <a:pt x="517" y="728"/>
                    <a:pt x="479" y="728"/>
                  </a:cubicBezTo>
                  <a:cubicBezTo>
                    <a:pt x="440" y="728"/>
                    <a:pt x="402" y="690"/>
                    <a:pt x="402" y="652"/>
                  </a:cubicBezTo>
                  <a:cubicBezTo>
                    <a:pt x="364" y="613"/>
                    <a:pt x="383" y="556"/>
                    <a:pt x="402" y="518"/>
                  </a:cubicBezTo>
                  <a:cubicBezTo>
                    <a:pt x="440" y="479"/>
                    <a:pt x="498" y="441"/>
                    <a:pt x="593" y="403"/>
                  </a:cubicBezTo>
                  <a:cubicBezTo>
                    <a:pt x="651" y="364"/>
                    <a:pt x="727" y="345"/>
                    <a:pt x="823" y="326"/>
                  </a:cubicBezTo>
                  <a:cubicBezTo>
                    <a:pt x="900" y="307"/>
                    <a:pt x="995" y="307"/>
                    <a:pt x="1091" y="307"/>
                  </a:cubicBez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20;p45">
              <a:extLst>
                <a:ext uri="{FF2B5EF4-FFF2-40B4-BE49-F238E27FC236}">
                  <a16:creationId xmlns:a16="http://schemas.microsoft.com/office/drawing/2014/main" id="{09D3FE34-FBC6-4360-B97E-8523250556B3}"/>
                </a:ext>
              </a:extLst>
            </p:cNvPr>
            <p:cNvSpPr/>
            <p:nvPr/>
          </p:nvSpPr>
          <p:spPr>
            <a:xfrm>
              <a:off x="1692325" y="1037400"/>
              <a:ext cx="52175" cy="48825"/>
            </a:xfrm>
            <a:custGeom>
              <a:avLst/>
              <a:gdLst/>
              <a:ahLst/>
              <a:cxnLst/>
              <a:rect l="l" t="t" r="r" b="b"/>
              <a:pathLst>
                <a:path w="2087" h="1953" extrusionOk="0">
                  <a:moveTo>
                    <a:pt x="1704" y="0"/>
                  </a:moveTo>
                  <a:lnTo>
                    <a:pt x="1206" y="134"/>
                  </a:lnTo>
                  <a:lnTo>
                    <a:pt x="1053" y="1034"/>
                  </a:lnTo>
                  <a:lnTo>
                    <a:pt x="498" y="306"/>
                  </a:lnTo>
                  <a:lnTo>
                    <a:pt x="0" y="440"/>
                  </a:lnTo>
                  <a:lnTo>
                    <a:pt x="402" y="1952"/>
                  </a:lnTo>
                  <a:lnTo>
                    <a:pt x="766" y="1857"/>
                  </a:lnTo>
                  <a:lnTo>
                    <a:pt x="479" y="747"/>
                  </a:lnTo>
                  <a:lnTo>
                    <a:pt x="479" y="747"/>
                  </a:lnTo>
                  <a:lnTo>
                    <a:pt x="1053" y="1474"/>
                  </a:lnTo>
                  <a:lnTo>
                    <a:pt x="1302" y="1416"/>
                  </a:lnTo>
                  <a:lnTo>
                    <a:pt x="1436" y="498"/>
                  </a:lnTo>
                  <a:lnTo>
                    <a:pt x="1723" y="1608"/>
                  </a:lnTo>
                  <a:lnTo>
                    <a:pt x="2086" y="1512"/>
                  </a:lnTo>
                  <a:lnTo>
                    <a:pt x="1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1;p45">
              <a:extLst>
                <a:ext uri="{FF2B5EF4-FFF2-40B4-BE49-F238E27FC236}">
                  <a16:creationId xmlns:a16="http://schemas.microsoft.com/office/drawing/2014/main" id="{F242680D-0514-4131-8BB1-9264797F475B}"/>
                </a:ext>
              </a:extLst>
            </p:cNvPr>
            <p:cNvSpPr/>
            <p:nvPr/>
          </p:nvSpPr>
          <p:spPr>
            <a:xfrm>
              <a:off x="1745900" y="1035000"/>
              <a:ext cx="15350" cy="40225"/>
            </a:xfrm>
            <a:custGeom>
              <a:avLst/>
              <a:gdLst/>
              <a:ahLst/>
              <a:cxnLst/>
              <a:rect l="l" t="t" r="r" b="b"/>
              <a:pathLst>
                <a:path w="614" h="1609" extrusionOk="0">
                  <a:moveTo>
                    <a:pt x="403" y="0"/>
                  </a:moveTo>
                  <a:lnTo>
                    <a:pt x="1" y="58"/>
                  </a:lnTo>
                  <a:lnTo>
                    <a:pt x="211" y="1608"/>
                  </a:lnTo>
                  <a:lnTo>
                    <a:pt x="613" y="1551"/>
                  </a:lnTo>
                  <a:lnTo>
                    <a:pt x="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2;p45">
              <a:extLst>
                <a:ext uri="{FF2B5EF4-FFF2-40B4-BE49-F238E27FC236}">
                  <a16:creationId xmlns:a16="http://schemas.microsoft.com/office/drawing/2014/main" id="{07189679-29C7-4273-8643-2BDE1AE1B043}"/>
                </a:ext>
              </a:extLst>
            </p:cNvPr>
            <p:cNvSpPr/>
            <p:nvPr/>
          </p:nvSpPr>
          <p:spPr>
            <a:xfrm>
              <a:off x="1766475" y="1033075"/>
              <a:ext cx="30175" cy="39750"/>
            </a:xfrm>
            <a:custGeom>
              <a:avLst/>
              <a:gdLst/>
              <a:ahLst/>
              <a:cxnLst/>
              <a:rect l="l" t="t" r="r" b="b"/>
              <a:pathLst>
                <a:path w="1207" h="1590" extrusionOk="0">
                  <a:moveTo>
                    <a:pt x="403" y="1"/>
                  </a:moveTo>
                  <a:lnTo>
                    <a:pt x="1" y="20"/>
                  </a:lnTo>
                  <a:lnTo>
                    <a:pt x="97" y="1589"/>
                  </a:lnTo>
                  <a:lnTo>
                    <a:pt x="1207" y="1532"/>
                  </a:lnTo>
                  <a:lnTo>
                    <a:pt x="1188" y="1226"/>
                  </a:lnTo>
                  <a:lnTo>
                    <a:pt x="479" y="1264"/>
                  </a:ln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23;p45">
              <a:extLst>
                <a:ext uri="{FF2B5EF4-FFF2-40B4-BE49-F238E27FC236}">
                  <a16:creationId xmlns:a16="http://schemas.microsoft.com/office/drawing/2014/main" id="{3F2D610C-E936-46DA-A78C-99C14D7A8079}"/>
                </a:ext>
              </a:extLst>
            </p:cNvPr>
            <p:cNvSpPr/>
            <p:nvPr/>
          </p:nvSpPr>
          <p:spPr>
            <a:xfrm>
              <a:off x="1800450" y="1032600"/>
              <a:ext cx="29700" cy="40700"/>
            </a:xfrm>
            <a:custGeom>
              <a:avLst/>
              <a:gdLst/>
              <a:ahLst/>
              <a:cxnLst/>
              <a:rect l="l" t="t" r="r" b="b"/>
              <a:pathLst>
                <a:path w="1188" h="1628" extrusionOk="0">
                  <a:moveTo>
                    <a:pt x="97" y="1"/>
                  </a:moveTo>
                  <a:lnTo>
                    <a:pt x="1" y="1551"/>
                  </a:lnTo>
                  <a:lnTo>
                    <a:pt x="1111" y="1628"/>
                  </a:lnTo>
                  <a:lnTo>
                    <a:pt x="1130" y="1321"/>
                  </a:lnTo>
                  <a:lnTo>
                    <a:pt x="422" y="1283"/>
                  </a:lnTo>
                  <a:lnTo>
                    <a:pt x="441" y="919"/>
                  </a:lnTo>
                  <a:lnTo>
                    <a:pt x="1092" y="958"/>
                  </a:lnTo>
                  <a:lnTo>
                    <a:pt x="1111" y="651"/>
                  </a:lnTo>
                  <a:lnTo>
                    <a:pt x="460" y="613"/>
                  </a:lnTo>
                  <a:lnTo>
                    <a:pt x="479" y="326"/>
                  </a:lnTo>
                  <a:lnTo>
                    <a:pt x="1169" y="364"/>
                  </a:lnTo>
                  <a:lnTo>
                    <a:pt x="1188" y="58"/>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24;p45">
              <a:extLst>
                <a:ext uri="{FF2B5EF4-FFF2-40B4-BE49-F238E27FC236}">
                  <a16:creationId xmlns:a16="http://schemas.microsoft.com/office/drawing/2014/main" id="{CD4D4F81-8094-43A9-AE45-B76ED456380A}"/>
                </a:ext>
              </a:extLst>
            </p:cNvPr>
            <p:cNvSpPr/>
            <p:nvPr/>
          </p:nvSpPr>
          <p:spPr>
            <a:xfrm>
              <a:off x="1836825" y="1034525"/>
              <a:ext cx="39275" cy="43075"/>
            </a:xfrm>
            <a:custGeom>
              <a:avLst/>
              <a:gdLst/>
              <a:ahLst/>
              <a:cxnLst/>
              <a:rect l="l" t="t" r="r" b="b"/>
              <a:pathLst>
                <a:path w="1571" h="1723" extrusionOk="0">
                  <a:moveTo>
                    <a:pt x="1" y="0"/>
                  </a:moveTo>
                  <a:lnTo>
                    <a:pt x="422" y="1015"/>
                  </a:lnTo>
                  <a:lnTo>
                    <a:pt x="288" y="1646"/>
                  </a:lnTo>
                  <a:lnTo>
                    <a:pt x="690" y="1723"/>
                  </a:lnTo>
                  <a:lnTo>
                    <a:pt x="805" y="1072"/>
                  </a:lnTo>
                  <a:lnTo>
                    <a:pt x="1570" y="287"/>
                  </a:lnTo>
                  <a:lnTo>
                    <a:pt x="1130" y="211"/>
                  </a:lnTo>
                  <a:lnTo>
                    <a:pt x="671" y="708"/>
                  </a:lnTo>
                  <a:lnTo>
                    <a:pt x="422" y="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25;p45">
              <a:extLst>
                <a:ext uri="{FF2B5EF4-FFF2-40B4-BE49-F238E27FC236}">
                  <a16:creationId xmlns:a16="http://schemas.microsoft.com/office/drawing/2014/main" id="{0A92462E-B082-4458-9424-72C13E750CBF}"/>
                </a:ext>
              </a:extLst>
            </p:cNvPr>
            <p:cNvSpPr/>
            <p:nvPr/>
          </p:nvSpPr>
          <p:spPr>
            <a:xfrm>
              <a:off x="1885625" y="1051200"/>
              <a:ext cx="36400" cy="40225"/>
            </a:xfrm>
            <a:custGeom>
              <a:avLst/>
              <a:gdLst/>
              <a:ahLst/>
              <a:cxnLst/>
              <a:rect l="l" t="t" r="r" b="b"/>
              <a:pathLst>
                <a:path w="1456" h="1609" extrusionOk="0">
                  <a:moveTo>
                    <a:pt x="848" y="278"/>
                  </a:moveTo>
                  <a:cubicBezTo>
                    <a:pt x="872" y="278"/>
                    <a:pt x="896" y="282"/>
                    <a:pt x="920" y="290"/>
                  </a:cubicBezTo>
                  <a:cubicBezTo>
                    <a:pt x="996" y="309"/>
                    <a:pt x="1035" y="367"/>
                    <a:pt x="1054" y="424"/>
                  </a:cubicBezTo>
                  <a:cubicBezTo>
                    <a:pt x="1073" y="462"/>
                    <a:pt x="1073" y="539"/>
                    <a:pt x="1035" y="635"/>
                  </a:cubicBezTo>
                  <a:cubicBezTo>
                    <a:pt x="996" y="711"/>
                    <a:pt x="958" y="769"/>
                    <a:pt x="901" y="807"/>
                  </a:cubicBezTo>
                  <a:cubicBezTo>
                    <a:pt x="878" y="818"/>
                    <a:pt x="850" y="829"/>
                    <a:pt x="815" y="829"/>
                  </a:cubicBezTo>
                  <a:cubicBezTo>
                    <a:pt x="790" y="829"/>
                    <a:pt x="761" y="823"/>
                    <a:pt x="728" y="807"/>
                  </a:cubicBezTo>
                  <a:cubicBezTo>
                    <a:pt x="671" y="788"/>
                    <a:pt x="633" y="750"/>
                    <a:pt x="613" y="692"/>
                  </a:cubicBezTo>
                  <a:cubicBezTo>
                    <a:pt x="594" y="635"/>
                    <a:pt x="594" y="558"/>
                    <a:pt x="633" y="482"/>
                  </a:cubicBezTo>
                  <a:cubicBezTo>
                    <a:pt x="671" y="386"/>
                    <a:pt x="709" y="329"/>
                    <a:pt x="747" y="309"/>
                  </a:cubicBezTo>
                  <a:cubicBezTo>
                    <a:pt x="781" y="287"/>
                    <a:pt x="815" y="278"/>
                    <a:pt x="848" y="278"/>
                  </a:cubicBezTo>
                  <a:close/>
                  <a:moveTo>
                    <a:pt x="755" y="0"/>
                  </a:moveTo>
                  <a:cubicBezTo>
                    <a:pt x="685" y="0"/>
                    <a:pt x="618" y="15"/>
                    <a:pt x="556" y="41"/>
                  </a:cubicBezTo>
                  <a:cubicBezTo>
                    <a:pt x="403" y="99"/>
                    <a:pt x="307" y="214"/>
                    <a:pt x="250" y="367"/>
                  </a:cubicBezTo>
                  <a:cubicBezTo>
                    <a:pt x="192" y="520"/>
                    <a:pt x="212" y="654"/>
                    <a:pt x="269" y="769"/>
                  </a:cubicBezTo>
                  <a:cubicBezTo>
                    <a:pt x="326" y="884"/>
                    <a:pt x="422" y="979"/>
                    <a:pt x="575" y="1037"/>
                  </a:cubicBezTo>
                  <a:cubicBezTo>
                    <a:pt x="633" y="1056"/>
                    <a:pt x="690" y="1075"/>
                    <a:pt x="747" y="1075"/>
                  </a:cubicBezTo>
                  <a:cubicBezTo>
                    <a:pt x="805" y="1075"/>
                    <a:pt x="862" y="1075"/>
                    <a:pt x="920" y="1056"/>
                  </a:cubicBezTo>
                  <a:lnTo>
                    <a:pt x="920" y="1056"/>
                  </a:lnTo>
                  <a:cubicBezTo>
                    <a:pt x="862" y="1171"/>
                    <a:pt x="786" y="1247"/>
                    <a:pt x="709" y="1286"/>
                  </a:cubicBezTo>
                  <a:cubicBezTo>
                    <a:pt x="661" y="1305"/>
                    <a:pt x="613" y="1314"/>
                    <a:pt x="563" y="1314"/>
                  </a:cubicBezTo>
                  <a:cubicBezTo>
                    <a:pt x="513" y="1314"/>
                    <a:pt x="460" y="1305"/>
                    <a:pt x="403" y="1286"/>
                  </a:cubicBezTo>
                  <a:cubicBezTo>
                    <a:pt x="345" y="1266"/>
                    <a:pt x="307" y="1247"/>
                    <a:pt x="250" y="1209"/>
                  </a:cubicBezTo>
                  <a:cubicBezTo>
                    <a:pt x="212" y="1171"/>
                    <a:pt x="154" y="1132"/>
                    <a:pt x="97" y="1075"/>
                  </a:cubicBezTo>
                  <a:lnTo>
                    <a:pt x="1" y="1343"/>
                  </a:lnTo>
                  <a:cubicBezTo>
                    <a:pt x="58" y="1381"/>
                    <a:pt x="116" y="1420"/>
                    <a:pt x="173" y="1458"/>
                  </a:cubicBezTo>
                  <a:cubicBezTo>
                    <a:pt x="231" y="1496"/>
                    <a:pt x="288" y="1534"/>
                    <a:pt x="365" y="1554"/>
                  </a:cubicBezTo>
                  <a:cubicBezTo>
                    <a:pt x="464" y="1590"/>
                    <a:pt x="559" y="1609"/>
                    <a:pt x="650" y="1609"/>
                  </a:cubicBezTo>
                  <a:cubicBezTo>
                    <a:pt x="752" y="1609"/>
                    <a:pt x="848" y="1585"/>
                    <a:pt x="939" y="1534"/>
                  </a:cubicBezTo>
                  <a:cubicBezTo>
                    <a:pt x="1130" y="1439"/>
                    <a:pt x="1264" y="1266"/>
                    <a:pt x="1341" y="1018"/>
                  </a:cubicBezTo>
                  <a:cubicBezTo>
                    <a:pt x="1437" y="788"/>
                    <a:pt x="1456" y="577"/>
                    <a:pt x="1398" y="424"/>
                  </a:cubicBezTo>
                  <a:cubicBezTo>
                    <a:pt x="1341" y="252"/>
                    <a:pt x="1207" y="118"/>
                    <a:pt x="1015" y="61"/>
                  </a:cubicBezTo>
                  <a:cubicBezTo>
                    <a:pt x="923" y="20"/>
                    <a:pt x="836"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26;p45">
              <a:extLst>
                <a:ext uri="{FF2B5EF4-FFF2-40B4-BE49-F238E27FC236}">
                  <a16:creationId xmlns:a16="http://schemas.microsoft.com/office/drawing/2014/main" id="{AF093259-4EC3-415B-8B3C-6BA51771B1BD}"/>
                </a:ext>
              </a:extLst>
            </p:cNvPr>
            <p:cNvSpPr/>
            <p:nvPr/>
          </p:nvSpPr>
          <p:spPr>
            <a:xfrm>
              <a:off x="1919125" y="1067025"/>
              <a:ext cx="36875" cy="40150"/>
            </a:xfrm>
            <a:custGeom>
              <a:avLst/>
              <a:gdLst/>
              <a:ahLst/>
              <a:cxnLst/>
              <a:rect l="l" t="t" r="r" b="b"/>
              <a:pathLst>
                <a:path w="1475" h="1606" extrusionOk="0">
                  <a:moveTo>
                    <a:pt x="895" y="300"/>
                  </a:moveTo>
                  <a:cubicBezTo>
                    <a:pt x="927" y="300"/>
                    <a:pt x="962" y="310"/>
                    <a:pt x="996" y="327"/>
                  </a:cubicBezTo>
                  <a:cubicBezTo>
                    <a:pt x="1073" y="365"/>
                    <a:pt x="1111" y="442"/>
                    <a:pt x="1111" y="519"/>
                  </a:cubicBezTo>
                  <a:cubicBezTo>
                    <a:pt x="1092" y="614"/>
                    <a:pt x="1054" y="748"/>
                    <a:pt x="958" y="921"/>
                  </a:cubicBezTo>
                  <a:cubicBezTo>
                    <a:pt x="862" y="1093"/>
                    <a:pt x="786" y="1208"/>
                    <a:pt x="709" y="1265"/>
                  </a:cubicBezTo>
                  <a:cubicBezTo>
                    <a:pt x="677" y="1297"/>
                    <a:pt x="640" y="1311"/>
                    <a:pt x="600" y="1311"/>
                  </a:cubicBezTo>
                  <a:cubicBezTo>
                    <a:pt x="567" y="1311"/>
                    <a:pt x="533" y="1301"/>
                    <a:pt x="498" y="1284"/>
                  </a:cubicBezTo>
                  <a:cubicBezTo>
                    <a:pt x="422" y="1246"/>
                    <a:pt x="384" y="1169"/>
                    <a:pt x="384" y="1093"/>
                  </a:cubicBezTo>
                  <a:cubicBezTo>
                    <a:pt x="384" y="997"/>
                    <a:pt x="441" y="863"/>
                    <a:pt x="537" y="691"/>
                  </a:cubicBezTo>
                  <a:cubicBezTo>
                    <a:pt x="632" y="519"/>
                    <a:pt x="709" y="404"/>
                    <a:pt x="786" y="346"/>
                  </a:cubicBezTo>
                  <a:cubicBezTo>
                    <a:pt x="817" y="315"/>
                    <a:pt x="855" y="300"/>
                    <a:pt x="895" y="300"/>
                  </a:cubicBezTo>
                  <a:close/>
                  <a:moveTo>
                    <a:pt x="825" y="1"/>
                  </a:moveTo>
                  <a:cubicBezTo>
                    <a:pt x="751" y="1"/>
                    <a:pt x="680" y="15"/>
                    <a:pt x="613" y="40"/>
                  </a:cubicBezTo>
                  <a:cubicBezTo>
                    <a:pt x="441" y="117"/>
                    <a:pt x="307" y="270"/>
                    <a:pt x="173" y="499"/>
                  </a:cubicBezTo>
                  <a:cubicBezTo>
                    <a:pt x="58" y="729"/>
                    <a:pt x="1" y="940"/>
                    <a:pt x="39" y="1112"/>
                  </a:cubicBezTo>
                  <a:cubicBezTo>
                    <a:pt x="77" y="1284"/>
                    <a:pt x="173" y="1418"/>
                    <a:pt x="364" y="1514"/>
                  </a:cubicBezTo>
                  <a:cubicBezTo>
                    <a:pt x="459" y="1577"/>
                    <a:pt x="554" y="1605"/>
                    <a:pt x="649" y="1605"/>
                  </a:cubicBezTo>
                  <a:cubicBezTo>
                    <a:pt x="726" y="1605"/>
                    <a:pt x="804" y="1587"/>
                    <a:pt x="881" y="1552"/>
                  </a:cubicBezTo>
                  <a:cubicBezTo>
                    <a:pt x="1054" y="1495"/>
                    <a:pt x="1188" y="1342"/>
                    <a:pt x="1322" y="1112"/>
                  </a:cubicBezTo>
                  <a:cubicBezTo>
                    <a:pt x="1436" y="882"/>
                    <a:pt x="1475" y="672"/>
                    <a:pt x="1455" y="499"/>
                  </a:cubicBezTo>
                  <a:cubicBezTo>
                    <a:pt x="1417" y="327"/>
                    <a:pt x="1302" y="174"/>
                    <a:pt x="1130" y="78"/>
                  </a:cubicBezTo>
                  <a:cubicBezTo>
                    <a:pt x="1022" y="24"/>
                    <a:pt x="920"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27;p45">
              <a:extLst>
                <a:ext uri="{FF2B5EF4-FFF2-40B4-BE49-F238E27FC236}">
                  <a16:creationId xmlns:a16="http://schemas.microsoft.com/office/drawing/2014/main" id="{E8226365-A869-4287-ADBD-FBD4943BE9C1}"/>
                </a:ext>
              </a:extLst>
            </p:cNvPr>
            <p:cNvSpPr/>
            <p:nvPr/>
          </p:nvSpPr>
          <p:spPr>
            <a:xfrm>
              <a:off x="1958375" y="1083800"/>
              <a:ext cx="19150" cy="15350"/>
            </a:xfrm>
            <a:custGeom>
              <a:avLst/>
              <a:gdLst/>
              <a:ahLst/>
              <a:cxnLst/>
              <a:rect l="l" t="t" r="r" b="b"/>
              <a:pathLst>
                <a:path w="766" h="614" extrusionOk="0">
                  <a:moveTo>
                    <a:pt x="460" y="1"/>
                  </a:moveTo>
                  <a:lnTo>
                    <a:pt x="307" y="250"/>
                  </a:lnTo>
                  <a:lnTo>
                    <a:pt x="0" y="498"/>
                  </a:lnTo>
                  <a:lnTo>
                    <a:pt x="192" y="613"/>
                  </a:lnTo>
                  <a:lnTo>
                    <a:pt x="594" y="441"/>
                  </a:lnTo>
                  <a:lnTo>
                    <a:pt x="766" y="192"/>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28;p45">
              <a:extLst>
                <a:ext uri="{FF2B5EF4-FFF2-40B4-BE49-F238E27FC236}">
                  <a16:creationId xmlns:a16="http://schemas.microsoft.com/office/drawing/2014/main" id="{0A02341E-54E5-4519-AB20-9A38296C1646}"/>
                </a:ext>
              </a:extLst>
            </p:cNvPr>
            <p:cNvSpPr/>
            <p:nvPr/>
          </p:nvSpPr>
          <p:spPr>
            <a:xfrm>
              <a:off x="1957900" y="1101900"/>
              <a:ext cx="36375" cy="33125"/>
            </a:xfrm>
            <a:custGeom>
              <a:avLst/>
              <a:gdLst/>
              <a:ahLst/>
              <a:cxnLst/>
              <a:rect l="l" t="t" r="r" b="b"/>
              <a:pathLst>
                <a:path w="1455" h="1325" extrusionOk="0">
                  <a:moveTo>
                    <a:pt x="722" y="0"/>
                  </a:moveTo>
                  <a:cubicBezTo>
                    <a:pt x="627" y="0"/>
                    <a:pt x="545" y="55"/>
                    <a:pt x="479" y="138"/>
                  </a:cubicBezTo>
                  <a:cubicBezTo>
                    <a:pt x="421" y="234"/>
                    <a:pt x="383" y="310"/>
                    <a:pt x="402" y="406"/>
                  </a:cubicBezTo>
                  <a:cubicBezTo>
                    <a:pt x="421" y="483"/>
                    <a:pt x="479" y="597"/>
                    <a:pt x="613" y="712"/>
                  </a:cubicBezTo>
                  <a:lnTo>
                    <a:pt x="651" y="770"/>
                  </a:lnTo>
                  <a:cubicBezTo>
                    <a:pt x="708" y="808"/>
                    <a:pt x="747" y="865"/>
                    <a:pt x="747" y="884"/>
                  </a:cubicBezTo>
                  <a:cubicBezTo>
                    <a:pt x="766" y="923"/>
                    <a:pt x="747" y="942"/>
                    <a:pt x="728" y="961"/>
                  </a:cubicBezTo>
                  <a:cubicBezTo>
                    <a:pt x="714" y="989"/>
                    <a:pt x="689" y="1007"/>
                    <a:pt x="662" y="1007"/>
                  </a:cubicBezTo>
                  <a:cubicBezTo>
                    <a:pt x="652" y="1007"/>
                    <a:pt x="642" y="1004"/>
                    <a:pt x="632" y="999"/>
                  </a:cubicBezTo>
                  <a:cubicBezTo>
                    <a:pt x="594" y="999"/>
                    <a:pt x="536" y="980"/>
                    <a:pt x="479" y="923"/>
                  </a:cubicBezTo>
                  <a:cubicBezTo>
                    <a:pt x="421" y="865"/>
                    <a:pt x="364" y="827"/>
                    <a:pt x="306" y="750"/>
                  </a:cubicBezTo>
                  <a:cubicBezTo>
                    <a:pt x="268" y="693"/>
                    <a:pt x="211" y="617"/>
                    <a:pt x="172" y="540"/>
                  </a:cubicBezTo>
                  <a:lnTo>
                    <a:pt x="0" y="770"/>
                  </a:lnTo>
                  <a:cubicBezTo>
                    <a:pt x="58" y="846"/>
                    <a:pt x="115" y="904"/>
                    <a:pt x="172" y="980"/>
                  </a:cubicBezTo>
                  <a:cubicBezTo>
                    <a:pt x="230" y="1038"/>
                    <a:pt x="287" y="1095"/>
                    <a:pt x="345" y="1133"/>
                  </a:cubicBezTo>
                  <a:cubicBezTo>
                    <a:pt x="498" y="1248"/>
                    <a:pt x="613" y="1306"/>
                    <a:pt x="728" y="1325"/>
                  </a:cubicBezTo>
                  <a:cubicBezTo>
                    <a:pt x="842" y="1325"/>
                    <a:pt x="938" y="1286"/>
                    <a:pt x="1015" y="1191"/>
                  </a:cubicBezTo>
                  <a:cubicBezTo>
                    <a:pt x="1091" y="1095"/>
                    <a:pt x="1110" y="999"/>
                    <a:pt x="1110" y="923"/>
                  </a:cubicBezTo>
                  <a:cubicBezTo>
                    <a:pt x="1091" y="827"/>
                    <a:pt x="1015" y="712"/>
                    <a:pt x="881" y="578"/>
                  </a:cubicBezTo>
                  <a:lnTo>
                    <a:pt x="823" y="540"/>
                  </a:lnTo>
                  <a:cubicBezTo>
                    <a:pt x="785" y="483"/>
                    <a:pt x="747" y="444"/>
                    <a:pt x="728" y="406"/>
                  </a:cubicBezTo>
                  <a:cubicBezTo>
                    <a:pt x="728" y="387"/>
                    <a:pt x="728" y="368"/>
                    <a:pt x="747" y="329"/>
                  </a:cubicBezTo>
                  <a:cubicBezTo>
                    <a:pt x="760" y="316"/>
                    <a:pt x="783" y="302"/>
                    <a:pt x="809" y="302"/>
                  </a:cubicBezTo>
                  <a:cubicBezTo>
                    <a:pt x="820" y="302"/>
                    <a:pt x="831" y="305"/>
                    <a:pt x="842" y="310"/>
                  </a:cubicBezTo>
                  <a:cubicBezTo>
                    <a:pt x="881" y="310"/>
                    <a:pt x="919" y="329"/>
                    <a:pt x="976" y="387"/>
                  </a:cubicBezTo>
                  <a:cubicBezTo>
                    <a:pt x="1034" y="425"/>
                    <a:pt x="1091" y="483"/>
                    <a:pt x="1129" y="540"/>
                  </a:cubicBezTo>
                  <a:cubicBezTo>
                    <a:pt x="1187" y="597"/>
                    <a:pt x="1225" y="655"/>
                    <a:pt x="1263" y="731"/>
                  </a:cubicBezTo>
                  <a:lnTo>
                    <a:pt x="1455" y="521"/>
                  </a:lnTo>
                  <a:cubicBezTo>
                    <a:pt x="1397" y="444"/>
                    <a:pt x="1340" y="368"/>
                    <a:pt x="1283" y="329"/>
                  </a:cubicBezTo>
                  <a:cubicBezTo>
                    <a:pt x="1225" y="272"/>
                    <a:pt x="1168" y="215"/>
                    <a:pt x="1129" y="176"/>
                  </a:cubicBezTo>
                  <a:cubicBezTo>
                    <a:pt x="976" y="61"/>
                    <a:pt x="862" y="4"/>
                    <a:pt x="766" y="4"/>
                  </a:cubicBezTo>
                  <a:cubicBezTo>
                    <a:pt x="751" y="2"/>
                    <a:pt x="736"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29;p45">
              <a:extLst>
                <a:ext uri="{FF2B5EF4-FFF2-40B4-BE49-F238E27FC236}">
                  <a16:creationId xmlns:a16="http://schemas.microsoft.com/office/drawing/2014/main" id="{29CC58C1-221D-481A-A7D4-D35DBD292C3F}"/>
                </a:ext>
              </a:extLst>
            </p:cNvPr>
            <p:cNvSpPr/>
            <p:nvPr/>
          </p:nvSpPr>
          <p:spPr>
            <a:xfrm>
              <a:off x="1997125" y="1131900"/>
              <a:ext cx="44525" cy="44750"/>
            </a:xfrm>
            <a:custGeom>
              <a:avLst/>
              <a:gdLst/>
              <a:ahLst/>
              <a:cxnLst/>
              <a:rect l="l" t="t" r="r" b="b"/>
              <a:pathLst>
                <a:path w="1781" h="1790" extrusionOk="0">
                  <a:moveTo>
                    <a:pt x="813" y="0"/>
                  </a:moveTo>
                  <a:cubicBezTo>
                    <a:pt x="643" y="0"/>
                    <a:pt x="485" y="74"/>
                    <a:pt x="326" y="201"/>
                  </a:cubicBezTo>
                  <a:cubicBezTo>
                    <a:pt x="116" y="374"/>
                    <a:pt x="20" y="546"/>
                    <a:pt x="1" y="756"/>
                  </a:cubicBezTo>
                  <a:cubicBezTo>
                    <a:pt x="1" y="967"/>
                    <a:pt x="77" y="1177"/>
                    <a:pt x="230" y="1388"/>
                  </a:cubicBezTo>
                  <a:cubicBezTo>
                    <a:pt x="307" y="1465"/>
                    <a:pt x="384" y="1541"/>
                    <a:pt x="479" y="1618"/>
                  </a:cubicBezTo>
                  <a:cubicBezTo>
                    <a:pt x="575" y="1694"/>
                    <a:pt x="671" y="1752"/>
                    <a:pt x="766" y="1790"/>
                  </a:cubicBezTo>
                  <a:lnTo>
                    <a:pt x="1341" y="1311"/>
                  </a:lnTo>
                  <a:lnTo>
                    <a:pt x="939" y="814"/>
                  </a:lnTo>
                  <a:lnTo>
                    <a:pt x="728" y="986"/>
                  </a:lnTo>
                  <a:lnTo>
                    <a:pt x="900" y="1177"/>
                  </a:lnTo>
                  <a:lnTo>
                    <a:pt x="652" y="1388"/>
                  </a:lnTo>
                  <a:cubicBezTo>
                    <a:pt x="632" y="1369"/>
                    <a:pt x="594" y="1350"/>
                    <a:pt x="575" y="1311"/>
                  </a:cubicBezTo>
                  <a:cubicBezTo>
                    <a:pt x="556" y="1292"/>
                    <a:pt x="518" y="1273"/>
                    <a:pt x="498" y="1235"/>
                  </a:cubicBezTo>
                  <a:cubicBezTo>
                    <a:pt x="403" y="1120"/>
                    <a:pt x="345" y="986"/>
                    <a:pt x="364" y="871"/>
                  </a:cubicBezTo>
                  <a:cubicBezTo>
                    <a:pt x="384" y="756"/>
                    <a:pt x="460" y="642"/>
                    <a:pt x="594" y="527"/>
                  </a:cubicBezTo>
                  <a:cubicBezTo>
                    <a:pt x="709" y="431"/>
                    <a:pt x="843" y="374"/>
                    <a:pt x="958" y="374"/>
                  </a:cubicBezTo>
                  <a:cubicBezTo>
                    <a:pt x="1092" y="393"/>
                    <a:pt x="1207" y="450"/>
                    <a:pt x="1302" y="584"/>
                  </a:cubicBezTo>
                  <a:cubicBezTo>
                    <a:pt x="1360" y="642"/>
                    <a:pt x="1417" y="718"/>
                    <a:pt x="1455" y="814"/>
                  </a:cubicBezTo>
                  <a:cubicBezTo>
                    <a:pt x="1475" y="890"/>
                    <a:pt x="1513" y="986"/>
                    <a:pt x="1532" y="1082"/>
                  </a:cubicBezTo>
                  <a:lnTo>
                    <a:pt x="1781" y="871"/>
                  </a:lnTo>
                  <a:cubicBezTo>
                    <a:pt x="1762" y="775"/>
                    <a:pt x="1723" y="699"/>
                    <a:pt x="1666" y="603"/>
                  </a:cubicBezTo>
                  <a:cubicBezTo>
                    <a:pt x="1628" y="527"/>
                    <a:pt x="1570" y="431"/>
                    <a:pt x="1494" y="354"/>
                  </a:cubicBezTo>
                  <a:cubicBezTo>
                    <a:pt x="1321" y="144"/>
                    <a:pt x="1130" y="29"/>
                    <a:pt x="919" y="10"/>
                  </a:cubicBezTo>
                  <a:cubicBezTo>
                    <a:pt x="883" y="3"/>
                    <a:pt x="848"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0;p45">
              <a:extLst>
                <a:ext uri="{FF2B5EF4-FFF2-40B4-BE49-F238E27FC236}">
                  <a16:creationId xmlns:a16="http://schemas.microsoft.com/office/drawing/2014/main" id="{639ADE85-4F1D-46C2-8574-C59D8698E042}"/>
                </a:ext>
              </a:extLst>
            </p:cNvPr>
            <p:cNvSpPr/>
            <p:nvPr/>
          </p:nvSpPr>
          <p:spPr>
            <a:xfrm>
              <a:off x="2013875" y="1171375"/>
              <a:ext cx="47400" cy="42600"/>
            </a:xfrm>
            <a:custGeom>
              <a:avLst/>
              <a:gdLst/>
              <a:ahLst/>
              <a:cxnLst/>
              <a:rect l="l" t="t" r="r" b="b"/>
              <a:pathLst>
                <a:path w="1896" h="1704" extrusionOk="0">
                  <a:moveTo>
                    <a:pt x="1455" y="383"/>
                  </a:moveTo>
                  <a:lnTo>
                    <a:pt x="1034" y="881"/>
                  </a:lnTo>
                  <a:lnTo>
                    <a:pt x="805" y="517"/>
                  </a:lnTo>
                  <a:lnTo>
                    <a:pt x="1455" y="383"/>
                  </a:lnTo>
                  <a:close/>
                  <a:moveTo>
                    <a:pt x="1647" y="0"/>
                  </a:moveTo>
                  <a:lnTo>
                    <a:pt x="1" y="268"/>
                  </a:lnTo>
                  <a:lnTo>
                    <a:pt x="211" y="632"/>
                  </a:lnTo>
                  <a:lnTo>
                    <a:pt x="498" y="575"/>
                  </a:lnTo>
                  <a:lnTo>
                    <a:pt x="824" y="1111"/>
                  </a:lnTo>
                  <a:lnTo>
                    <a:pt x="632" y="1340"/>
                  </a:lnTo>
                  <a:lnTo>
                    <a:pt x="824" y="1704"/>
                  </a:lnTo>
                  <a:lnTo>
                    <a:pt x="1896" y="402"/>
                  </a:lnTo>
                  <a:lnTo>
                    <a:pt x="1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31;p45">
              <a:extLst>
                <a:ext uri="{FF2B5EF4-FFF2-40B4-BE49-F238E27FC236}">
                  <a16:creationId xmlns:a16="http://schemas.microsoft.com/office/drawing/2014/main" id="{EDD0BED1-391F-496E-AFEA-150021D2A2BD}"/>
                </a:ext>
              </a:extLst>
            </p:cNvPr>
            <p:cNvSpPr/>
            <p:nvPr/>
          </p:nvSpPr>
          <p:spPr>
            <a:xfrm>
              <a:off x="2036375" y="1204400"/>
              <a:ext cx="48825" cy="46425"/>
            </a:xfrm>
            <a:custGeom>
              <a:avLst/>
              <a:gdLst/>
              <a:ahLst/>
              <a:cxnLst/>
              <a:rect l="l" t="t" r="r" b="b"/>
              <a:pathLst>
                <a:path w="1953" h="1857" extrusionOk="0">
                  <a:moveTo>
                    <a:pt x="1474" y="0"/>
                  </a:moveTo>
                  <a:lnTo>
                    <a:pt x="0" y="536"/>
                  </a:lnTo>
                  <a:lnTo>
                    <a:pt x="134" y="900"/>
                  </a:lnTo>
                  <a:lnTo>
                    <a:pt x="1130" y="517"/>
                  </a:lnTo>
                  <a:lnTo>
                    <a:pt x="326" y="1436"/>
                  </a:lnTo>
                  <a:lnTo>
                    <a:pt x="498" y="1857"/>
                  </a:lnTo>
                  <a:lnTo>
                    <a:pt x="1953" y="1302"/>
                  </a:lnTo>
                  <a:lnTo>
                    <a:pt x="1819" y="957"/>
                  </a:lnTo>
                  <a:lnTo>
                    <a:pt x="823" y="1321"/>
                  </a:lnTo>
                  <a:lnTo>
                    <a:pt x="1627" y="421"/>
                  </a:lnTo>
                  <a:lnTo>
                    <a:pt x="1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32;p45">
              <a:extLst>
                <a:ext uri="{FF2B5EF4-FFF2-40B4-BE49-F238E27FC236}">
                  <a16:creationId xmlns:a16="http://schemas.microsoft.com/office/drawing/2014/main" id="{AA6DC3DC-9627-4D5F-8698-DAB0D7C4218F}"/>
                </a:ext>
              </a:extLst>
            </p:cNvPr>
            <p:cNvSpPr/>
            <p:nvPr/>
          </p:nvSpPr>
          <p:spPr>
            <a:xfrm>
              <a:off x="2052150" y="1250625"/>
              <a:ext cx="42150" cy="40875"/>
            </a:xfrm>
            <a:custGeom>
              <a:avLst/>
              <a:gdLst/>
              <a:ahLst/>
              <a:cxnLst/>
              <a:rect l="l" t="t" r="r" b="b"/>
              <a:pathLst>
                <a:path w="1686" h="1635" extrusionOk="0">
                  <a:moveTo>
                    <a:pt x="891" y="0"/>
                  </a:moveTo>
                  <a:cubicBezTo>
                    <a:pt x="821" y="0"/>
                    <a:pt x="748" y="9"/>
                    <a:pt x="671" y="27"/>
                  </a:cubicBezTo>
                  <a:cubicBezTo>
                    <a:pt x="422" y="84"/>
                    <a:pt x="250" y="199"/>
                    <a:pt x="135" y="371"/>
                  </a:cubicBezTo>
                  <a:cubicBezTo>
                    <a:pt x="20" y="544"/>
                    <a:pt x="1" y="773"/>
                    <a:pt x="58" y="1022"/>
                  </a:cubicBezTo>
                  <a:cubicBezTo>
                    <a:pt x="77" y="1137"/>
                    <a:pt x="116" y="1252"/>
                    <a:pt x="154" y="1348"/>
                  </a:cubicBezTo>
                  <a:cubicBezTo>
                    <a:pt x="211" y="1443"/>
                    <a:pt x="269" y="1539"/>
                    <a:pt x="326" y="1635"/>
                  </a:cubicBezTo>
                  <a:lnTo>
                    <a:pt x="1073" y="1482"/>
                  </a:lnTo>
                  <a:lnTo>
                    <a:pt x="939" y="850"/>
                  </a:lnTo>
                  <a:lnTo>
                    <a:pt x="671" y="907"/>
                  </a:lnTo>
                  <a:lnTo>
                    <a:pt x="728" y="1156"/>
                  </a:lnTo>
                  <a:lnTo>
                    <a:pt x="422" y="1214"/>
                  </a:lnTo>
                  <a:cubicBezTo>
                    <a:pt x="403" y="1194"/>
                    <a:pt x="403" y="1156"/>
                    <a:pt x="384" y="1137"/>
                  </a:cubicBezTo>
                  <a:cubicBezTo>
                    <a:pt x="365" y="1099"/>
                    <a:pt x="365" y="1060"/>
                    <a:pt x="345" y="1022"/>
                  </a:cubicBezTo>
                  <a:cubicBezTo>
                    <a:pt x="326" y="869"/>
                    <a:pt x="345" y="735"/>
                    <a:pt x="403" y="639"/>
                  </a:cubicBezTo>
                  <a:cubicBezTo>
                    <a:pt x="479" y="544"/>
                    <a:pt x="594" y="467"/>
                    <a:pt x="767" y="429"/>
                  </a:cubicBezTo>
                  <a:cubicBezTo>
                    <a:pt x="818" y="416"/>
                    <a:pt x="866" y="410"/>
                    <a:pt x="913" y="410"/>
                  </a:cubicBezTo>
                  <a:cubicBezTo>
                    <a:pt x="1007" y="410"/>
                    <a:pt x="1092" y="435"/>
                    <a:pt x="1168" y="486"/>
                  </a:cubicBezTo>
                  <a:cubicBezTo>
                    <a:pt x="1264" y="544"/>
                    <a:pt x="1341" y="658"/>
                    <a:pt x="1379" y="812"/>
                  </a:cubicBezTo>
                  <a:cubicBezTo>
                    <a:pt x="1398" y="907"/>
                    <a:pt x="1398" y="984"/>
                    <a:pt x="1398" y="1080"/>
                  </a:cubicBezTo>
                  <a:cubicBezTo>
                    <a:pt x="1379" y="1175"/>
                    <a:pt x="1360" y="1271"/>
                    <a:pt x="1341" y="1367"/>
                  </a:cubicBezTo>
                  <a:lnTo>
                    <a:pt x="1647" y="1290"/>
                  </a:lnTo>
                  <a:cubicBezTo>
                    <a:pt x="1685" y="1194"/>
                    <a:pt x="1685" y="1099"/>
                    <a:pt x="1685" y="1003"/>
                  </a:cubicBezTo>
                  <a:cubicBezTo>
                    <a:pt x="1685" y="907"/>
                    <a:pt x="1666" y="812"/>
                    <a:pt x="1647" y="716"/>
                  </a:cubicBezTo>
                  <a:cubicBezTo>
                    <a:pt x="1590" y="448"/>
                    <a:pt x="1475" y="257"/>
                    <a:pt x="1302" y="123"/>
                  </a:cubicBezTo>
                  <a:cubicBezTo>
                    <a:pt x="1184" y="43"/>
                    <a:pt x="1046"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33;p45">
              <a:extLst>
                <a:ext uri="{FF2B5EF4-FFF2-40B4-BE49-F238E27FC236}">
                  <a16:creationId xmlns:a16="http://schemas.microsoft.com/office/drawing/2014/main" id="{EA01EBE0-36DF-40F5-9E1B-CFA069509FB9}"/>
                </a:ext>
              </a:extLst>
            </p:cNvPr>
            <p:cNvSpPr/>
            <p:nvPr/>
          </p:nvSpPr>
          <p:spPr>
            <a:xfrm>
              <a:off x="1714825" y="1397025"/>
              <a:ext cx="405300" cy="269150"/>
            </a:xfrm>
            <a:custGeom>
              <a:avLst/>
              <a:gdLst/>
              <a:ahLst/>
              <a:cxnLst/>
              <a:rect l="l" t="t" r="r" b="b"/>
              <a:pathLst>
                <a:path w="16212" h="10766" extrusionOk="0">
                  <a:moveTo>
                    <a:pt x="10407" y="0"/>
                  </a:moveTo>
                  <a:cubicBezTo>
                    <a:pt x="4800" y="0"/>
                    <a:pt x="0" y="3880"/>
                    <a:pt x="172" y="10689"/>
                  </a:cubicBezTo>
                  <a:cubicBezTo>
                    <a:pt x="287" y="10727"/>
                    <a:pt x="402" y="10747"/>
                    <a:pt x="517" y="10766"/>
                  </a:cubicBezTo>
                  <a:cubicBezTo>
                    <a:pt x="4881" y="8201"/>
                    <a:pt x="11752" y="4181"/>
                    <a:pt x="16135" y="1636"/>
                  </a:cubicBezTo>
                  <a:cubicBezTo>
                    <a:pt x="16154" y="1540"/>
                    <a:pt x="16193" y="1444"/>
                    <a:pt x="16212" y="1368"/>
                  </a:cubicBezTo>
                  <a:cubicBezTo>
                    <a:pt x="14292" y="444"/>
                    <a:pt x="12303" y="0"/>
                    <a:pt x="10407"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922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6. </a:t>
            </a:r>
            <a:r>
              <a:rPr lang="en-US" b="1" i="0" dirty="0" err="1">
                <a:solidFill>
                  <a:srgbClr val="1B1B1B"/>
                </a:solidFill>
                <a:effectLst/>
                <a:latin typeface="Open Sans" panose="020B0606030504020204" pitchFamily="34" charset="0"/>
              </a:rPr>
              <a:t>Tiến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trình</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959579"/>
            <a:ext cx="8234187" cy="2246769"/>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Ứng dụng được vận hành trong môi trường vận hành như là một hoặc nhiều tiến trình.</a:t>
            </a:r>
          </a:p>
          <a:p>
            <a:pPr algn="l"/>
            <a:r>
              <a:rPr lang="vi-VN" b="0" i="0" dirty="0">
                <a:solidFill>
                  <a:srgbClr val="1B1B1B"/>
                </a:solidFill>
                <a:effectLst/>
                <a:latin typeface="Open Sans" panose="020B0606030504020204" pitchFamily="34" charset="0"/>
              </a:rPr>
              <a:t>Trong trường hợp đơn giản, mã nguồn là các kịch bản độc lập, môi trường vận hành chính là máy tính của lập trình viên với ngôn ngữ thực thi được cài đặt, và tiến trình được khởi chạy thông qua dòng lệnh. Ở một khía cạnh khác, các triển khai thực tế của ứng dụng phức tạp có thể sử dụng nhiều loại tiến trình từ không, khởi tạo từ không cho đến chạy nhiều tiến trình.</a:t>
            </a:r>
          </a:p>
          <a:p>
            <a:pPr algn="l"/>
            <a:r>
              <a:rPr lang="vi-VN" b="0" i="0" dirty="0">
                <a:solidFill>
                  <a:srgbClr val="1B1B1B"/>
                </a:solidFill>
                <a:effectLst/>
                <a:latin typeface="Open Sans" panose="020B0606030504020204" pitchFamily="34" charset="0"/>
              </a:rPr>
              <a:t>Tiến trình của Twelve-Factor App là phi trạng thái và không chia sẻ bất kỳ tài nguyên nào. Bất kỳ dữ liệu nào cần lưu trữ lâu dài cần được lưu trữ trong backing service, thông thường là cơ sở dữ liệu.</a:t>
            </a:r>
          </a:p>
          <a:p>
            <a:br>
              <a:rPr lang="vi-VN" dirty="0"/>
            </a:b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888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6. </a:t>
            </a:r>
            <a:r>
              <a:rPr lang="en-US" b="1" i="0" dirty="0" err="1">
                <a:solidFill>
                  <a:srgbClr val="1B1B1B"/>
                </a:solidFill>
                <a:effectLst/>
                <a:latin typeface="Open Sans" panose="020B0606030504020204" pitchFamily="34" charset="0"/>
              </a:rPr>
              <a:t>Tiến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trình</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329252"/>
            <a:ext cx="8234187" cy="3323987"/>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Không gian bộ nhớ hoặc hệ thống tệp tin của tiến trình có thể được sử dụng như là bộ đệm tạm thời, thông qua luồng xử lý duy nhất. Ví dụ, việc tải một tệp tin lớn, tiến trình tải xuống và lưu trữ kết quả của tiến trình được lưu trữ trong cơ sở dữ liệu. Ứng dụng Twelve-Factor không bao giờ không bao giờ giả định có bất cứ cơ chế nào của bộ nhớ hay ổ đĩa sẵn sàng cho các yêu cầu trong tương lai - với nhiều tiến trình của mỗi kiểu vận hành, khả năng cao là yêu cầu trong tương lai sẽ được phục vụ bởi 1 tiến trình khác. Ngay cả khi chỉ chạy một tiến trình, việc khởi động lại thường sẽ loại bỏ toàn bộ trạng thái cục bộ.</a:t>
            </a:r>
          </a:p>
          <a:p>
            <a:pPr algn="l"/>
            <a:r>
              <a:rPr lang="vi-VN" b="0" i="0" dirty="0">
                <a:solidFill>
                  <a:srgbClr val="1B1B1B"/>
                </a:solidFill>
                <a:effectLst/>
                <a:latin typeface="Open Sans" panose="020B0606030504020204" pitchFamily="34" charset="0"/>
              </a:rPr>
              <a:t>Một vài hệ thống web dựa vào "sticky sessions" - đó là cơ chế lưu trữ tạm thời các dữ liệu của người dùng theo phiên làm việc trong bộ nhớ của các tiến trình vận hành ứng dụng và trông đợi các yêu cầu từ cùng một người dùng được định hướng tới cùng tiến trình tiến trình. Sticky session đã vi phạm nguyên tắc của Twelve-Factor App và không nên được sử dụng hoặc áp dụng theo. Dữ liệu trạng thái của phiên làm việc nên được lưu trữ trong các nơi lưu trữ cung cấp khả năng hết hạn theo thời gian như là Redis.</a:t>
            </a:r>
          </a:p>
          <a:p>
            <a:br>
              <a:rPr lang="vi-VN" dirty="0"/>
            </a:b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10" name="Google Shape;2325;p43">
            <a:extLst>
              <a:ext uri="{FF2B5EF4-FFF2-40B4-BE49-F238E27FC236}">
                <a16:creationId xmlns:a16="http://schemas.microsoft.com/office/drawing/2014/main" id="{A276F818-D97F-40C7-B56B-48E3992BF697}"/>
              </a:ext>
            </a:extLst>
          </p:cNvPr>
          <p:cNvGrpSpPr/>
          <p:nvPr/>
        </p:nvGrpSpPr>
        <p:grpSpPr>
          <a:xfrm rot="-899946">
            <a:off x="111781" y="4105424"/>
            <a:ext cx="1080432" cy="1006150"/>
            <a:chOff x="2331850" y="2913275"/>
            <a:chExt cx="461800" cy="430050"/>
          </a:xfrm>
        </p:grpSpPr>
        <p:sp>
          <p:nvSpPr>
            <p:cNvPr id="11" name="Google Shape;2326;p43">
              <a:extLst>
                <a:ext uri="{FF2B5EF4-FFF2-40B4-BE49-F238E27FC236}">
                  <a16:creationId xmlns:a16="http://schemas.microsoft.com/office/drawing/2014/main" id="{ED60B6D0-E51C-488D-B41B-4C4F0AFB0F8D}"/>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27;p43">
              <a:extLst>
                <a:ext uri="{FF2B5EF4-FFF2-40B4-BE49-F238E27FC236}">
                  <a16:creationId xmlns:a16="http://schemas.microsoft.com/office/drawing/2014/main" id="{E271DCAC-3FE5-4AF0-BCBE-74FECD46F579}"/>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8;p43">
              <a:extLst>
                <a:ext uri="{FF2B5EF4-FFF2-40B4-BE49-F238E27FC236}">
                  <a16:creationId xmlns:a16="http://schemas.microsoft.com/office/drawing/2014/main" id="{9DDD568C-A90D-4925-9E0C-E36D73610F9A}"/>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9;p43">
              <a:extLst>
                <a:ext uri="{FF2B5EF4-FFF2-40B4-BE49-F238E27FC236}">
                  <a16:creationId xmlns:a16="http://schemas.microsoft.com/office/drawing/2014/main" id="{0E675649-E54B-4948-83ED-DBDD68C22F3C}"/>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0;p43">
              <a:extLst>
                <a:ext uri="{FF2B5EF4-FFF2-40B4-BE49-F238E27FC236}">
                  <a16:creationId xmlns:a16="http://schemas.microsoft.com/office/drawing/2014/main" id="{CE4EFAEB-E58F-46D6-829C-A7A3B3805A2A}"/>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1;p43">
              <a:extLst>
                <a:ext uri="{FF2B5EF4-FFF2-40B4-BE49-F238E27FC236}">
                  <a16:creationId xmlns:a16="http://schemas.microsoft.com/office/drawing/2014/main" id="{993C56AB-BA3A-4286-9591-4F56A28A2E6D}"/>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2;p43">
              <a:extLst>
                <a:ext uri="{FF2B5EF4-FFF2-40B4-BE49-F238E27FC236}">
                  <a16:creationId xmlns:a16="http://schemas.microsoft.com/office/drawing/2014/main" id="{E0661703-C726-4DBC-A457-934EA662039C}"/>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3;p43">
              <a:extLst>
                <a:ext uri="{FF2B5EF4-FFF2-40B4-BE49-F238E27FC236}">
                  <a16:creationId xmlns:a16="http://schemas.microsoft.com/office/drawing/2014/main" id="{0427882D-962D-4417-977D-3FAD17F8D2B3}"/>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4;p43">
              <a:extLst>
                <a:ext uri="{FF2B5EF4-FFF2-40B4-BE49-F238E27FC236}">
                  <a16:creationId xmlns:a16="http://schemas.microsoft.com/office/drawing/2014/main" id="{BCADE67B-C63D-4F8A-A8A6-DDE6E78B287D}"/>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5;p43">
              <a:extLst>
                <a:ext uri="{FF2B5EF4-FFF2-40B4-BE49-F238E27FC236}">
                  <a16:creationId xmlns:a16="http://schemas.microsoft.com/office/drawing/2014/main" id="{D1956AF6-0AB9-4421-81FA-18D8901A4D8D}"/>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6;p43">
              <a:extLst>
                <a:ext uri="{FF2B5EF4-FFF2-40B4-BE49-F238E27FC236}">
                  <a16:creationId xmlns:a16="http://schemas.microsoft.com/office/drawing/2014/main" id="{ECE68519-9B89-49FA-BF3E-5CE507D99F73}"/>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7;p43">
              <a:extLst>
                <a:ext uri="{FF2B5EF4-FFF2-40B4-BE49-F238E27FC236}">
                  <a16:creationId xmlns:a16="http://schemas.microsoft.com/office/drawing/2014/main" id="{738D62FE-EA19-4947-9368-A19566025069}"/>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8;p43">
              <a:extLst>
                <a:ext uri="{FF2B5EF4-FFF2-40B4-BE49-F238E27FC236}">
                  <a16:creationId xmlns:a16="http://schemas.microsoft.com/office/drawing/2014/main" id="{CEF50EE8-FD8A-47F2-B5C5-39DB262D7F7B}"/>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9;p43">
              <a:extLst>
                <a:ext uri="{FF2B5EF4-FFF2-40B4-BE49-F238E27FC236}">
                  <a16:creationId xmlns:a16="http://schemas.microsoft.com/office/drawing/2014/main" id="{877EFDEB-1AD5-4D37-826C-509C6694DEC5}"/>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40;p43">
              <a:extLst>
                <a:ext uri="{FF2B5EF4-FFF2-40B4-BE49-F238E27FC236}">
                  <a16:creationId xmlns:a16="http://schemas.microsoft.com/office/drawing/2014/main" id="{70E8B125-5C67-4C2D-BEB3-F1BD52A04BC0}"/>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1;p43">
              <a:extLst>
                <a:ext uri="{FF2B5EF4-FFF2-40B4-BE49-F238E27FC236}">
                  <a16:creationId xmlns:a16="http://schemas.microsoft.com/office/drawing/2014/main" id="{E05F4BAF-2890-45B8-BAB3-CD07119D79DF}"/>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945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7. </a:t>
            </a:r>
            <a:r>
              <a:rPr lang="en-US" b="1" i="0" dirty="0" err="1">
                <a:solidFill>
                  <a:srgbClr val="1B1B1B"/>
                </a:solidFill>
                <a:effectLst/>
                <a:latin typeface="Open Sans" panose="020B0606030504020204" pitchFamily="34" charset="0"/>
              </a:rPr>
              <a:t>Mở</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cổng</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mạng</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650981"/>
            <a:ext cx="8234187" cy="1600438"/>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Các ứng dụng web thường được thực thi bên trong một máy chủ web. Ví dụ ứng dụng PHP có thể thực thi như là một thành phần của Apache HTTPD, hoặc ứng dụng Rails có thể thực thi thông qua Puma.</a:t>
            </a:r>
          </a:p>
          <a:p>
            <a:pPr algn="l"/>
            <a:r>
              <a:rPr lang="vi-VN" b="0" i="0" dirty="0">
                <a:solidFill>
                  <a:srgbClr val="1B1B1B"/>
                </a:solidFill>
                <a:effectLst/>
                <a:latin typeface="Open Sans" panose="020B0606030504020204" pitchFamily="34" charset="0"/>
              </a:rPr>
              <a:t>Twelve-Factor App có khả năng tự đóng gói hoàn toàn chính nó và không phụ thuộc vào việc tích hợp thêm máy chủ web trong thời gian thực thi vào môi trường thực thi để tạo ra dịch vụ web. Ứng dụng web cung cấp cơ chế HTTP như là dịch vụ bởi việc mở một cổng nhất định, và lắng nghe các yêu cầu được gửi tới cổng này.</a:t>
            </a:r>
          </a:p>
        </p:txBody>
      </p:sp>
      <p:grpSp>
        <p:nvGrpSpPr>
          <p:cNvPr id="10" name="Google Shape;2350;p44">
            <a:extLst>
              <a:ext uri="{FF2B5EF4-FFF2-40B4-BE49-F238E27FC236}">
                <a16:creationId xmlns:a16="http://schemas.microsoft.com/office/drawing/2014/main" id="{D0C7B4FE-2494-4190-AB3B-E9DC901B4932}"/>
              </a:ext>
            </a:extLst>
          </p:cNvPr>
          <p:cNvGrpSpPr/>
          <p:nvPr/>
        </p:nvGrpSpPr>
        <p:grpSpPr>
          <a:xfrm rot="6512791">
            <a:off x="-192292" y="174670"/>
            <a:ext cx="1443288" cy="1125222"/>
            <a:chOff x="816275" y="2475500"/>
            <a:chExt cx="841175" cy="655800"/>
          </a:xfrm>
        </p:grpSpPr>
        <p:sp>
          <p:nvSpPr>
            <p:cNvPr id="11" name="Google Shape;2351;p44">
              <a:extLst>
                <a:ext uri="{FF2B5EF4-FFF2-40B4-BE49-F238E27FC236}">
                  <a16:creationId xmlns:a16="http://schemas.microsoft.com/office/drawing/2014/main" id="{609400A7-6D7B-4C72-B1E3-1BB373606144}"/>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2;p44">
              <a:extLst>
                <a:ext uri="{FF2B5EF4-FFF2-40B4-BE49-F238E27FC236}">
                  <a16:creationId xmlns:a16="http://schemas.microsoft.com/office/drawing/2014/main" id="{C0E16556-9216-433D-993D-D019EAAB9F7B}"/>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3;p44">
              <a:extLst>
                <a:ext uri="{FF2B5EF4-FFF2-40B4-BE49-F238E27FC236}">
                  <a16:creationId xmlns:a16="http://schemas.microsoft.com/office/drawing/2014/main" id="{EC92D648-7E45-44E0-A042-569295E18750}"/>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54;p44">
              <a:extLst>
                <a:ext uri="{FF2B5EF4-FFF2-40B4-BE49-F238E27FC236}">
                  <a16:creationId xmlns:a16="http://schemas.microsoft.com/office/drawing/2014/main" id="{3E10AC88-8C36-42BE-8550-3AFF3874A84E}"/>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5;p44">
              <a:extLst>
                <a:ext uri="{FF2B5EF4-FFF2-40B4-BE49-F238E27FC236}">
                  <a16:creationId xmlns:a16="http://schemas.microsoft.com/office/drawing/2014/main" id="{71A5F977-379D-4975-82B1-95A13761D2F3}"/>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6;p44">
              <a:extLst>
                <a:ext uri="{FF2B5EF4-FFF2-40B4-BE49-F238E27FC236}">
                  <a16:creationId xmlns:a16="http://schemas.microsoft.com/office/drawing/2014/main" id="{93029CC1-A67D-42A4-99E8-A8AF6740267C}"/>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7;p44">
              <a:extLst>
                <a:ext uri="{FF2B5EF4-FFF2-40B4-BE49-F238E27FC236}">
                  <a16:creationId xmlns:a16="http://schemas.microsoft.com/office/drawing/2014/main" id="{AED724D3-E866-4619-AB3C-9134F76D5212}"/>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8;p44">
              <a:extLst>
                <a:ext uri="{FF2B5EF4-FFF2-40B4-BE49-F238E27FC236}">
                  <a16:creationId xmlns:a16="http://schemas.microsoft.com/office/drawing/2014/main" id="{B80264E6-3087-485E-9E5A-AB4BE901F2D1}"/>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9;p44">
              <a:extLst>
                <a:ext uri="{FF2B5EF4-FFF2-40B4-BE49-F238E27FC236}">
                  <a16:creationId xmlns:a16="http://schemas.microsoft.com/office/drawing/2014/main" id="{CA84D411-245A-44D9-A620-68E5E1B42921}"/>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360;p44">
              <a:extLst>
                <a:ext uri="{FF2B5EF4-FFF2-40B4-BE49-F238E27FC236}">
                  <a16:creationId xmlns:a16="http://schemas.microsoft.com/office/drawing/2014/main" id="{2924A293-0FE4-4639-A9C5-23284BC63FBD}"/>
                </a:ext>
              </a:extLst>
            </p:cNvPr>
            <p:cNvGrpSpPr/>
            <p:nvPr/>
          </p:nvGrpSpPr>
          <p:grpSpPr>
            <a:xfrm>
              <a:off x="1001450" y="2678200"/>
              <a:ext cx="482750" cy="453100"/>
              <a:chOff x="1001450" y="2678200"/>
              <a:chExt cx="482750" cy="453100"/>
            </a:xfrm>
          </p:grpSpPr>
          <p:sp>
            <p:nvSpPr>
              <p:cNvPr id="21" name="Google Shape;2361;p44">
                <a:extLst>
                  <a:ext uri="{FF2B5EF4-FFF2-40B4-BE49-F238E27FC236}">
                    <a16:creationId xmlns:a16="http://schemas.microsoft.com/office/drawing/2014/main" id="{1336C727-22EE-48C1-8B40-2AB1662076B7}"/>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2;p44">
                <a:extLst>
                  <a:ext uri="{FF2B5EF4-FFF2-40B4-BE49-F238E27FC236}">
                    <a16:creationId xmlns:a16="http://schemas.microsoft.com/office/drawing/2014/main" id="{3A5E6E20-0A3F-4A9B-8EC9-C9C4F76CC124}"/>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3;p44">
                <a:extLst>
                  <a:ext uri="{FF2B5EF4-FFF2-40B4-BE49-F238E27FC236}">
                    <a16:creationId xmlns:a16="http://schemas.microsoft.com/office/drawing/2014/main" id="{9C781545-7590-481F-B356-CA94128E6AC2}"/>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4;p44">
                <a:extLst>
                  <a:ext uri="{FF2B5EF4-FFF2-40B4-BE49-F238E27FC236}">
                    <a16:creationId xmlns:a16="http://schemas.microsoft.com/office/drawing/2014/main" id="{1BA3A7A0-C672-4A83-BF8B-A2371810C021}"/>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5;p44">
                <a:extLst>
                  <a:ext uri="{FF2B5EF4-FFF2-40B4-BE49-F238E27FC236}">
                    <a16:creationId xmlns:a16="http://schemas.microsoft.com/office/drawing/2014/main" id="{A9F309E1-0956-4C05-AFC9-8215D6C7BF33}"/>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6;p44">
                <a:extLst>
                  <a:ext uri="{FF2B5EF4-FFF2-40B4-BE49-F238E27FC236}">
                    <a16:creationId xmlns:a16="http://schemas.microsoft.com/office/drawing/2014/main" id="{26C4645D-34EF-4FC4-93E8-A63BD76972A4}"/>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7;p44">
                <a:extLst>
                  <a:ext uri="{FF2B5EF4-FFF2-40B4-BE49-F238E27FC236}">
                    <a16:creationId xmlns:a16="http://schemas.microsoft.com/office/drawing/2014/main" id="{465497AF-EB21-46F5-BD5E-CA9A1E436DDC}"/>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8;p44">
                <a:extLst>
                  <a:ext uri="{FF2B5EF4-FFF2-40B4-BE49-F238E27FC236}">
                    <a16:creationId xmlns:a16="http://schemas.microsoft.com/office/drawing/2014/main" id="{24783C48-D0E3-4199-9D21-2939898D5064}"/>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9;p44">
                <a:extLst>
                  <a:ext uri="{FF2B5EF4-FFF2-40B4-BE49-F238E27FC236}">
                    <a16:creationId xmlns:a16="http://schemas.microsoft.com/office/drawing/2014/main" id="{9E4B37BD-4938-453A-9058-D6C1FC3F2BD4}"/>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0;p44">
                <a:extLst>
                  <a:ext uri="{FF2B5EF4-FFF2-40B4-BE49-F238E27FC236}">
                    <a16:creationId xmlns:a16="http://schemas.microsoft.com/office/drawing/2014/main" id="{3CFEC0D3-0064-417D-A6C8-1494890346F1}"/>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5241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7. </a:t>
            </a:r>
            <a:r>
              <a:rPr lang="en-US" b="1" i="0" dirty="0" err="1">
                <a:solidFill>
                  <a:srgbClr val="1B1B1B"/>
                </a:solidFill>
                <a:effectLst/>
                <a:latin typeface="Open Sans" panose="020B0606030504020204" pitchFamily="34" charset="0"/>
              </a:rPr>
              <a:t>Mở</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cổng</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mạng</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650981"/>
            <a:ext cx="8234187"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môi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trường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phát</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cục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bộ</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lập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trình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viên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truy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cập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dịch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vụ</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thông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qua URL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a:ln>
                  <a:noFill/>
                </a:ln>
                <a:solidFill>
                  <a:srgbClr val="1B1B1B"/>
                </a:solidFill>
                <a:effectLst/>
                <a:latin typeface="Arial Unicode MS"/>
                <a:ea typeface="SFMono-Regular"/>
                <a:cs typeface="Open Sans" panose="020B0606030504020204" pitchFamily="34" charset="0"/>
              </a:rPr>
              <a:t>http://localhost:3000</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để</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truy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cập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đến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dịch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vụ</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cung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bởi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họ</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triển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khai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lớp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điều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khiển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luồng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sẽ</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điều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khiển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yêu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cầu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từ</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đường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dẫn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công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khai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thông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qua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tên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máy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chủ</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đến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trình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cung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cổng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HTTP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phải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dịch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vụ</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duy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nhất</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cung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mở</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cổng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mạng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Gần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bất</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máy</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chủ</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phần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mềm</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nào</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cũng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vận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hành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trình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mở</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cổng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mạng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chờ</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đợi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yêu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cầu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gửi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tới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Chú</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ý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cận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bằng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mở</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cổng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mạng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nghĩa</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thể</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trở</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thành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dịch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vụ</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hỗ</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trợ</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(backing service)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bất</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kỳ</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nào</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khác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bằng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cung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cấp</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URL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đến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backing service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tài</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nguyên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điều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khiển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cần</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sử</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dịch</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sz="1400"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vụ</a:t>
            </a:r>
            <a:r>
              <a:rPr kumimoji="0" lang="en-US" altLang="en-US" sz="1400"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sz="500" b="0" i="0" u="none" strike="noStrike" cap="none" normalizeH="0" baseline="0" dirty="0">
              <a:ln>
                <a:noFill/>
              </a:ln>
              <a:solidFill>
                <a:schemeClr val="tx1"/>
              </a:solidFill>
              <a:effectLst/>
            </a:endParaRPr>
          </a:p>
        </p:txBody>
      </p:sp>
      <p:grpSp>
        <p:nvGrpSpPr>
          <p:cNvPr id="11" name="Google Shape;2325;p43">
            <a:extLst>
              <a:ext uri="{FF2B5EF4-FFF2-40B4-BE49-F238E27FC236}">
                <a16:creationId xmlns:a16="http://schemas.microsoft.com/office/drawing/2014/main" id="{4148A9B5-2EF2-4BCE-A1A7-232F33ECFCDB}"/>
              </a:ext>
            </a:extLst>
          </p:cNvPr>
          <p:cNvGrpSpPr/>
          <p:nvPr/>
        </p:nvGrpSpPr>
        <p:grpSpPr>
          <a:xfrm rot="-899946">
            <a:off x="111781" y="4105424"/>
            <a:ext cx="1080432" cy="1006150"/>
            <a:chOff x="2331850" y="2913275"/>
            <a:chExt cx="461800" cy="430050"/>
          </a:xfrm>
        </p:grpSpPr>
        <p:sp>
          <p:nvSpPr>
            <p:cNvPr id="12" name="Google Shape;2326;p43">
              <a:extLst>
                <a:ext uri="{FF2B5EF4-FFF2-40B4-BE49-F238E27FC236}">
                  <a16:creationId xmlns:a16="http://schemas.microsoft.com/office/drawing/2014/main" id="{3452AA5E-2FB0-4375-A8CE-27FCC744C26E}"/>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7;p43">
              <a:extLst>
                <a:ext uri="{FF2B5EF4-FFF2-40B4-BE49-F238E27FC236}">
                  <a16:creationId xmlns:a16="http://schemas.microsoft.com/office/drawing/2014/main" id="{FD9307B8-CD7C-458B-86E3-F5D0AE90CAF4}"/>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8;p43">
              <a:extLst>
                <a:ext uri="{FF2B5EF4-FFF2-40B4-BE49-F238E27FC236}">
                  <a16:creationId xmlns:a16="http://schemas.microsoft.com/office/drawing/2014/main" id="{3A412859-3281-4BD9-B222-BBB25D240ED0}"/>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29;p43">
              <a:extLst>
                <a:ext uri="{FF2B5EF4-FFF2-40B4-BE49-F238E27FC236}">
                  <a16:creationId xmlns:a16="http://schemas.microsoft.com/office/drawing/2014/main" id="{5FAB9DC5-6B86-42AF-8FC7-05977EF14843}"/>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0;p43">
              <a:extLst>
                <a:ext uri="{FF2B5EF4-FFF2-40B4-BE49-F238E27FC236}">
                  <a16:creationId xmlns:a16="http://schemas.microsoft.com/office/drawing/2014/main" id="{B461B9B6-18E3-4D3E-83EF-55A335E12672}"/>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1;p43">
              <a:extLst>
                <a:ext uri="{FF2B5EF4-FFF2-40B4-BE49-F238E27FC236}">
                  <a16:creationId xmlns:a16="http://schemas.microsoft.com/office/drawing/2014/main" id="{C90EC5BB-4F54-4D10-A8D6-F7B361177A92}"/>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2;p43">
              <a:extLst>
                <a:ext uri="{FF2B5EF4-FFF2-40B4-BE49-F238E27FC236}">
                  <a16:creationId xmlns:a16="http://schemas.microsoft.com/office/drawing/2014/main" id="{4620C400-455F-40E7-A6D9-C0C0520D5D7A}"/>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3;p43">
              <a:extLst>
                <a:ext uri="{FF2B5EF4-FFF2-40B4-BE49-F238E27FC236}">
                  <a16:creationId xmlns:a16="http://schemas.microsoft.com/office/drawing/2014/main" id="{0C5CE8DA-B7C5-4D59-B9E1-C1768AED2424}"/>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4;p43">
              <a:extLst>
                <a:ext uri="{FF2B5EF4-FFF2-40B4-BE49-F238E27FC236}">
                  <a16:creationId xmlns:a16="http://schemas.microsoft.com/office/drawing/2014/main" id="{00BB5AF1-F079-4905-8953-83A4179AFCF8}"/>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5;p43">
              <a:extLst>
                <a:ext uri="{FF2B5EF4-FFF2-40B4-BE49-F238E27FC236}">
                  <a16:creationId xmlns:a16="http://schemas.microsoft.com/office/drawing/2014/main" id="{508CB24D-859E-4DE8-A9F4-449DA0C4A827}"/>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6;p43">
              <a:extLst>
                <a:ext uri="{FF2B5EF4-FFF2-40B4-BE49-F238E27FC236}">
                  <a16:creationId xmlns:a16="http://schemas.microsoft.com/office/drawing/2014/main" id="{1CE57EE0-6131-45C2-B5B8-3AEA60BCC7B1}"/>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7;p43">
              <a:extLst>
                <a:ext uri="{FF2B5EF4-FFF2-40B4-BE49-F238E27FC236}">
                  <a16:creationId xmlns:a16="http://schemas.microsoft.com/office/drawing/2014/main" id="{6D0D9FB6-1A8E-4765-9456-C9A7175BBCC9}"/>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8;p43">
              <a:extLst>
                <a:ext uri="{FF2B5EF4-FFF2-40B4-BE49-F238E27FC236}">
                  <a16:creationId xmlns:a16="http://schemas.microsoft.com/office/drawing/2014/main" id="{C5714B59-4322-4745-B8F2-D44513AF0A95}"/>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9;p43">
              <a:extLst>
                <a:ext uri="{FF2B5EF4-FFF2-40B4-BE49-F238E27FC236}">
                  <a16:creationId xmlns:a16="http://schemas.microsoft.com/office/drawing/2014/main" id="{25D91DE0-3BF1-4B84-A46B-487247541C80}"/>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0;p43">
              <a:extLst>
                <a:ext uri="{FF2B5EF4-FFF2-40B4-BE49-F238E27FC236}">
                  <a16:creationId xmlns:a16="http://schemas.microsoft.com/office/drawing/2014/main" id="{250FC84F-48C0-4DB3-A8FB-0206423AFADD}"/>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41;p43">
              <a:extLst>
                <a:ext uri="{FF2B5EF4-FFF2-40B4-BE49-F238E27FC236}">
                  <a16:creationId xmlns:a16="http://schemas.microsoft.com/office/drawing/2014/main" id="{8C13C796-2976-4003-ACAB-345BBAE93C00}"/>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062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2" name="Google Shape;2322;p43"/>
          <p:cNvSpPr txBox="1">
            <a:spLocks noGrp="1"/>
          </p:cNvSpPr>
          <p:nvPr>
            <p:ph type="subTitle" idx="1"/>
          </p:nvPr>
        </p:nvSpPr>
        <p:spPr>
          <a:xfrm>
            <a:off x="695658" y="1381564"/>
            <a:ext cx="7704000" cy="828900"/>
          </a:xfrm>
          <a:prstGeom prst="rect">
            <a:avLst/>
          </a:prstGeom>
        </p:spPr>
        <p:txBody>
          <a:bodyPr spcFirstLastPara="1" wrap="square" lIns="91425" tIns="91425" rIns="91425" bIns="91425" anchor="t" anchorCtr="0">
            <a:noAutofit/>
          </a:bodyPr>
          <a:lstStyle/>
          <a:p>
            <a:pPr indent="0" algn="l"/>
            <a:r>
              <a:rPr lang="vi-VN" b="0" i="0" dirty="0">
                <a:solidFill>
                  <a:srgbClr val="1B1B1B"/>
                </a:solidFill>
                <a:effectLst/>
                <a:latin typeface="Open Sans" panose="020B0606030504020204" pitchFamily="34" charset="0"/>
              </a:rPr>
              <a:t>Ngày nay , phần mềm thường được chuyển giao như là 1 dịch vụ, được gọi là các web apps, hay software-as-a-service (SaaS). The Twelve-Factors App là một phương pháp để xây dựng các SaaS với các tiêu chí sau:</a:t>
            </a:r>
          </a:p>
          <a:p>
            <a:pPr lvl="1" algn="l">
              <a:buFont typeface="Arial" panose="020B0604020202020204" pitchFamily="34" charset="0"/>
              <a:buChar char="•"/>
            </a:pPr>
            <a:r>
              <a:rPr lang="vi-VN" b="0" i="0" dirty="0">
                <a:solidFill>
                  <a:srgbClr val="1B1B1B"/>
                </a:solidFill>
                <a:effectLst/>
                <a:latin typeface="Open Sans" panose="020B0606030504020204" pitchFamily="34" charset="0"/>
              </a:rPr>
              <a:t>Sử dụng các định dạng theo kiểu tường thuật cho việc thiết lập tự động hóa, để cắt giảm chi phí và thời gian cho lập trình viên mới.</a:t>
            </a:r>
          </a:p>
          <a:p>
            <a:pPr lvl="1" algn="l">
              <a:buFont typeface="Arial" panose="020B0604020202020204" pitchFamily="34" charset="0"/>
              <a:buChar char="•"/>
            </a:pPr>
            <a:r>
              <a:rPr lang="vi-VN" b="0" i="0" dirty="0">
                <a:solidFill>
                  <a:srgbClr val="1B1B1B"/>
                </a:solidFill>
                <a:effectLst/>
                <a:latin typeface="Open Sans" panose="020B0606030504020204" pitchFamily="34" charset="0"/>
              </a:rPr>
              <a:t>Có các quy ước rõ ràng với hệ điều hành bên dưới, cung cấp tối đa khả năng chuyển đổi giữa các môi trường thực thi.</a:t>
            </a:r>
          </a:p>
          <a:p>
            <a:pPr lvl="1" algn="l">
              <a:buFont typeface="Arial" panose="020B0604020202020204" pitchFamily="34" charset="0"/>
              <a:buChar char="•"/>
            </a:pPr>
            <a:r>
              <a:rPr lang="vi-VN" b="0" i="0" dirty="0">
                <a:solidFill>
                  <a:srgbClr val="1B1B1B"/>
                </a:solidFill>
                <a:effectLst/>
                <a:latin typeface="Open Sans" panose="020B0606030504020204" pitchFamily="34" charset="0"/>
              </a:rPr>
              <a:t>Phù hợp triển khai trên các nền tảng đám mây, cắt giảm yêu cầu quản trị cho server và hệ thống.</a:t>
            </a:r>
          </a:p>
          <a:p>
            <a:pPr lvl="1" algn="l">
              <a:buFont typeface="Arial" panose="020B0604020202020204" pitchFamily="34" charset="0"/>
              <a:buChar char="•"/>
            </a:pPr>
            <a:r>
              <a:rPr lang="vi-VN" b="0" i="0" dirty="0">
                <a:solidFill>
                  <a:srgbClr val="1B1B1B"/>
                </a:solidFill>
                <a:effectLst/>
                <a:latin typeface="Open Sans" panose="020B0606030504020204" pitchFamily="34" charset="0"/>
              </a:rPr>
              <a:t>Giảm thiểu sự khác nhau giữa môi trường development và môi trường production, cho phép đạt được sự linh hoạt tối đa trong phát triển liên tục.</a:t>
            </a:r>
          </a:p>
          <a:p>
            <a:pPr lvl="1" algn="l">
              <a:buFont typeface="Arial" panose="020B0604020202020204" pitchFamily="34" charset="0"/>
              <a:buChar char="•"/>
            </a:pPr>
            <a:r>
              <a:rPr lang="vi-VN" b="0" i="0" dirty="0">
                <a:solidFill>
                  <a:srgbClr val="1B1B1B"/>
                </a:solidFill>
                <a:effectLst/>
                <a:latin typeface="Open Sans" panose="020B0606030504020204" pitchFamily="34" charset="0"/>
              </a:rPr>
              <a:t>Có thể mở rộng mà không cần thay đổi lớn cho các công cụ, kiến trúc, hoặc cách thức phát triển.</a:t>
            </a:r>
          </a:p>
          <a:p>
            <a:br>
              <a:rPr lang="vi-VN" dirty="0"/>
            </a:br>
            <a:endParaRPr dirty="0"/>
          </a:p>
        </p:txBody>
      </p:sp>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Giới thiệu</a:t>
            </a:r>
          </a:p>
        </p:txBody>
      </p:sp>
      <p:grpSp>
        <p:nvGrpSpPr>
          <p:cNvPr id="2325" name="Google Shape;2325;p43"/>
          <p:cNvGrpSpPr/>
          <p:nvPr/>
        </p:nvGrpSpPr>
        <p:grpSpPr>
          <a:xfrm rot="-899946">
            <a:off x="111781" y="4105424"/>
            <a:ext cx="1080432" cy="1006150"/>
            <a:chOff x="2331850" y="2913275"/>
            <a:chExt cx="461800" cy="430050"/>
          </a:xfrm>
        </p:grpSpPr>
        <p:sp>
          <p:nvSpPr>
            <p:cNvPr id="2326" name="Google Shape;2326;p43"/>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3"/>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3"/>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3"/>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3"/>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3"/>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3"/>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3"/>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3"/>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3"/>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3"/>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3"/>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3"/>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3"/>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3"/>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3"/>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021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8. </a:t>
            </a:r>
            <a:r>
              <a:rPr lang="en-US" b="1" i="0" dirty="0" err="1">
                <a:solidFill>
                  <a:srgbClr val="1B1B1B"/>
                </a:solidFill>
                <a:effectLst/>
                <a:latin typeface="Open Sans" panose="020B0606030504020204" pitchFamily="34" charset="0"/>
              </a:rPr>
              <a:t>Đồng</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bộ</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325255"/>
            <a:ext cx="8234187" cy="1246495"/>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Bất kỳ chương trình máy tình nào , khi vận hành, đều được đại diện bởi một hoặc nhiều tiến trình vận hành. Ví dụ, tiến trình PHP vận hành như là tiến trình con của Apache, chạy như một tiến trình nền dựa vào số lượng yêu cầu được gửi đến. Các tiến trình vận hành hiện hữu rất ít đối với các developer</a:t>
            </a:r>
          </a:p>
          <a:p>
            <a:br>
              <a:rPr lang="vi-VN" b="0" i="0" dirty="0">
                <a:solidFill>
                  <a:srgbClr val="1B1B1B"/>
                </a:solidFill>
                <a:effectLst/>
                <a:latin typeface="Open Sans" panose="020B0606030504020204" pitchFamily="34" charset="0"/>
              </a:rPr>
            </a:br>
            <a:endParaRPr kumimoji="0" lang="en-US" altLang="en-US" sz="500" b="0" i="0" u="none" strike="noStrike" cap="none" normalizeH="0" baseline="0" dirty="0">
              <a:ln>
                <a:noFill/>
              </a:ln>
              <a:solidFill>
                <a:schemeClr val="tx1"/>
              </a:solidFill>
              <a:effectLst/>
            </a:endParaRPr>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a:extLst>
              <a:ext uri="{FF2B5EF4-FFF2-40B4-BE49-F238E27FC236}">
                <a16:creationId xmlns:a16="http://schemas.microsoft.com/office/drawing/2014/main" id="{45BD5891-D425-451D-A0F4-3FA5D388A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266" y="2030820"/>
            <a:ext cx="3963467" cy="296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2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8. </a:t>
            </a:r>
            <a:r>
              <a:rPr lang="en-US" b="1" i="0" dirty="0" err="1">
                <a:solidFill>
                  <a:srgbClr val="1B1B1B"/>
                </a:solidFill>
                <a:effectLst/>
                <a:latin typeface="Open Sans" panose="020B0606030504020204" pitchFamily="34" charset="0"/>
              </a:rPr>
              <a:t>Đồng</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bộ</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325255"/>
            <a:ext cx="8234187" cy="3616375"/>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Trong Twelve-Factor App, các tiến trình thành phần là nền tảng đầu tiên. Các tiến trình này sử dụng các tín hiệu rõ rệt từ các mô hình tiến trình của unix cho các dịch vụ chạy nền. Sử dụng mô hình này, các lập trình viên có thể thiết kế ứng dụng của họ để điều khiển các công việc khác nhau bằng cách gán mỗi loại tương ứng với một kiểu tiến trình. Ví dụ, yêu cầu HTTP có thể được điều khiển bởi tiến trình web, các công việc chạy ngầm tốn thời gian có thể xử lý bằng các tiến trình worker.</a:t>
            </a:r>
          </a:p>
          <a:p>
            <a:pPr algn="l"/>
            <a:r>
              <a:rPr lang="vi-VN" b="0" i="0" dirty="0">
                <a:solidFill>
                  <a:srgbClr val="1B1B1B"/>
                </a:solidFill>
                <a:effectLst/>
                <a:latin typeface="Open Sans" panose="020B0606030504020204" pitchFamily="34" charset="0"/>
              </a:rPr>
              <a:t>Điều này không loại bỏ các tiến trình riêng lẻ khỏi việc quản lý các kênh nội bộ của tiến trình đó, thông qua các luồng bên trong máy ảo đang thực thi, hoặc mô hình bất đồng bộ/sự kiện trong các công cụ như là Node.js. Nhưng một máy ảo riêng biệt chỉ có thể mở rộng quá lớn theo chiều dọc, do đó ứng dụng cũng phải có khả năng mở rộng nhiều tiến trình đang chạy trên nhiều máy vật lý.</a:t>
            </a:r>
          </a:p>
          <a:p>
            <a:pPr marL="914400" algn="l"/>
            <a:r>
              <a:rPr lang="vi-VN" b="0" i="0" dirty="0">
                <a:solidFill>
                  <a:srgbClr val="1B1B1B"/>
                </a:solidFill>
                <a:effectLst/>
                <a:latin typeface="Open Sans" panose="020B0606030504020204" pitchFamily="34" charset="0"/>
              </a:rPr>
              <a:t>Mô hình tiến trình thực sự nổi trội khi mà việc mở rộng tài nguyên trở nên phổ biến. Việc không chia sẻ, phân hoạch tự nhiên của các tiến trình của Twelve-Factor App có nghĩa là việc thêm nhiều tiến trình đồng bộ là một hoạt động đơn giản và tin cậy.</a:t>
            </a:r>
          </a:p>
          <a:p>
            <a:br>
              <a:rPr lang="vi-VN" dirty="0"/>
            </a:br>
            <a:br>
              <a:rPr lang="vi-VN" b="0" i="0" dirty="0">
                <a:solidFill>
                  <a:srgbClr val="1B1B1B"/>
                </a:solidFill>
                <a:effectLst/>
                <a:latin typeface="Open Sans" panose="020B0606030504020204" pitchFamily="34" charset="0"/>
              </a:rPr>
            </a:br>
            <a:endParaRPr kumimoji="0" lang="en-US" altLang="en-US" sz="500" b="0" i="0" u="none" strike="noStrike" cap="none" normalizeH="0" baseline="0" dirty="0">
              <a:ln>
                <a:noFill/>
              </a:ln>
              <a:solidFill>
                <a:schemeClr val="tx1"/>
              </a:solidFill>
              <a:effectLst/>
            </a:endParaRPr>
          </a:p>
        </p:txBody>
      </p:sp>
      <p:grpSp>
        <p:nvGrpSpPr>
          <p:cNvPr id="11" name="Google Shape;2390;p45">
            <a:extLst>
              <a:ext uri="{FF2B5EF4-FFF2-40B4-BE49-F238E27FC236}">
                <a16:creationId xmlns:a16="http://schemas.microsoft.com/office/drawing/2014/main" id="{43FD232C-4B1E-4D15-BEDE-8C2F4D8668C2}"/>
              </a:ext>
            </a:extLst>
          </p:cNvPr>
          <p:cNvGrpSpPr/>
          <p:nvPr/>
        </p:nvGrpSpPr>
        <p:grpSpPr>
          <a:xfrm rot="-900114">
            <a:off x="8008233" y="639003"/>
            <a:ext cx="1200945" cy="1011137"/>
            <a:chOff x="1337725" y="995750"/>
            <a:chExt cx="796275" cy="670425"/>
          </a:xfrm>
        </p:grpSpPr>
        <p:sp>
          <p:nvSpPr>
            <p:cNvPr id="12" name="Google Shape;2391;p45">
              <a:extLst>
                <a:ext uri="{FF2B5EF4-FFF2-40B4-BE49-F238E27FC236}">
                  <a16:creationId xmlns:a16="http://schemas.microsoft.com/office/drawing/2014/main" id="{8CEFA5D2-FAD8-4D11-8F9D-F104DF1599C6}"/>
                </a:ext>
              </a:extLst>
            </p:cNvPr>
            <p:cNvSpPr/>
            <p:nvPr/>
          </p:nvSpPr>
          <p:spPr>
            <a:xfrm>
              <a:off x="1337725" y="995750"/>
              <a:ext cx="796275" cy="670425"/>
            </a:xfrm>
            <a:custGeom>
              <a:avLst/>
              <a:gdLst/>
              <a:ahLst/>
              <a:cxnLst/>
              <a:rect l="l" t="t" r="r" b="b"/>
              <a:pathLst>
                <a:path w="31851" h="26817" extrusionOk="0">
                  <a:moveTo>
                    <a:pt x="18203" y="0"/>
                  </a:moveTo>
                  <a:cubicBezTo>
                    <a:pt x="2172" y="0"/>
                    <a:pt x="0" y="23800"/>
                    <a:pt x="15601" y="26817"/>
                  </a:cubicBezTo>
                  <a:lnTo>
                    <a:pt x="31219" y="17687"/>
                  </a:lnTo>
                  <a:cubicBezTo>
                    <a:pt x="31640" y="16347"/>
                    <a:pt x="31851" y="14950"/>
                    <a:pt x="31851" y="13552"/>
                  </a:cubicBezTo>
                  <a:cubicBezTo>
                    <a:pt x="31851" y="6068"/>
                    <a:pt x="25803" y="1"/>
                    <a:pt x="18319" y="1"/>
                  </a:cubicBezTo>
                  <a:cubicBezTo>
                    <a:pt x="18280" y="1"/>
                    <a:pt x="18241" y="0"/>
                    <a:pt x="18203"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2;p45">
              <a:extLst>
                <a:ext uri="{FF2B5EF4-FFF2-40B4-BE49-F238E27FC236}">
                  <a16:creationId xmlns:a16="http://schemas.microsoft.com/office/drawing/2014/main" id="{EF56F9EB-BDED-45E7-9CEA-BA9B6588C7E4}"/>
                </a:ext>
              </a:extLst>
            </p:cNvPr>
            <p:cNvSpPr/>
            <p:nvPr/>
          </p:nvSpPr>
          <p:spPr>
            <a:xfrm>
              <a:off x="1559375" y="1104150"/>
              <a:ext cx="472225" cy="465150"/>
            </a:xfrm>
            <a:custGeom>
              <a:avLst/>
              <a:gdLst/>
              <a:ahLst/>
              <a:cxnLst/>
              <a:rect l="l" t="t" r="r" b="b"/>
              <a:pathLst>
                <a:path w="18889" h="18606" extrusionOk="0">
                  <a:moveTo>
                    <a:pt x="9450" y="0"/>
                  </a:moveTo>
                  <a:cubicBezTo>
                    <a:pt x="4768" y="0"/>
                    <a:pt x="83" y="3072"/>
                    <a:pt x="55" y="9216"/>
                  </a:cubicBezTo>
                  <a:cubicBezTo>
                    <a:pt x="1" y="14443"/>
                    <a:pt x="4419" y="18606"/>
                    <a:pt x="9406" y="18606"/>
                  </a:cubicBezTo>
                  <a:cubicBezTo>
                    <a:pt x="9770" y="18606"/>
                    <a:pt x="10137" y="18583"/>
                    <a:pt x="10505" y="18538"/>
                  </a:cubicBezTo>
                  <a:cubicBezTo>
                    <a:pt x="14640" y="15820"/>
                    <a:pt x="18889" y="15322"/>
                    <a:pt x="18831" y="9216"/>
                  </a:cubicBezTo>
                  <a:cubicBezTo>
                    <a:pt x="18812" y="3072"/>
                    <a:pt x="14132" y="0"/>
                    <a:pt x="9450" y="0"/>
                  </a:cubicBez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93;p45">
              <a:extLst>
                <a:ext uri="{FF2B5EF4-FFF2-40B4-BE49-F238E27FC236}">
                  <a16:creationId xmlns:a16="http://schemas.microsoft.com/office/drawing/2014/main" id="{6A7CD241-017B-42A4-B16B-8B24166EF459}"/>
                </a:ext>
              </a:extLst>
            </p:cNvPr>
            <p:cNvSpPr/>
            <p:nvPr/>
          </p:nvSpPr>
          <p:spPr>
            <a:xfrm>
              <a:off x="1714800" y="1171125"/>
              <a:ext cx="41675" cy="159375"/>
            </a:xfrm>
            <a:custGeom>
              <a:avLst/>
              <a:gdLst/>
              <a:ahLst/>
              <a:cxnLst/>
              <a:rect l="l" t="t" r="r" b="b"/>
              <a:pathLst>
                <a:path w="1667" h="6375" extrusionOk="0">
                  <a:moveTo>
                    <a:pt x="833" y="1"/>
                  </a:moveTo>
                  <a:cubicBezTo>
                    <a:pt x="417" y="1"/>
                    <a:pt x="1" y="1063"/>
                    <a:pt x="20" y="3188"/>
                  </a:cubicBezTo>
                  <a:cubicBezTo>
                    <a:pt x="1" y="5312"/>
                    <a:pt x="417" y="6375"/>
                    <a:pt x="833" y="6375"/>
                  </a:cubicBezTo>
                  <a:cubicBezTo>
                    <a:pt x="1250" y="6375"/>
                    <a:pt x="1666" y="5312"/>
                    <a:pt x="1647" y="3188"/>
                  </a:cubicBezTo>
                  <a:cubicBezTo>
                    <a:pt x="1666" y="1063"/>
                    <a:pt x="1250"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94;p45">
              <a:extLst>
                <a:ext uri="{FF2B5EF4-FFF2-40B4-BE49-F238E27FC236}">
                  <a16:creationId xmlns:a16="http://schemas.microsoft.com/office/drawing/2014/main" id="{3A923D72-ED42-417A-9D59-518F79C57B6B}"/>
                </a:ext>
              </a:extLst>
            </p:cNvPr>
            <p:cNvSpPr/>
            <p:nvPr/>
          </p:nvSpPr>
          <p:spPr>
            <a:xfrm>
              <a:off x="1828225" y="1171125"/>
              <a:ext cx="41650" cy="159375"/>
            </a:xfrm>
            <a:custGeom>
              <a:avLst/>
              <a:gdLst/>
              <a:ahLst/>
              <a:cxnLst/>
              <a:rect l="l" t="t" r="r" b="b"/>
              <a:pathLst>
                <a:path w="1666" h="6375" extrusionOk="0">
                  <a:moveTo>
                    <a:pt x="833" y="1"/>
                  </a:moveTo>
                  <a:cubicBezTo>
                    <a:pt x="416" y="1"/>
                    <a:pt x="0" y="1063"/>
                    <a:pt x="19" y="3188"/>
                  </a:cubicBezTo>
                  <a:cubicBezTo>
                    <a:pt x="0" y="5312"/>
                    <a:pt x="416" y="6375"/>
                    <a:pt x="833" y="6375"/>
                  </a:cubicBezTo>
                  <a:cubicBezTo>
                    <a:pt x="1249" y="6375"/>
                    <a:pt x="1665" y="5312"/>
                    <a:pt x="1646" y="3188"/>
                  </a:cubicBezTo>
                  <a:cubicBezTo>
                    <a:pt x="1665" y="1063"/>
                    <a:pt x="124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95;p45">
              <a:extLst>
                <a:ext uri="{FF2B5EF4-FFF2-40B4-BE49-F238E27FC236}">
                  <a16:creationId xmlns:a16="http://schemas.microsoft.com/office/drawing/2014/main" id="{F6032320-2DBF-4D67-B8D4-62ED864EEBDC}"/>
                </a:ext>
              </a:extLst>
            </p:cNvPr>
            <p:cNvSpPr/>
            <p:nvPr/>
          </p:nvSpPr>
          <p:spPr>
            <a:xfrm>
              <a:off x="1613850" y="1329675"/>
              <a:ext cx="68050" cy="50350"/>
            </a:xfrm>
            <a:custGeom>
              <a:avLst/>
              <a:gdLst/>
              <a:ahLst/>
              <a:cxnLst/>
              <a:rect l="l" t="t" r="r" b="b"/>
              <a:pathLst>
                <a:path w="2722" h="2014" extrusionOk="0">
                  <a:moveTo>
                    <a:pt x="2347" y="0"/>
                  </a:moveTo>
                  <a:cubicBezTo>
                    <a:pt x="2299" y="0"/>
                    <a:pt x="2231" y="31"/>
                    <a:pt x="2144" y="100"/>
                  </a:cubicBezTo>
                  <a:cubicBezTo>
                    <a:pt x="1742" y="2014"/>
                    <a:pt x="192" y="1229"/>
                    <a:pt x="0" y="1612"/>
                  </a:cubicBezTo>
                  <a:cubicBezTo>
                    <a:pt x="13" y="1784"/>
                    <a:pt x="73" y="1800"/>
                    <a:pt x="217" y="1800"/>
                  </a:cubicBezTo>
                  <a:cubicBezTo>
                    <a:pt x="249" y="1800"/>
                    <a:pt x="286" y="1800"/>
                    <a:pt x="328" y="1800"/>
                  </a:cubicBezTo>
                  <a:cubicBezTo>
                    <a:pt x="367" y="1800"/>
                    <a:pt x="411" y="1800"/>
                    <a:pt x="459" y="1803"/>
                  </a:cubicBezTo>
                  <a:cubicBezTo>
                    <a:pt x="538" y="1816"/>
                    <a:pt x="614" y="1823"/>
                    <a:pt x="689" y="1823"/>
                  </a:cubicBezTo>
                  <a:cubicBezTo>
                    <a:pt x="1967" y="1823"/>
                    <a:pt x="2722" y="0"/>
                    <a:pt x="2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6;p45">
              <a:extLst>
                <a:ext uri="{FF2B5EF4-FFF2-40B4-BE49-F238E27FC236}">
                  <a16:creationId xmlns:a16="http://schemas.microsoft.com/office/drawing/2014/main" id="{591BB863-70B4-4DA8-9ABC-0BE3B4CCC7D1}"/>
                </a:ext>
              </a:extLst>
            </p:cNvPr>
            <p:cNvSpPr/>
            <p:nvPr/>
          </p:nvSpPr>
          <p:spPr>
            <a:xfrm>
              <a:off x="1896475" y="1329675"/>
              <a:ext cx="68625" cy="50350"/>
            </a:xfrm>
            <a:custGeom>
              <a:avLst/>
              <a:gdLst/>
              <a:ahLst/>
              <a:cxnLst/>
              <a:rect l="l" t="t" r="r" b="b"/>
              <a:pathLst>
                <a:path w="2745" h="2014" extrusionOk="0">
                  <a:moveTo>
                    <a:pt x="378" y="0"/>
                  </a:moveTo>
                  <a:cubicBezTo>
                    <a:pt x="0" y="0"/>
                    <a:pt x="744" y="1823"/>
                    <a:pt x="2050" y="1823"/>
                  </a:cubicBezTo>
                  <a:cubicBezTo>
                    <a:pt x="2127" y="1823"/>
                    <a:pt x="2205" y="1816"/>
                    <a:pt x="2285" y="1803"/>
                  </a:cubicBezTo>
                  <a:cubicBezTo>
                    <a:pt x="2330" y="1800"/>
                    <a:pt x="2372" y="1800"/>
                    <a:pt x="2409" y="1800"/>
                  </a:cubicBezTo>
                  <a:cubicBezTo>
                    <a:pt x="2449" y="1800"/>
                    <a:pt x="2484" y="1800"/>
                    <a:pt x="2516" y="1800"/>
                  </a:cubicBezTo>
                  <a:cubicBezTo>
                    <a:pt x="2654" y="1800"/>
                    <a:pt x="2718" y="1784"/>
                    <a:pt x="2744" y="1612"/>
                  </a:cubicBezTo>
                  <a:cubicBezTo>
                    <a:pt x="2534" y="1229"/>
                    <a:pt x="983" y="2014"/>
                    <a:pt x="581" y="100"/>
                  </a:cubicBezTo>
                  <a:cubicBezTo>
                    <a:pt x="494" y="31"/>
                    <a:pt x="426"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97;p45">
              <a:extLst>
                <a:ext uri="{FF2B5EF4-FFF2-40B4-BE49-F238E27FC236}">
                  <a16:creationId xmlns:a16="http://schemas.microsoft.com/office/drawing/2014/main" id="{C3D340D4-323A-41E1-8A96-D1323E0FC961}"/>
                </a:ext>
              </a:extLst>
            </p:cNvPr>
            <p:cNvSpPr/>
            <p:nvPr/>
          </p:nvSpPr>
          <p:spPr>
            <a:xfrm>
              <a:off x="1640625" y="1360875"/>
              <a:ext cx="300725" cy="136925"/>
            </a:xfrm>
            <a:custGeom>
              <a:avLst/>
              <a:gdLst/>
              <a:ahLst/>
              <a:cxnLst/>
              <a:rect l="l" t="t" r="r" b="b"/>
              <a:pathLst>
                <a:path w="12029" h="5477" extrusionOk="0">
                  <a:moveTo>
                    <a:pt x="403" y="0"/>
                  </a:moveTo>
                  <a:lnTo>
                    <a:pt x="403" y="0"/>
                  </a:lnTo>
                  <a:cubicBezTo>
                    <a:pt x="1" y="153"/>
                    <a:pt x="728" y="5379"/>
                    <a:pt x="6260" y="5474"/>
                  </a:cubicBezTo>
                  <a:cubicBezTo>
                    <a:pt x="6313" y="5476"/>
                    <a:pt x="6365" y="5476"/>
                    <a:pt x="6417" y="5476"/>
                  </a:cubicBezTo>
                  <a:cubicBezTo>
                    <a:pt x="10973" y="5476"/>
                    <a:pt x="12029" y="69"/>
                    <a:pt x="11441" y="69"/>
                  </a:cubicBezTo>
                  <a:cubicBezTo>
                    <a:pt x="11405" y="69"/>
                    <a:pt x="11362" y="90"/>
                    <a:pt x="11313" y="134"/>
                  </a:cubicBezTo>
                  <a:cubicBezTo>
                    <a:pt x="11331" y="2151"/>
                    <a:pt x="9400" y="5186"/>
                    <a:pt x="6630" y="5186"/>
                  </a:cubicBezTo>
                  <a:cubicBezTo>
                    <a:pt x="6509" y="5186"/>
                    <a:pt x="6385" y="5180"/>
                    <a:pt x="6260" y="5168"/>
                  </a:cubicBezTo>
                  <a:cubicBezTo>
                    <a:pt x="728" y="5130"/>
                    <a:pt x="824" y="191"/>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98;p45">
              <a:extLst>
                <a:ext uri="{FF2B5EF4-FFF2-40B4-BE49-F238E27FC236}">
                  <a16:creationId xmlns:a16="http://schemas.microsoft.com/office/drawing/2014/main" id="{5307BF58-D68B-4891-A3C7-FF2866DDFA5D}"/>
                </a:ext>
              </a:extLst>
            </p:cNvPr>
            <p:cNvSpPr/>
            <p:nvPr/>
          </p:nvSpPr>
          <p:spPr>
            <a:xfrm>
              <a:off x="2057425" y="1336950"/>
              <a:ext cx="41650" cy="31600"/>
            </a:xfrm>
            <a:custGeom>
              <a:avLst/>
              <a:gdLst/>
              <a:ahLst/>
              <a:cxnLst/>
              <a:rect l="l" t="t" r="r" b="b"/>
              <a:pathLst>
                <a:path w="1666" h="1264" extrusionOk="0">
                  <a:moveTo>
                    <a:pt x="192" y="0"/>
                  </a:moveTo>
                  <a:cubicBezTo>
                    <a:pt x="134" y="96"/>
                    <a:pt x="96" y="191"/>
                    <a:pt x="77" y="287"/>
                  </a:cubicBezTo>
                  <a:cubicBezTo>
                    <a:pt x="58" y="383"/>
                    <a:pt x="39" y="498"/>
                    <a:pt x="20" y="593"/>
                  </a:cubicBezTo>
                  <a:cubicBezTo>
                    <a:pt x="0" y="804"/>
                    <a:pt x="39" y="957"/>
                    <a:pt x="115" y="1072"/>
                  </a:cubicBezTo>
                  <a:cubicBezTo>
                    <a:pt x="192" y="1187"/>
                    <a:pt x="307" y="1244"/>
                    <a:pt x="498" y="1263"/>
                  </a:cubicBezTo>
                  <a:cubicBezTo>
                    <a:pt x="613" y="1263"/>
                    <a:pt x="728" y="1244"/>
                    <a:pt x="804" y="1168"/>
                  </a:cubicBezTo>
                  <a:cubicBezTo>
                    <a:pt x="881" y="1110"/>
                    <a:pt x="938" y="976"/>
                    <a:pt x="996" y="804"/>
                  </a:cubicBezTo>
                  <a:lnTo>
                    <a:pt x="1034" y="632"/>
                  </a:lnTo>
                  <a:cubicBezTo>
                    <a:pt x="1072" y="555"/>
                    <a:pt x="1091" y="498"/>
                    <a:pt x="1111" y="479"/>
                  </a:cubicBezTo>
                  <a:cubicBezTo>
                    <a:pt x="1149" y="440"/>
                    <a:pt x="1168" y="440"/>
                    <a:pt x="1225" y="440"/>
                  </a:cubicBezTo>
                  <a:cubicBezTo>
                    <a:pt x="1264" y="440"/>
                    <a:pt x="1321" y="459"/>
                    <a:pt x="1340" y="517"/>
                  </a:cubicBezTo>
                  <a:cubicBezTo>
                    <a:pt x="1359" y="555"/>
                    <a:pt x="1359" y="632"/>
                    <a:pt x="1359" y="727"/>
                  </a:cubicBezTo>
                  <a:cubicBezTo>
                    <a:pt x="1359" y="804"/>
                    <a:pt x="1340" y="880"/>
                    <a:pt x="1302" y="957"/>
                  </a:cubicBezTo>
                  <a:cubicBezTo>
                    <a:pt x="1283" y="1053"/>
                    <a:pt x="1245" y="1129"/>
                    <a:pt x="1206" y="1206"/>
                  </a:cubicBezTo>
                  <a:lnTo>
                    <a:pt x="1532" y="1244"/>
                  </a:lnTo>
                  <a:cubicBezTo>
                    <a:pt x="1570" y="1148"/>
                    <a:pt x="1589" y="1053"/>
                    <a:pt x="1608" y="957"/>
                  </a:cubicBezTo>
                  <a:cubicBezTo>
                    <a:pt x="1627" y="861"/>
                    <a:pt x="1647" y="785"/>
                    <a:pt x="1666" y="689"/>
                  </a:cubicBezTo>
                  <a:cubicBezTo>
                    <a:pt x="1666" y="498"/>
                    <a:pt x="1647" y="364"/>
                    <a:pt x="1570" y="249"/>
                  </a:cubicBezTo>
                  <a:cubicBezTo>
                    <a:pt x="1493" y="134"/>
                    <a:pt x="1379" y="77"/>
                    <a:pt x="1225" y="57"/>
                  </a:cubicBezTo>
                  <a:cubicBezTo>
                    <a:pt x="1091" y="57"/>
                    <a:pt x="996" y="77"/>
                    <a:pt x="919" y="153"/>
                  </a:cubicBezTo>
                  <a:cubicBezTo>
                    <a:pt x="823" y="211"/>
                    <a:pt x="766" y="325"/>
                    <a:pt x="728" y="479"/>
                  </a:cubicBezTo>
                  <a:lnTo>
                    <a:pt x="670" y="632"/>
                  </a:lnTo>
                  <a:cubicBezTo>
                    <a:pt x="651" y="727"/>
                    <a:pt x="613" y="785"/>
                    <a:pt x="594" y="823"/>
                  </a:cubicBezTo>
                  <a:cubicBezTo>
                    <a:pt x="556" y="842"/>
                    <a:pt x="517" y="861"/>
                    <a:pt x="479" y="861"/>
                  </a:cubicBezTo>
                  <a:cubicBezTo>
                    <a:pt x="422" y="861"/>
                    <a:pt x="383" y="823"/>
                    <a:pt x="345" y="785"/>
                  </a:cubicBezTo>
                  <a:cubicBezTo>
                    <a:pt x="326" y="727"/>
                    <a:pt x="307" y="670"/>
                    <a:pt x="326" y="574"/>
                  </a:cubicBezTo>
                  <a:cubicBezTo>
                    <a:pt x="326" y="479"/>
                    <a:pt x="345" y="402"/>
                    <a:pt x="383" y="306"/>
                  </a:cubicBezTo>
                  <a:cubicBezTo>
                    <a:pt x="422" y="211"/>
                    <a:pt x="460" y="115"/>
                    <a:pt x="536" y="19"/>
                  </a:cubicBez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99;p45">
              <a:extLst>
                <a:ext uri="{FF2B5EF4-FFF2-40B4-BE49-F238E27FC236}">
                  <a16:creationId xmlns:a16="http://schemas.microsoft.com/office/drawing/2014/main" id="{82613093-1FBD-425D-BAFF-B7BFF543E279}"/>
                </a:ext>
              </a:extLst>
            </p:cNvPr>
            <p:cNvSpPr/>
            <p:nvPr/>
          </p:nvSpPr>
          <p:spPr>
            <a:xfrm>
              <a:off x="2049300" y="1371400"/>
              <a:ext cx="46900" cy="49775"/>
            </a:xfrm>
            <a:custGeom>
              <a:avLst/>
              <a:gdLst/>
              <a:ahLst/>
              <a:cxnLst/>
              <a:rect l="l" t="t" r="r" b="b"/>
              <a:pathLst>
                <a:path w="1876" h="1991" extrusionOk="0">
                  <a:moveTo>
                    <a:pt x="325" y="0"/>
                  </a:moveTo>
                  <a:lnTo>
                    <a:pt x="249" y="364"/>
                  </a:lnTo>
                  <a:lnTo>
                    <a:pt x="1378" y="574"/>
                  </a:lnTo>
                  <a:lnTo>
                    <a:pt x="479" y="785"/>
                  </a:lnTo>
                  <a:lnTo>
                    <a:pt x="440" y="1034"/>
                  </a:lnTo>
                  <a:lnTo>
                    <a:pt x="1206" y="1551"/>
                  </a:lnTo>
                  <a:lnTo>
                    <a:pt x="77" y="1340"/>
                  </a:lnTo>
                  <a:lnTo>
                    <a:pt x="0" y="1704"/>
                  </a:lnTo>
                  <a:lnTo>
                    <a:pt x="1550" y="1991"/>
                  </a:lnTo>
                  <a:lnTo>
                    <a:pt x="1646" y="1493"/>
                  </a:lnTo>
                  <a:lnTo>
                    <a:pt x="881" y="976"/>
                  </a:lnTo>
                  <a:lnTo>
                    <a:pt x="1780" y="785"/>
                  </a:lnTo>
                  <a:lnTo>
                    <a:pt x="1876" y="287"/>
                  </a:lnTo>
                  <a:lnTo>
                    <a:pt x="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00;p45">
              <a:extLst>
                <a:ext uri="{FF2B5EF4-FFF2-40B4-BE49-F238E27FC236}">
                  <a16:creationId xmlns:a16="http://schemas.microsoft.com/office/drawing/2014/main" id="{26E279B5-47BC-438B-8CB0-B32A1C79E144}"/>
                </a:ext>
              </a:extLst>
            </p:cNvPr>
            <p:cNvSpPr/>
            <p:nvPr/>
          </p:nvSpPr>
          <p:spPr>
            <a:xfrm>
              <a:off x="2043550" y="1420200"/>
              <a:ext cx="40225" cy="22025"/>
            </a:xfrm>
            <a:custGeom>
              <a:avLst/>
              <a:gdLst/>
              <a:ahLst/>
              <a:cxnLst/>
              <a:rect l="l" t="t" r="r" b="b"/>
              <a:pathLst>
                <a:path w="1609" h="881" extrusionOk="0">
                  <a:moveTo>
                    <a:pt x="115" y="0"/>
                  </a:moveTo>
                  <a:lnTo>
                    <a:pt x="0" y="383"/>
                  </a:lnTo>
                  <a:lnTo>
                    <a:pt x="1474" y="881"/>
                  </a:lnTo>
                  <a:lnTo>
                    <a:pt x="1608" y="498"/>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1;p45">
              <a:extLst>
                <a:ext uri="{FF2B5EF4-FFF2-40B4-BE49-F238E27FC236}">
                  <a16:creationId xmlns:a16="http://schemas.microsoft.com/office/drawing/2014/main" id="{BF0BF0E1-FD12-49EE-8699-5E1440A56249}"/>
                </a:ext>
              </a:extLst>
            </p:cNvPr>
            <p:cNvSpPr/>
            <p:nvPr/>
          </p:nvSpPr>
          <p:spPr>
            <a:xfrm>
              <a:off x="2028225" y="1436000"/>
              <a:ext cx="47875" cy="28250"/>
            </a:xfrm>
            <a:custGeom>
              <a:avLst/>
              <a:gdLst/>
              <a:ahLst/>
              <a:cxnLst/>
              <a:rect l="l" t="t" r="r" b="b"/>
              <a:pathLst>
                <a:path w="1915" h="1130" extrusionOk="0">
                  <a:moveTo>
                    <a:pt x="518" y="0"/>
                  </a:moveTo>
                  <a:lnTo>
                    <a:pt x="1" y="995"/>
                  </a:lnTo>
                  <a:lnTo>
                    <a:pt x="269" y="1129"/>
                  </a:lnTo>
                  <a:lnTo>
                    <a:pt x="594" y="498"/>
                  </a:lnTo>
                  <a:lnTo>
                    <a:pt x="1724" y="1072"/>
                  </a:lnTo>
                  <a:lnTo>
                    <a:pt x="1915" y="727"/>
                  </a:lnTo>
                  <a:lnTo>
                    <a:pt x="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02;p45">
              <a:extLst>
                <a:ext uri="{FF2B5EF4-FFF2-40B4-BE49-F238E27FC236}">
                  <a16:creationId xmlns:a16="http://schemas.microsoft.com/office/drawing/2014/main" id="{05F4F921-9992-4AD6-A274-26787E223676}"/>
                </a:ext>
              </a:extLst>
            </p:cNvPr>
            <p:cNvSpPr/>
            <p:nvPr/>
          </p:nvSpPr>
          <p:spPr>
            <a:xfrm>
              <a:off x="1730125" y="1591500"/>
              <a:ext cx="41175" cy="44050"/>
            </a:xfrm>
            <a:custGeom>
              <a:avLst/>
              <a:gdLst/>
              <a:ahLst/>
              <a:cxnLst/>
              <a:rect l="l" t="t" r="r" b="b"/>
              <a:pathLst>
                <a:path w="1647" h="1762" extrusionOk="0">
                  <a:moveTo>
                    <a:pt x="249" y="1"/>
                  </a:moveTo>
                  <a:lnTo>
                    <a:pt x="0" y="1551"/>
                  </a:lnTo>
                  <a:lnTo>
                    <a:pt x="383" y="1609"/>
                  </a:lnTo>
                  <a:lnTo>
                    <a:pt x="555" y="556"/>
                  </a:lnTo>
                  <a:lnTo>
                    <a:pt x="957" y="1704"/>
                  </a:lnTo>
                  <a:lnTo>
                    <a:pt x="1398" y="1762"/>
                  </a:lnTo>
                  <a:lnTo>
                    <a:pt x="1646" y="211"/>
                  </a:lnTo>
                  <a:lnTo>
                    <a:pt x="1264" y="154"/>
                  </a:lnTo>
                  <a:lnTo>
                    <a:pt x="1091" y="1226"/>
                  </a:lnTo>
                  <a:lnTo>
                    <a:pt x="689" y="77"/>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3;p45">
              <a:extLst>
                <a:ext uri="{FF2B5EF4-FFF2-40B4-BE49-F238E27FC236}">
                  <a16:creationId xmlns:a16="http://schemas.microsoft.com/office/drawing/2014/main" id="{2E773509-A8C0-46ED-82FB-454AEC6C3F30}"/>
                </a:ext>
              </a:extLst>
            </p:cNvPr>
            <p:cNvSpPr/>
            <p:nvPr/>
          </p:nvSpPr>
          <p:spPr>
            <a:xfrm>
              <a:off x="1686100" y="1581100"/>
              <a:ext cx="41650" cy="42025"/>
            </a:xfrm>
            <a:custGeom>
              <a:avLst/>
              <a:gdLst/>
              <a:ahLst/>
              <a:cxnLst/>
              <a:rect l="l" t="t" r="r" b="b"/>
              <a:pathLst>
                <a:path w="1666" h="1681" extrusionOk="0">
                  <a:moveTo>
                    <a:pt x="536" y="0"/>
                  </a:moveTo>
                  <a:cubicBezTo>
                    <a:pt x="479" y="0"/>
                    <a:pt x="421" y="5"/>
                    <a:pt x="364" y="15"/>
                  </a:cubicBezTo>
                  <a:lnTo>
                    <a:pt x="134" y="742"/>
                  </a:lnTo>
                  <a:lnTo>
                    <a:pt x="728" y="934"/>
                  </a:lnTo>
                  <a:lnTo>
                    <a:pt x="823" y="666"/>
                  </a:lnTo>
                  <a:lnTo>
                    <a:pt x="594" y="589"/>
                  </a:lnTo>
                  <a:lnTo>
                    <a:pt x="689" y="302"/>
                  </a:lnTo>
                  <a:cubicBezTo>
                    <a:pt x="709" y="302"/>
                    <a:pt x="747" y="302"/>
                    <a:pt x="785" y="321"/>
                  </a:cubicBezTo>
                  <a:cubicBezTo>
                    <a:pt x="823" y="321"/>
                    <a:pt x="862" y="340"/>
                    <a:pt x="900" y="340"/>
                  </a:cubicBezTo>
                  <a:cubicBezTo>
                    <a:pt x="1034" y="398"/>
                    <a:pt x="1149" y="474"/>
                    <a:pt x="1187" y="589"/>
                  </a:cubicBezTo>
                  <a:cubicBezTo>
                    <a:pt x="1244" y="704"/>
                    <a:pt x="1244" y="838"/>
                    <a:pt x="1187" y="991"/>
                  </a:cubicBezTo>
                  <a:cubicBezTo>
                    <a:pt x="1149" y="1144"/>
                    <a:pt x="1053" y="1259"/>
                    <a:pt x="957" y="1316"/>
                  </a:cubicBezTo>
                  <a:cubicBezTo>
                    <a:pt x="894" y="1348"/>
                    <a:pt x="825" y="1362"/>
                    <a:pt x="750" y="1362"/>
                  </a:cubicBezTo>
                  <a:cubicBezTo>
                    <a:pt x="689" y="1362"/>
                    <a:pt x="624" y="1353"/>
                    <a:pt x="555" y="1336"/>
                  </a:cubicBezTo>
                  <a:cubicBezTo>
                    <a:pt x="479" y="1297"/>
                    <a:pt x="383" y="1259"/>
                    <a:pt x="326" y="1221"/>
                  </a:cubicBezTo>
                  <a:cubicBezTo>
                    <a:pt x="249" y="1163"/>
                    <a:pt x="173" y="1106"/>
                    <a:pt x="96" y="1029"/>
                  </a:cubicBezTo>
                  <a:lnTo>
                    <a:pt x="0" y="1336"/>
                  </a:lnTo>
                  <a:cubicBezTo>
                    <a:pt x="77" y="1393"/>
                    <a:pt x="153" y="1450"/>
                    <a:pt x="230" y="1508"/>
                  </a:cubicBezTo>
                  <a:cubicBezTo>
                    <a:pt x="326" y="1546"/>
                    <a:pt x="402" y="1584"/>
                    <a:pt x="517" y="1623"/>
                  </a:cubicBezTo>
                  <a:cubicBezTo>
                    <a:pt x="642" y="1661"/>
                    <a:pt x="761" y="1680"/>
                    <a:pt x="874" y="1680"/>
                  </a:cubicBezTo>
                  <a:cubicBezTo>
                    <a:pt x="986" y="1680"/>
                    <a:pt x="1091" y="1661"/>
                    <a:pt x="1187" y="1623"/>
                  </a:cubicBezTo>
                  <a:cubicBezTo>
                    <a:pt x="1378" y="1527"/>
                    <a:pt x="1512" y="1355"/>
                    <a:pt x="1589" y="1125"/>
                  </a:cubicBezTo>
                  <a:cubicBezTo>
                    <a:pt x="1666" y="876"/>
                    <a:pt x="1666" y="666"/>
                    <a:pt x="1551" y="474"/>
                  </a:cubicBezTo>
                  <a:cubicBezTo>
                    <a:pt x="1455" y="302"/>
                    <a:pt x="1283" y="168"/>
                    <a:pt x="1034" y="72"/>
                  </a:cubicBezTo>
                  <a:cubicBezTo>
                    <a:pt x="919" y="53"/>
                    <a:pt x="823" y="15"/>
                    <a:pt x="709" y="15"/>
                  </a:cubicBezTo>
                  <a:cubicBezTo>
                    <a:pt x="651" y="5"/>
                    <a:pt x="59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4;p45">
              <a:extLst>
                <a:ext uri="{FF2B5EF4-FFF2-40B4-BE49-F238E27FC236}">
                  <a16:creationId xmlns:a16="http://schemas.microsoft.com/office/drawing/2014/main" id="{516FB534-2E5E-4E57-A3DC-BB10BBC4AEA0}"/>
                </a:ext>
              </a:extLst>
            </p:cNvPr>
            <p:cNvSpPr/>
            <p:nvPr/>
          </p:nvSpPr>
          <p:spPr>
            <a:xfrm>
              <a:off x="1664575" y="1565200"/>
              <a:ext cx="12925" cy="13400"/>
            </a:xfrm>
            <a:custGeom>
              <a:avLst/>
              <a:gdLst/>
              <a:ahLst/>
              <a:cxnLst/>
              <a:rect l="l" t="t" r="r" b="b"/>
              <a:pathLst>
                <a:path w="517" h="536" extrusionOk="0">
                  <a:moveTo>
                    <a:pt x="172" y="0"/>
                  </a:moveTo>
                  <a:lnTo>
                    <a:pt x="0" y="364"/>
                  </a:lnTo>
                  <a:lnTo>
                    <a:pt x="325" y="536"/>
                  </a:lnTo>
                  <a:lnTo>
                    <a:pt x="517" y="172"/>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5;p45">
              <a:extLst>
                <a:ext uri="{FF2B5EF4-FFF2-40B4-BE49-F238E27FC236}">
                  <a16:creationId xmlns:a16="http://schemas.microsoft.com/office/drawing/2014/main" id="{B2494CE5-5D04-4744-A36A-FC314D70FBFD}"/>
                </a:ext>
              </a:extLst>
            </p:cNvPr>
            <p:cNvSpPr/>
            <p:nvPr/>
          </p:nvSpPr>
          <p:spPr>
            <a:xfrm>
              <a:off x="1608100" y="1542225"/>
              <a:ext cx="43575" cy="41650"/>
            </a:xfrm>
            <a:custGeom>
              <a:avLst/>
              <a:gdLst/>
              <a:ahLst/>
              <a:cxnLst/>
              <a:rect l="l" t="t" r="r" b="b"/>
              <a:pathLst>
                <a:path w="1743" h="1666" extrusionOk="0">
                  <a:moveTo>
                    <a:pt x="862" y="0"/>
                  </a:moveTo>
                  <a:cubicBezTo>
                    <a:pt x="747" y="19"/>
                    <a:pt x="613" y="96"/>
                    <a:pt x="517" y="230"/>
                  </a:cubicBezTo>
                  <a:cubicBezTo>
                    <a:pt x="441" y="345"/>
                    <a:pt x="422" y="441"/>
                    <a:pt x="441" y="536"/>
                  </a:cubicBezTo>
                  <a:cubicBezTo>
                    <a:pt x="460" y="651"/>
                    <a:pt x="517" y="766"/>
                    <a:pt x="651" y="881"/>
                  </a:cubicBezTo>
                  <a:lnTo>
                    <a:pt x="766" y="1015"/>
                  </a:lnTo>
                  <a:cubicBezTo>
                    <a:pt x="823" y="1072"/>
                    <a:pt x="862" y="1130"/>
                    <a:pt x="862" y="1168"/>
                  </a:cubicBezTo>
                  <a:cubicBezTo>
                    <a:pt x="881" y="1206"/>
                    <a:pt x="862" y="1244"/>
                    <a:pt x="843" y="1264"/>
                  </a:cubicBezTo>
                  <a:cubicBezTo>
                    <a:pt x="814" y="1307"/>
                    <a:pt x="785" y="1328"/>
                    <a:pt x="748" y="1328"/>
                  </a:cubicBezTo>
                  <a:cubicBezTo>
                    <a:pt x="736" y="1328"/>
                    <a:pt x="723" y="1326"/>
                    <a:pt x="709" y="1321"/>
                  </a:cubicBezTo>
                  <a:cubicBezTo>
                    <a:pt x="670" y="1321"/>
                    <a:pt x="594" y="1302"/>
                    <a:pt x="517" y="1244"/>
                  </a:cubicBezTo>
                  <a:cubicBezTo>
                    <a:pt x="460" y="1187"/>
                    <a:pt x="402" y="1149"/>
                    <a:pt x="345" y="1072"/>
                  </a:cubicBezTo>
                  <a:cubicBezTo>
                    <a:pt x="288" y="1015"/>
                    <a:pt x="249" y="938"/>
                    <a:pt x="192" y="862"/>
                  </a:cubicBezTo>
                  <a:lnTo>
                    <a:pt x="0" y="1130"/>
                  </a:lnTo>
                  <a:cubicBezTo>
                    <a:pt x="58" y="1206"/>
                    <a:pt x="134" y="1283"/>
                    <a:pt x="192" y="1340"/>
                  </a:cubicBezTo>
                  <a:cubicBezTo>
                    <a:pt x="268" y="1398"/>
                    <a:pt x="326" y="1455"/>
                    <a:pt x="402" y="1512"/>
                  </a:cubicBezTo>
                  <a:cubicBezTo>
                    <a:pt x="555" y="1627"/>
                    <a:pt x="689" y="1666"/>
                    <a:pt x="823" y="1666"/>
                  </a:cubicBezTo>
                  <a:cubicBezTo>
                    <a:pt x="957" y="1646"/>
                    <a:pt x="1072" y="1589"/>
                    <a:pt x="1168" y="1455"/>
                  </a:cubicBezTo>
                  <a:cubicBezTo>
                    <a:pt x="1225" y="1359"/>
                    <a:pt x="1264" y="1264"/>
                    <a:pt x="1245" y="1149"/>
                  </a:cubicBezTo>
                  <a:cubicBezTo>
                    <a:pt x="1225" y="1053"/>
                    <a:pt x="1168" y="938"/>
                    <a:pt x="1053" y="823"/>
                  </a:cubicBezTo>
                  <a:lnTo>
                    <a:pt x="957" y="708"/>
                  </a:lnTo>
                  <a:cubicBezTo>
                    <a:pt x="881" y="632"/>
                    <a:pt x="843" y="575"/>
                    <a:pt x="843" y="536"/>
                  </a:cubicBezTo>
                  <a:cubicBezTo>
                    <a:pt x="823" y="498"/>
                    <a:pt x="843" y="460"/>
                    <a:pt x="862" y="421"/>
                  </a:cubicBezTo>
                  <a:cubicBezTo>
                    <a:pt x="890" y="378"/>
                    <a:pt x="919" y="357"/>
                    <a:pt x="956" y="357"/>
                  </a:cubicBezTo>
                  <a:cubicBezTo>
                    <a:pt x="968" y="357"/>
                    <a:pt x="981" y="359"/>
                    <a:pt x="996" y="364"/>
                  </a:cubicBezTo>
                  <a:cubicBezTo>
                    <a:pt x="1053" y="364"/>
                    <a:pt x="1111" y="383"/>
                    <a:pt x="1187" y="441"/>
                  </a:cubicBezTo>
                  <a:cubicBezTo>
                    <a:pt x="1264" y="498"/>
                    <a:pt x="1321" y="555"/>
                    <a:pt x="1379" y="632"/>
                  </a:cubicBezTo>
                  <a:cubicBezTo>
                    <a:pt x="1436" y="708"/>
                    <a:pt x="1493" y="785"/>
                    <a:pt x="1551" y="900"/>
                  </a:cubicBezTo>
                  <a:lnTo>
                    <a:pt x="1742" y="613"/>
                  </a:lnTo>
                  <a:cubicBezTo>
                    <a:pt x="1685" y="536"/>
                    <a:pt x="1627" y="441"/>
                    <a:pt x="1551" y="383"/>
                  </a:cubicBezTo>
                  <a:cubicBezTo>
                    <a:pt x="1474" y="307"/>
                    <a:pt x="1398" y="230"/>
                    <a:pt x="1321" y="173"/>
                  </a:cubicBezTo>
                  <a:cubicBezTo>
                    <a:pt x="1149" y="58"/>
                    <a:pt x="996" y="0"/>
                    <a:pt x="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6;p45">
              <a:extLst>
                <a:ext uri="{FF2B5EF4-FFF2-40B4-BE49-F238E27FC236}">
                  <a16:creationId xmlns:a16="http://schemas.microsoft.com/office/drawing/2014/main" id="{AD7769B4-43B0-432B-A83F-4468CB81A4DA}"/>
                </a:ext>
              </a:extLst>
            </p:cNvPr>
            <p:cNvSpPr/>
            <p:nvPr/>
          </p:nvSpPr>
          <p:spPr>
            <a:xfrm>
              <a:off x="1566475" y="1505375"/>
              <a:ext cx="58400" cy="58875"/>
            </a:xfrm>
            <a:custGeom>
              <a:avLst/>
              <a:gdLst/>
              <a:ahLst/>
              <a:cxnLst/>
              <a:rect l="l" t="t" r="r" b="b"/>
              <a:pathLst>
                <a:path w="2336" h="2355" extrusionOk="0">
                  <a:moveTo>
                    <a:pt x="1091" y="0"/>
                  </a:moveTo>
                  <a:lnTo>
                    <a:pt x="0" y="1130"/>
                  </a:lnTo>
                  <a:lnTo>
                    <a:pt x="364" y="1493"/>
                  </a:lnTo>
                  <a:lnTo>
                    <a:pt x="1206" y="1130"/>
                  </a:lnTo>
                  <a:lnTo>
                    <a:pt x="881" y="1991"/>
                  </a:lnTo>
                  <a:lnTo>
                    <a:pt x="1244" y="2355"/>
                  </a:lnTo>
                  <a:lnTo>
                    <a:pt x="2335" y="1225"/>
                  </a:lnTo>
                  <a:lnTo>
                    <a:pt x="2067" y="958"/>
                  </a:lnTo>
                  <a:lnTo>
                    <a:pt x="1263" y="1781"/>
                  </a:lnTo>
                  <a:lnTo>
                    <a:pt x="1589" y="919"/>
                  </a:lnTo>
                  <a:lnTo>
                    <a:pt x="1417" y="747"/>
                  </a:lnTo>
                  <a:lnTo>
                    <a:pt x="555" y="1091"/>
                  </a:lnTo>
                  <a:lnTo>
                    <a:pt x="555" y="1091"/>
                  </a:lnTo>
                  <a:lnTo>
                    <a:pt x="1359" y="268"/>
                  </a:lnTo>
                  <a:lnTo>
                    <a:pt x="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7;p45">
              <a:extLst>
                <a:ext uri="{FF2B5EF4-FFF2-40B4-BE49-F238E27FC236}">
                  <a16:creationId xmlns:a16="http://schemas.microsoft.com/office/drawing/2014/main" id="{B46F06D8-D0C3-4041-861D-BC27D0857FA4}"/>
                </a:ext>
              </a:extLst>
            </p:cNvPr>
            <p:cNvSpPr/>
            <p:nvPr/>
          </p:nvSpPr>
          <p:spPr>
            <a:xfrm>
              <a:off x="1553075" y="1491975"/>
              <a:ext cx="37350" cy="32075"/>
            </a:xfrm>
            <a:custGeom>
              <a:avLst/>
              <a:gdLst/>
              <a:ahLst/>
              <a:cxnLst/>
              <a:rect l="l" t="t" r="r" b="b"/>
              <a:pathLst>
                <a:path w="1494" h="1283" extrusionOk="0">
                  <a:moveTo>
                    <a:pt x="1244" y="1"/>
                  </a:moveTo>
                  <a:lnTo>
                    <a:pt x="0" y="977"/>
                  </a:lnTo>
                  <a:lnTo>
                    <a:pt x="268" y="1283"/>
                  </a:lnTo>
                  <a:lnTo>
                    <a:pt x="1493" y="326"/>
                  </a:lnTo>
                  <a:lnTo>
                    <a:pt x="1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8;p45">
              <a:extLst>
                <a:ext uri="{FF2B5EF4-FFF2-40B4-BE49-F238E27FC236}">
                  <a16:creationId xmlns:a16="http://schemas.microsoft.com/office/drawing/2014/main" id="{0E2B1973-A2D1-4522-B5BC-343A5EE21733}"/>
                </a:ext>
              </a:extLst>
            </p:cNvPr>
            <p:cNvSpPr/>
            <p:nvPr/>
          </p:nvSpPr>
          <p:spPr>
            <a:xfrm>
              <a:off x="1541100" y="1462775"/>
              <a:ext cx="38300" cy="45025"/>
            </a:xfrm>
            <a:custGeom>
              <a:avLst/>
              <a:gdLst/>
              <a:ahLst/>
              <a:cxnLst/>
              <a:rect l="l" t="t" r="r" b="b"/>
              <a:pathLst>
                <a:path w="1532" h="1801" extrusionOk="0">
                  <a:moveTo>
                    <a:pt x="939" y="1"/>
                  </a:moveTo>
                  <a:lnTo>
                    <a:pt x="671" y="173"/>
                  </a:lnTo>
                  <a:lnTo>
                    <a:pt x="1053" y="767"/>
                  </a:lnTo>
                  <a:lnTo>
                    <a:pt x="1" y="1456"/>
                  </a:lnTo>
                  <a:lnTo>
                    <a:pt x="230" y="1800"/>
                  </a:lnTo>
                  <a:lnTo>
                    <a:pt x="1532" y="939"/>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09;p45">
              <a:extLst>
                <a:ext uri="{FF2B5EF4-FFF2-40B4-BE49-F238E27FC236}">
                  <a16:creationId xmlns:a16="http://schemas.microsoft.com/office/drawing/2014/main" id="{04DA3481-DE04-4A30-ABF9-1CDAA27F9181}"/>
                </a:ext>
              </a:extLst>
            </p:cNvPr>
            <p:cNvSpPr/>
            <p:nvPr/>
          </p:nvSpPr>
          <p:spPr>
            <a:xfrm>
              <a:off x="1515275" y="1434550"/>
              <a:ext cx="47400" cy="42150"/>
            </a:xfrm>
            <a:custGeom>
              <a:avLst/>
              <a:gdLst/>
              <a:ahLst/>
              <a:cxnLst/>
              <a:rect l="l" t="t" r="r" b="b"/>
              <a:pathLst>
                <a:path w="1896" h="1686" extrusionOk="0">
                  <a:moveTo>
                    <a:pt x="1417" y="1"/>
                  </a:moveTo>
                  <a:lnTo>
                    <a:pt x="1129" y="135"/>
                  </a:lnTo>
                  <a:lnTo>
                    <a:pt x="1455" y="766"/>
                  </a:lnTo>
                  <a:lnTo>
                    <a:pt x="1129" y="919"/>
                  </a:lnTo>
                  <a:lnTo>
                    <a:pt x="842" y="345"/>
                  </a:lnTo>
                  <a:lnTo>
                    <a:pt x="555" y="479"/>
                  </a:lnTo>
                  <a:lnTo>
                    <a:pt x="842" y="1073"/>
                  </a:lnTo>
                  <a:lnTo>
                    <a:pt x="574" y="1187"/>
                  </a:lnTo>
                  <a:lnTo>
                    <a:pt x="287" y="575"/>
                  </a:lnTo>
                  <a:lnTo>
                    <a:pt x="0" y="709"/>
                  </a:lnTo>
                  <a:lnTo>
                    <a:pt x="479" y="1685"/>
                  </a:lnTo>
                  <a:lnTo>
                    <a:pt x="1895" y="996"/>
                  </a:ln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10;p45">
              <a:extLst>
                <a:ext uri="{FF2B5EF4-FFF2-40B4-BE49-F238E27FC236}">
                  <a16:creationId xmlns:a16="http://schemas.microsoft.com/office/drawing/2014/main" id="{93936D54-D242-44B4-B43B-631BFC8B159A}"/>
                </a:ext>
              </a:extLst>
            </p:cNvPr>
            <p:cNvSpPr/>
            <p:nvPr/>
          </p:nvSpPr>
          <p:spPr>
            <a:xfrm>
              <a:off x="1499950" y="1407750"/>
              <a:ext cx="45000" cy="37825"/>
            </a:xfrm>
            <a:custGeom>
              <a:avLst/>
              <a:gdLst/>
              <a:ahLst/>
              <a:cxnLst/>
              <a:rect l="l" t="t" r="r" b="b"/>
              <a:pathLst>
                <a:path w="1800" h="1513" extrusionOk="0">
                  <a:moveTo>
                    <a:pt x="1" y="1"/>
                  </a:moveTo>
                  <a:lnTo>
                    <a:pt x="135" y="422"/>
                  </a:lnTo>
                  <a:lnTo>
                    <a:pt x="785" y="575"/>
                  </a:lnTo>
                  <a:lnTo>
                    <a:pt x="364" y="1092"/>
                  </a:lnTo>
                  <a:lnTo>
                    <a:pt x="498" y="1513"/>
                  </a:lnTo>
                  <a:lnTo>
                    <a:pt x="1187" y="671"/>
                  </a:lnTo>
                  <a:lnTo>
                    <a:pt x="1800" y="460"/>
                  </a:lnTo>
                  <a:lnTo>
                    <a:pt x="1685" y="77"/>
                  </a:lnTo>
                  <a:lnTo>
                    <a:pt x="1053" y="2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11;p45">
              <a:extLst>
                <a:ext uri="{FF2B5EF4-FFF2-40B4-BE49-F238E27FC236}">
                  <a16:creationId xmlns:a16="http://schemas.microsoft.com/office/drawing/2014/main" id="{6E2860F1-9EB5-4EB5-A6A7-C5A1D0E8D28B}"/>
                </a:ext>
              </a:extLst>
            </p:cNvPr>
            <p:cNvSpPr/>
            <p:nvPr/>
          </p:nvSpPr>
          <p:spPr>
            <a:xfrm>
              <a:off x="1492300" y="1352375"/>
              <a:ext cx="41650" cy="32125"/>
            </a:xfrm>
            <a:custGeom>
              <a:avLst/>
              <a:gdLst/>
              <a:ahLst/>
              <a:cxnLst/>
              <a:rect l="l" t="t" r="r" b="b"/>
              <a:pathLst>
                <a:path w="1666" h="1285" extrusionOk="0">
                  <a:moveTo>
                    <a:pt x="536" y="474"/>
                  </a:moveTo>
                  <a:cubicBezTo>
                    <a:pt x="632" y="474"/>
                    <a:pt x="689" y="474"/>
                    <a:pt x="747" y="512"/>
                  </a:cubicBezTo>
                  <a:cubicBezTo>
                    <a:pt x="785" y="531"/>
                    <a:pt x="823" y="589"/>
                    <a:pt x="823" y="646"/>
                  </a:cubicBezTo>
                  <a:cubicBezTo>
                    <a:pt x="843" y="723"/>
                    <a:pt x="823" y="780"/>
                    <a:pt x="785" y="819"/>
                  </a:cubicBezTo>
                  <a:cubicBezTo>
                    <a:pt x="747" y="857"/>
                    <a:pt x="670" y="895"/>
                    <a:pt x="594" y="895"/>
                  </a:cubicBezTo>
                  <a:cubicBezTo>
                    <a:pt x="566" y="901"/>
                    <a:pt x="539" y="903"/>
                    <a:pt x="515" y="903"/>
                  </a:cubicBezTo>
                  <a:cubicBezTo>
                    <a:pt x="456" y="903"/>
                    <a:pt x="410" y="890"/>
                    <a:pt x="383" y="876"/>
                  </a:cubicBezTo>
                  <a:cubicBezTo>
                    <a:pt x="326" y="838"/>
                    <a:pt x="288" y="799"/>
                    <a:pt x="288" y="723"/>
                  </a:cubicBezTo>
                  <a:cubicBezTo>
                    <a:pt x="288" y="646"/>
                    <a:pt x="288" y="608"/>
                    <a:pt x="345" y="551"/>
                  </a:cubicBezTo>
                  <a:cubicBezTo>
                    <a:pt x="383" y="512"/>
                    <a:pt x="441" y="493"/>
                    <a:pt x="536" y="474"/>
                  </a:cubicBezTo>
                  <a:close/>
                  <a:moveTo>
                    <a:pt x="918" y="0"/>
                  </a:moveTo>
                  <a:cubicBezTo>
                    <a:pt x="858" y="0"/>
                    <a:pt x="795" y="5"/>
                    <a:pt x="728" y="15"/>
                  </a:cubicBezTo>
                  <a:cubicBezTo>
                    <a:pt x="479" y="53"/>
                    <a:pt x="307" y="129"/>
                    <a:pt x="173" y="263"/>
                  </a:cubicBezTo>
                  <a:cubicBezTo>
                    <a:pt x="58" y="397"/>
                    <a:pt x="0" y="551"/>
                    <a:pt x="39" y="761"/>
                  </a:cubicBezTo>
                  <a:cubicBezTo>
                    <a:pt x="58" y="933"/>
                    <a:pt x="134" y="1087"/>
                    <a:pt x="249" y="1182"/>
                  </a:cubicBezTo>
                  <a:cubicBezTo>
                    <a:pt x="338" y="1256"/>
                    <a:pt x="439" y="1285"/>
                    <a:pt x="560" y="1285"/>
                  </a:cubicBezTo>
                  <a:cubicBezTo>
                    <a:pt x="595" y="1285"/>
                    <a:pt x="632" y="1282"/>
                    <a:pt x="670" y="1278"/>
                  </a:cubicBezTo>
                  <a:cubicBezTo>
                    <a:pt x="823" y="1259"/>
                    <a:pt x="938" y="1201"/>
                    <a:pt x="1015" y="1087"/>
                  </a:cubicBezTo>
                  <a:cubicBezTo>
                    <a:pt x="1091" y="972"/>
                    <a:pt x="1130" y="838"/>
                    <a:pt x="1111" y="685"/>
                  </a:cubicBezTo>
                  <a:cubicBezTo>
                    <a:pt x="1091" y="627"/>
                    <a:pt x="1072" y="570"/>
                    <a:pt x="1053" y="512"/>
                  </a:cubicBezTo>
                  <a:cubicBezTo>
                    <a:pt x="1034" y="474"/>
                    <a:pt x="996" y="417"/>
                    <a:pt x="957" y="378"/>
                  </a:cubicBezTo>
                  <a:cubicBezTo>
                    <a:pt x="1091" y="378"/>
                    <a:pt x="1187" y="397"/>
                    <a:pt x="1264" y="455"/>
                  </a:cubicBezTo>
                  <a:cubicBezTo>
                    <a:pt x="1340" y="512"/>
                    <a:pt x="1379" y="608"/>
                    <a:pt x="1398" y="723"/>
                  </a:cubicBezTo>
                  <a:cubicBezTo>
                    <a:pt x="1417" y="780"/>
                    <a:pt x="1417" y="838"/>
                    <a:pt x="1398" y="895"/>
                  </a:cubicBezTo>
                  <a:cubicBezTo>
                    <a:pt x="1398" y="953"/>
                    <a:pt x="1379" y="1029"/>
                    <a:pt x="1359" y="1087"/>
                  </a:cubicBezTo>
                  <a:lnTo>
                    <a:pt x="1646" y="1048"/>
                  </a:lnTo>
                  <a:cubicBezTo>
                    <a:pt x="1666" y="991"/>
                    <a:pt x="1666" y="914"/>
                    <a:pt x="1666" y="857"/>
                  </a:cubicBezTo>
                  <a:cubicBezTo>
                    <a:pt x="1666" y="780"/>
                    <a:pt x="1666" y="704"/>
                    <a:pt x="1666" y="627"/>
                  </a:cubicBezTo>
                  <a:cubicBezTo>
                    <a:pt x="1627" y="417"/>
                    <a:pt x="1532" y="244"/>
                    <a:pt x="1359" y="129"/>
                  </a:cubicBezTo>
                  <a:cubicBezTo>
                    <a:pt x="1245" y="43"/>
                    <a:pt x="1097"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2;p45">
              <a:extLst>
                <a:ext uri="{FF2B5EF4-FFF2-40B4-BE49-F238E27FC236}">
                  <a16:creationId xmlns:a16="http://schemas.microsoft.com/office/drawing/2014/main" id="{5668E09F-7F28-4981-9ECE-4F8C2258CAE8}"/>
                </a:ext>
              </a:extLst>
            </p:cNvPr>
            <p:cNvSpPr/>
            <p:nvPr/>
          </p:nvSpPr>
          <p:spPr>
            <a:xfrm>
              <a:off x="1490850" y="1314450"/>
              <a:ext cx="41200" cy="32650"/>
            </a:xfrm>
            <a:custGeom>
              <a:avLst/>
              <a:gdLst/>
              <a:ahLst/>
              <a:cxnLst/>
              <a:rect l="l" t="t" r="r" b="b"/>
              <a:pathLst>
                <a:path w="1648" h="1306" extrusionOk="0">
                  <a:moveTo>
                    <a:pt x="670" y="414"/>
                  </a:moveTo>
                  <a:cubicBezTo>
                    <a:pt x="717" y="414"/>
                    <a:pt x="768" y="416"/>
                    <a:pt x="824" y="421"/>
                  </a:cubicBezTo>
                  <a:cubicBezTo>
                    <a:pt x="1015" y="421"/>
                    <a:pt x="1169" y="441"/>
                    <a:pt x="1245" y="498"/>
                  </a:cubicBezTo>
                  <a:cubicBezTo>
                    <a:pt x="1322" y="536"/>
                    <a:pt x="1360" y="594"/>
                    <a:pt x="1360" y="689"/>
                  </a:cubicBezTo>
                  <a:cubicBezTo>
                    <a:pt x="1360" y="766"/>
                    <a:pt x="1303" y="823"/>
                    <a:pt x="1226" y="862"/>
                  </a:cubicBezTo>
                  <a:cubicBezTo>
                    <a:pt x="1149" y="900"/>
                    <a:pt x="996" y="900"/>
                    <a:pt x="805" y="900"/>
                  </a:cubicBezTo>
                  <a:cubicBezTo>
                    <a:pt x="613" y="881"/>
                    <a:pt x="460" y="862"/>
                    <a:pt x="384" y="823"/>
                  </a:cubicBezTo>
                  <a:cubicBezTo>
                    <a:pt x="307" y="785"/>
                    <a:pt x="269" y="709"/>
                    <a:pt x="288" y="632"/>
                  </a:cubicBezTo>
                  <a:cubicBezTo>
                    <a:pt x="288" y="536"/>
                    <a:pt x="326" y="479"/>
                    <a:pt x="403" y="441"/>
                  </a:cubicBezTo>
                  <a:cubicBezTo>
                    <a:pt x="471" y="427"/>
                    <a:pt x="557" y="414"/>
                    <a:pt x="670" y="414"/>
                  </a:cubicBezTo>
                  <a:close/>
                  <a:moveTo>
                    <a:pt x="843" y="0"/>
                  </a:moveTo>
                  <a:cubicBezTo>
                    <a:pt x="594" y="0"/>
                    <a:pt x="384" y="39"/>
                    <a:pt x="231" y="154"/>
                  </a:cubicBezTo>
                  <a:cubicBezTo>
                    <a:pt x="97" y="249"/>
                    <a:pt x="20" y="402"/>
                    <a:pt x="1" y="613"/>
                  </a:cubicBezTo>
                  <a:cubicBezTo>
                    <a:pt x="1" y="823"/>
                    <a:pt x="58" y="977"/>
                    <a:pt x="192" y="1111"/>
                  </a:cubicBezTo>
                  <a:cubicBezTo>
                    <a:pt x="326" y="1225"/>
                    <a:pt x="518" y="1283"/>
                    <a:pt x="786" y="1302"/>
                  </a:cubicBezTo>
                  <a:cubicBezTo>
                    <a:pt x="820" y="1304"/>
                    <a:pt x="854" y="1306"/>
                    <a:pt x="886" y="1306"/>
                  </a:cubicBezTo>
                  <a:cubicBezTo>
                    <a:pt x="1103" y="1306"/>
                    <a:pt x="1265" y="1251"/>
                    <a:pt x="1398" y="1168"/>
                  </a:cubicBezTo>
                  <a:cubicBezTo>
                    <a:pt x="1551" y="1053"/>
                    <a:pt x="1628" y="900"/>
                    <a:pt x="1628" y="689"/>
                  </a:cubicBezTo>
                  <a:cubicBezTo>
                    <a:pt x="1647" y="498"/>
                    <a:pt x="1571" y="326"/>
                    <a:pt x="1437" y="211"/>
                  </a:cubicBezTo>
                  <a:cubicBezTo>
                    <a:pt x="1303" y="96"/>
                    <a:pt x="1111" y="20"/>
                    <a:pt x="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3;p45">
              <a:extLst>
                <a:ext uri="{FF2B5EF4-FFF2-40B4-BE49-F238E27FC236}">
                  <a16:creationId xmlns:a16="http://schemas.microsoft.com/office/drawing/2014/main" id="{794BA4B4-1684-4166-BBED-50C3BA259FD9}"/>
                </a:ext>
              </a:extLst>
            </p:cNvPr>
            <p:cNvSpPr/>
            <p:nvPr/>
          </p:nvSpPr>
          <p:spPr>
            <a:xfrm>
              <a:off x="1504750" y="1269000"/>
              <a:ext cx="31600" cy="28250"/>
            </a:xfrm>
            <a:custGeom>
              <a:avLst/>
              <a:gdLst/>
              <a:ahLst/>
              <a:cxnLst/>
              <a:rect l="l" t="t" r="r" b="b"/>
              <a:pathLst>
                <a:path w="1264" h="1130" extrusionOk="0">
                  <a:moveTo>
                    <a:pt x="153" y="0"/>
                  </a:moveTo>
                  <a:cubicBezTo>
                    <a:pt x="134" y="77"/>
                    <a:pt x="96" y="172"/>
                    <a:pt x="77" y="230"/>
                  </a:cubicBezTo>
                  <a:cubicBezTo>
                    <a:pt x="57" y="306"/>
                    <a:pt x="38" y="383"/>
                    <a:pt x="19" y="459"/>
                  </a:cubicBezTo>
                  <a:cubicBezTo>
                    <a:pt x="0" y="632"/>
                    <a:pt x="0" y="766"/>
                    <a:pt x="57" y="861"/>
                  </a:cubicBezTo>
                  <a:cubicBezTo>
                    <a:pt x="96" y="957"/>
                    <a:pt x="172" y="1015"/>
                    <a:pt x="306" y="1034"/>
                  </a:cubicBezTo>
                  <a:cubicBezTo>
                    <a:pt x="335" y="1038"/>
                    <a:pt x="361" y="1041"/>
                    <a:pt x="386" y="1041"/>
                  </a:cubicBezTo>
                  <a:cubicBezTo>
                    <a:pt x="459" y="1041"/>
                    <a:pt x="517" y="1019"/>
                    <a:pt x="574" y="976"/>
                  </a:cubicBezTo>
                  <a:cubicBezTo>
                    <a:pt x="632" y="919"/>
                    <a:pt x="689" y="804"/>
                    <a:pt x="747" y="632"/>
                  </a:cubicBezTo>
                  <a:lnTo>
                    <a:pt x="766" y="574"/>
                  </a:lnTo>
                  <a:cubicBezTo>
                    <a:pt x="785" y="498"/>
                    <a:pt x="804" y="459"/>
                    <a:pt x="823" y="421"/>
                  </a:cubicBezTo>
                  <a:cubicBezTo>
                    <a:pt x="842" y="402"/>
                    <a:pt x="881" y="402"/>
                    <a:pt x="900" y="402"/>
                  </a:cubicBezTo>
                  <a:cubicBezTo>
                    <a:pt x="938" y="402"/>
                    <a:pt x="976" y="440"/>
                    <a:pt x="995" y="479"/>
                  </a:cubicBezTo>
                  <a:cubicBezTo>
                    <a:pt x="995" y="517"/>
                    <a:pt x="995" y="574"/>
                    <a:pt x="995" y="651"/>
                  </a:cubicBezTo>
                  <a:cubicBezTo>
                    <a:pt x="976" y="727"/>
                    <a:pt x="957" y="804"/>
                    <a:pt x="919" y="881"/>
                  </a:cubicBezTo>
                  <a:cubicBezTo>
                    <a:pt x="900" y="957"/>
                    <a:pt x="861" y="1015"/>
                    <a:pt x="804" y="1091"/>
                  </a:cubicBezTo>
                  <a:lnTo>
                    <a:pt x="1091" y="1129"/>
                  </a:lnTo>
                  <a:cubicBezTo>
                    <a:pt x="1129" y="1053"/>
                    <a:pt x="1168" y="976"/>
                    <a:pt x="1187" y="900"/>
                  </a:cubicBezTo>
                  <a:cubicBezTo>
                    <a:pt x="1206" y="804"/>
                    <a:pt x="1225" y="727"/>
                    <a:pt x="1244" y="651"/>
                  </a:cubicBezTo>
                  <a:cubicBezTo>
                    <a:pt x="1263" y="479"/>
                    <a:pt x="1263" y="325"/>
                    <a:pt x="1206" y="230"/>
                  </a:cubicBezTo>
                  <a:cubicBezTo>
                    <a:pt x="1168" y="134"/>
                    <a:pt x="1091" y="77"/>
                    <a:pt x="957" y="57"/>
                  </a:cubicBezTo>
                  <a:cubicBezTo>
                    <a:pt x="928" y="53"/>
                    <a:pt x="901" y="50"/>
                    <a:pt x="875" y="50"/>
                  </a:cubicBezTo>
                  <a:cubicBezTo>
                    <a:pt x="797" y="50"/>
                    <a:pt x="732" y="72"/>
                    <a:pt x="689" y="115"/>
                  </a:cubicBezTo>
                  <a:cubicBezTo>
                    <a:pt x="613" y="172"/>
                    <a:pt x="555" y="287"/>
                    <a:pt x="498" y="479"/>
                  </a:cubicBezTo>
                  <a:lnTo>
                    <a:pt x="479" y="536"/>
                  </a:lnTo>
                  <a:cubicBezTo>
                    <a:pt x="459" y="593"/>
                    <a:pt x="440" y="651"/>
                    <a:pt x="421" y="670"/>
                  </a:cubicBezTo>
                  <a:cubicBezTo>
                    <a:pt x="408" y="684"/>
                    <a:pt x="394" y="697"/>
                    <a:pt x="374" y="697"/>
                  </a:cubicBezTo>
                  <a:cubicBezTo>
                    <a:pt x="365" y="697"/>
                    <a:pt x="356" y="695"/>
                    <a:pt x="345" y="689"/>
                  </a:cubicBezTo>
                  <a:cubicBezTo>
                    <a:pt x="306" y="689"/>
                    <a:pt x="287" y="670"/>
                    <a:pt x="268" y="632"/>
                  </a:cubicBezTo>
                  <a:cubicBezTo>
                    <a:pt x="268" y="593"/>
                    <a:pt x="268" y="536"/>
                    <a:pt x="268" y="479"/>
                  </a:cubicBezTo>
                  <a:cubicBezTo>
                    <a:pt x="287" y="402"/>
                    <a:pt x="306" y="345"/>
                    <a:pt x="325" y="268"/>
                  </a:cubicBezTo>
                  <a:cubicBezTo>
                    <a:pt x="364" y="191"/>
                    <a:pt x="402" y="115"/>
                    <a:pt x="440" y="38"/>
                  </a:cubicBezTo>
                  <a:lnTo>
                    <a:pt x="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4;p45">
              <a:extLst>
                <a:ext uri="{FF2B5EF4-FFF2-40B4-BE49-F238E27FC236}">
                  <a16:creationId xmlns:a16="http://schemas.microsoft.com/office/drawing/2014/main" id="{40FA3325-E845-4B1F-8186-6F38F875FDEC}"/>
                </a:ext>
              </a:extLst>
            </p:cNvPr>
            <p:cNvSpPr/>
            <p:nvPr/>
          </p:nvSpPr>
          <p:spPr>
            <a:xfrm>
              <a:off x="1508575" y="1209175"/>
              <a:ext cx="42600" cy="41125"/>
            </a:xfrm>
            <a:custGeom>
              <a:avLst/>
              <a:gdLst/>
              <a:ahLst/>
              <a:cxnLst/>
              <a:rect l="l" t="t" r="r" b="b"/>
              <a:pathLst>
                <a:path w="1704" h="1645" extrusionOk="0">
                  <a:moveTo>
                    <a:pt x="383" y="0"/>
                  </a:moveTo>
                  <a:cubicBezTo>
                    <a:pt x="326" y="58"/>
                    <a:pt x="268" y="134"/>
                    <a:pt x="211" y="230"/>
                  </a:cubicBezTo>
                  <a:cubicBezTo>
                    <a:pt x="153" y="307"/>
                    <a:pt x="115" y="402"/>
                    <a:pt x="77" y="498"/>
                  </a:cubicBezTo>
                  <a:cubicBezTo>
                    <a:pt x="0" y="747"/>
                    <a:pt x="0" y="977"/>
                    <a:pt x="77" y="1168"/>
                  </a:cubicBezTo>
                  <a:cubicBezTo>
                    <a:pt x="153" y="1359"/>
                    <a:pt x="326" y="1513"/>
                    <a:pt x="555" y="1589"/>
                  </a:cubicBezTo>
                  <a:cubicBezTo>
                    <a:pt x="673" y="1625"/>
                    <a:pt x="782" y="1644"/>
                    <a:pt x="884" y="1644"/>
                  </a:cubicBezTo>
                  <a:cubicBezTo>
                    <a:pt x="999" y="1644"/>
                    <a:pt x="1105" y="1621"/>
                    <a:pt x="1206" y="1570"/>
                  </a:cubicBezTo>
                  <a:cubicBezTo>
                    <a:pt x="1378" y="1474"/>
                    <a:pt x="1531" y="1302"/>
                    <a:pt x="1608" y="1053"/>
                  </a:cubicBezTo>
                  <a:cubicBezTo>
                    <a:pt x="1646" y="958"/>
                    <a:pt x="1685" y="843"/>
                    <a:pt x="1685" y="728"/>
                  </a:cubicBezTo>
                  <a:cubicBezTo>
                    <a:pt x="1704" y="613"/>
                    <a:pt x="1704" y="517"/>
                    <a:pt x="1685" y="402"/>
                  </a:cubicBezTo>
                  <a:lnTo>
                    <a:pt x="976" y="154"/>
                  </a:lnTo>
                  <a:lnTo>
                    <a:pt x="766" y="747"/>
                  </a:lnTo>
                  <a:lnTo>
                    <a:pt x="1015" y="824"/>
                  </a:lnTo>
                  <a:lnTo>
                    <a:pt x="1110" y="594"/>
                  </a:lnTo>
                  <a:lnTo>
                    <a:pt x="1397" y="709"/>
                  </a:lnTo>
                  <a:cubicBezTo>
                    <a:pt x="1397" y="728"/>
                    <a:pt x="1397" y="766"/>
                    <a:pt x="1378" y="804"/>
                  </a:cubicBezTo>
                  <a:cubicBezTo>
                    <a:pt x="1378" y="843"/>
                    <a:pt x="1359" y="881"/>
                    <a:pt x="1359" y="919"/>
                  </a:cubicBezTo>
                  <a:cubicBezTo>
                    <a:pt x="1302" y="1053"/>
                    <a:pt x="1225" y="1149"/>
                    <a:pt x="1110" y="1206"/>
                  </a:cubicBezTo>
                  <a:cubicBezTo>
                    <a:pt x="1062" y="1230"/>
                    <a:pt x="1011" y="1241"/>
                    <a:pt x="956" y="1241"/>
                  </a:cubicBezTo>
                  <a:cubicBezTo>
                    <a:pt x="880" y="1241"/>
                    <a:pt x="797" y="1221"/>
                    <a:pt x="708" y="1187"/>
                  </a:cubicBezTo>
                  <a:cubicBezTo>
                    <a:pt x="536" y="1149"/>
                    <a:pt x="440" y="1053"/>
                    <a:pt x="383" y="938"/>
                  </a:cubicBezTo>
                  <a:cubicBezTo>
                    <a:pt x="326" y="824"/>
                    <a:pt x="326" y="690"/>
                    <a:pt x="383" y="556"/>
                  </a:cubicBezTo>
                  <a:cubicBezTo>
                    <a:pt x="402" y="460"/>
                    <a:pt x="440" y="383"/>
                    <a:pt x="498" y="307"/>
                  </a:cubicBezTo>
                  <a:cubicBezTo>
                    <a:pt x="555" y="249"/>
                    <a:pt x="613" y="173"/>
                    <a:pt x="689" y="96"/>
                  </a:cubicBez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15;p45">
              <a:extLst>
                <a:ext uri="{FF2B5EF4-FFF2-40B4-BE49-F238E27FC236}">
                  <a16:creationId xmlns:a16="http://schemas.microsoft.com/office/drawing/2014/main" id="{DE75A67A-CD15-4C03-86F3-F9B85BEA86B1}"/>
                </a:ext>
              </a:extLst>
            </p:cNvPr>
            <p:cNvSpPr/>
            <p:nvPr/>
          </p:nvSpPr>
          <p:spPr>
            <a:xfrm>
              <a:off x="1525800" y="1178075"/>
              <a:ext cx="47400" cy="42125"/>
            </a:xfrm>
            <a:custGeom>
              <a:avLst/>
              <a:gdLst/>
              <a:ahLst/>
              <a:cxnLst/>
              <a:rect l="l" t="t" r="r" b="b"/>
              <a:pathLst>
                <a:path w="1896" h="1685" extrusionOk="0">
                  <a:moveTo>
                    <a:pt x="440" y="383"/>
                  </a:moveTo>
                  <a:lnTo>
                    <a:pt x="1091" y="498"/>
                  </a:lnTo>
                  <a:lnTo>
                    <a:pt x="881" y="862"/>
                  </a:lnTo>
                  <a:lnTo>
                    <a:pt x="440" y="383"/>
                  </a:lnTo>
                  <a:close/>
                  <a:moveTo>
                    <a:pt x="230" y="0"/>
                  </a:moveTo>
                  <a:lnTo>
                    <a:pt x="0" y="421"/>
                  </a:lnTo>
                  <a:lnTo>
                    <a:pt x="1110" y="1685"/>
                  </a:lnTo>
                  <a:lnTo>
                    <a:pt x="1302" y="1321"/>
                  </a:lnTo>
                  <a:lnTo>
                    <a:pt x="1091" y="1091"/>
                  </a:lnTo>
                  <a:lnTo>
                    <a:pt x="1398" y="536"/>
                  </a:lnTo>
                  <a:lnTo>
                    <a:pt x="1704" y="594"/>
                  </a:lnTo>
                  <a:lnTo>
                    <a:pt x="1895" y="230"/>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16;p45">
              <a:extLst>
                <a:ext uri="{FF2B5EF4-FFF2-40B4-BE49-F238E27FC236}">
                  <a16:creationId xmlns:a16="http://schemas.microsoft.com/office/drawing/2014/main" id="{F318664B-B148-4F18-8CB9-30159AC1AE42}"/>
                </a:ext>
              </a:extLst>
            </p:cNvPr>
            <p:cNvSpPr/>
            <p:nvPr/>
          </p:nvSpPr>
          <p:spPr>
            <a:xfrm>
              <a:off x="1545425" y="1128775"/>
              <a:ext cx="52175" cy="51725"/>
            </a:xfrm>
            <a:custGeom>
              <a:avLst/>
              <a:gdLst/>
              <a:ahLst/>
              <a:cxnLst/>
              <a:rect l="l" t="t" r="r" b="b"/>
              <a:pathLst>
                <a:path w="2087" h="2069" extrusionOk="0">
                  <a:moveTo>
                    <a:pt x="861" y="1"/>
                  </a:moveTo>
                  <a:lnTo>
                    <a:pt x="632" y="288"/>
                  </a:lnTo>
                  <a:lnTo>
                    <a:pt x="1474" y="958"/>
                  </a:lnTo>
                  <a:lnTo>
                    <a:pt x="268" y="747"/>
                  </a:lnTo>
                  <a:lnTo>
                    <a:pt x="0" y="1092"/>
                  </a:lnTo>
                  <a:lnTo>
                    <a:pt x="1225" y="2068"/>
                  </a:lnTo>
                  <a:lnTo>
                    <a:pt x="1455" y="1762"/>
                  </a:lnTo>
                  <a:lnTo>
                    <a:pt x="613" y="1092"/>
                  </a:lnTo>
                  <a:lnTo>
                    <a:pt x="613" y="1092"/>
                  </a:lnTo>
                  <a:lnTo>
                    <a:pt x="1799" y="1322"/>
                  </a:lnTo>
                  <a:lnTo>
                    <a:pt x="2086" y="977"/>
                  </a:lnTo>
                  <a:lnTo>
                    <a:pt x="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17;p45">
              <a:extLst>
                <a:ext uri="{FF2B5EF4-FFF2-40B4-BE49-F238E27FC236}">
                  <a16:creationId xmlns:a16="http://schemas.microsoft.com/office/drawing/2014/main" id="{8C00975B-D312-47C8-8BD5-E0E488979879}"/>
                </a:ext>
              </a:extLst>
            </p:cNvPr>
            <p:cNvSpPr/>
            <p:nvPr/>
          </p:nvSpPr>
          <p:spPr>
            <a:xfrm>
              <a:off x="1581775" y="1098150"/>
              <a:ext cx="45500" cy="44525"/>
            </a:xfrm>
            <a:custGeom>
              <a:avLst/>
              <a:gdLst/>
              <a:ahLst/>
              <a:cxnLst/>
              <a:rect l="l" t="t" r="r" b="b"/>
              <a:pathLst>
                <a:path w="1820" h="1781" extrusionOk="0">
                  <a:moveTo>
                    <a:pt x="862" y="1"/>
                  </a:moveTo>
                  <a:cubicBezTo>
                    <a:pt x="785" y="39"/>
                    <a:pt x="690" y="58"/>
                    <a:pt x="613" y="116"/>
                  </a:cubicBezTo>
                  <a:cubicBezTo>
                    <a:pt x="517" y="173"/>
                    <a:pt x="441" y="231"/>
                    <a:pt x="364" y="288"/>
                  </a:cubicBezTo>
                  <a:cubicBezTo>
                    <a:pt x="154" y="479"/>
                    <a:pt x="39" y="671"/>
                    <a:pt x="20" y="881"/>
                  </a:cubicBezTo>
                  <a:cubicBezTo>
                    <a:pt x="1" y="1092"/>
                    <a:pt x="77" y="1283"/>
                    <a:pt x="250" y="1475"/>
                  </a:cubicBezTo>
                  <a:cubicBezTo>
                    <a:pt x="403" y="1666"/>
                    <a:pt x="594" y="1762"/>
                    <a:pt x="805" y="1781"/>
                  </a:cubicBezTo>
                  <a:cubicBezTo>
                    <a:pt x="1015" y="1781"/>
                    <a:pt x="1226" y="1704"/>
                    <a:pt x="1417" y="1532"/>
                  </a:cubicBezTo>
                  <a:cubicBezTo>
                    <a:pt x="1513" y="1456"/>
                    <a:pt x="1589" y="1360"/>
                    <a:pt x="1647" y="1283"/>
                  </a:cubicBezTo>
                  <a:cubicBezTo>
                    <a:pt x="1723" y="1188"/>
                    <a:pt x="1762" y="1092"/>
                    <a:pt x="1819" y="996"/>
                  </a:cubicBezTo>
                  <a:lnTo>
                    <a:pt x="1321" y="422"/>
                  </a:lnTo>
                  <a:lnTo>
                    <a:pt x="843" y="843"/>
                  </a:lnTo>
                  <a:lnTo>
                    <a:pt x="1015" y="1034"/>
                  </a:lnTo>
                  <a:lnTo>
                    <a:pt x="1207" y="881"/>
                  </a:lnTo>
                  <a:lnTo>
                    <a:pt x="1398" y="1111"/>
                  </a:lnTo>
                  <a:cubicBezTo>
                    <a:pt x="1398" y="1130"/>
                    <a:pt x="1379" y="1168"/>
                    <a:pt x="1341" y="1188"/>
                  </a:cubicBezTo>
                  <a:cubicBezTo>
                    <a:pt x="1321" y="1226"/>
                    <a:pt x="1302" y="1245"/>
                    <a:pt x="1264" y="1264"/>
                  </a:cubicBezTo>
                  <a:cubicBezTo>
                    <a:pt x="1149" y="1379"/>
                    <a:pt x="1034" y="1417"/>
                    <a:pt x="900" y="1417"/>
                  </a:cubicBezTo>
                  <a:cubicBezTo>
                    <a:pt x="785" y="1398"/>
                    <a:pt x="671" y="1322"/>
                    <a:pt x="556" y="1207"/>
                  </a:cubicBezTo>
                  <a:cubicBezTo>
                    <a:pt x="441" y="1073"/>
                    <a:pt x="403" y="958"/>
                    <a:pt x="403" y="824"/>
                  </a:cubicBezTo>
                  <a:cubicBezTo>
                    <a:pt x="403" y="709"/>
                    <a:pt x="479" y="594"/>
                    <a:pt x="594" y="479"/>
                  </a:cubicBezTo>
                  <a:cubicBezTo>
                    <a:pt x="651" y="422"/>
                    <a:pt x="728" y="384"/>
                    <a:pt x="805" y="326"/>
                  </a:cubicBezTo>
                  <a:cubicBezTo>
                    <a:pt x="900" y="288"/>
                    <a:pt x="977" y="269"/>
                    <a:pt x="1092" y="250"/>
                  </a:cubicBezTo>
                  <a:lnTo>
                    <a:pt x="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18;p45">
              <a:extLst>
                <a:ext uri="{FF2B5EF4-FFF2-40B4-BE49-F238E27FC236}">
                  <a16:creationId xmlns:a16="http://schemas.microsoft.com/office/drawing/2014/main" id="{561596AC-7789-4C87-87FF-0171F13B45C6}"/>
                </a:ext>
              </a:extLst>
            </p:cNvPr>
            <p:cNvSpPr/>
            <p:nvPr/>
          </p:nvSpPr>
          <p:spPr>
            <a:xfrm>
              <a:off x="1641125" y="1100075"/>
              <a:ext cx="13425" cy="13425"/>
            </a:xfrm>
            <a:custGeom>
              <a:avLst/>
              <a:gdLst/>
              <a:ahLst/>
              <a:cxnLst/>
              <a:rect l="l" t="t" r="r" b="b"/>
              <a:pathLst>
                <a:path w="537" h="537" extrusionOk="0">
                  <a:moveTo>
                    <a:pt x="326" y="0"/>
                  </a:moveTo>
                  <a:lnTo>
                    <a:pt x="0" y="192"/>
                  </a:lnTo>
                  <a:lnTo>
                    <a:pt x="211" y="536"/>
                  </a:lnTo>
                  <a:lnTo>
                    <a:pt x="536" y="345"/>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19;p45">
              <a:extLst>
                <a:ext uri="{FF2B5EF4-FFF2-40B4-BE49-F238E27FC236}">
                  <a16:creationId xmlns:a16="http://schemas.microsoft.com/office/drawing/2014/main" id="{10598CAF-A199-406C-AADB-63139BF6C6E8}"/>
                </a:ext>
              </a:extLst>
            </p:cNvPr>
            <p:cNvSpPr/>
            <p:nvPr/>
          </p:nvSpPr>
          <p:spPr>
            <a:xfrm>
              <a:off x="1657875" y="1053650"/>
              <a:ext cx="38300" cy="44050"/>
            </a:xfrm>
            <a:custGeom>
              <a:avLst/>
              <a:gdLst/>
              <a:ahLst/>
              <a:cxnLst/>
              <a:rect l="l" t="t" r="r" b="b"/>
              <a:pathLst>
                <a:path w="1532" h="1762" extrusionOk="0">
                  <a:moveTo>
                    <a:pt x="957" y="1"/>
                  </a:moveTo>
                  <a:cubicBezTo>
                    <a:pt x="842" y="20"/>
                    <a:pt x="766" y="39"/>
                    <a:pt x="670" y="58"/>
                  </a:cubicBezTo>
                  <a:cubicBezTo>
                    <a:pt x="574" y="77"/>
                    <a:pt x="498" y="116"/>
                    <a:pt x="421" y="154"/>
                  </a:cubicBezTo>
                  <a:cubicBezTo>
                    <a:pt x="249" y="231"/>
                    <a:pt x="134" y="326"/>
                    <a:pt x="57" y="441"/>
                  </a:cubicBezTo>
                  <a:cubicBezTo>
                    <a:pt x="0" y="556"/>
                    <a:pt x="0" y="690"/>
                    <a:pt x="77" y="824"/>
                  </a:cubicBezTo>
                  <a:cubicBezTo>
                    <a:pt x="115" y="939"/>
                    <a:pt x="191" y="1015"/>
                    <a:pt x="287" y="1054"/>
                  </a:cubicBezTo>
                  <a:cubicBezTo>
                    <a:pt x="346" y="1077"/>
                    <a:pt x="420" y="1094"/>
                    <a:pt x="504" y="1094"/>
                  </a:cubicBezTo>
                  <a:cubicBezTo>
                    <a:pt x="556" y="1094"/>
                    <a:pt x="611" y="1087"/>
                    <a:pt x="670" y="1073"/>
                  </a:cubicBezTo>
                  <a:lnTo>
                    <a:pt x="823" y="1034"/>
                  </a:lnTo>
                  <a:cubicBezTo>
                    <a:pt x="871" y="1025"/>
                    <a:pt x="914" y="1020"/>
                    <a:pt x="950" y="1020"/>
                  </a:cubicBezTo>
                  <a:cubicBezTo>
                    <a:pt x="986" y="1020"/>
                    <a:pt x="1014" y="1025"/>
                    <a:pt x="1034" y="1034"/>
                  </a:cubicBezTo>
                  <a:cubicBezTo>
                    <a:pt x="1072" y="1034"/>
                    <a:pt x="1091" y="1073"/>
                    <a:pt x="1110" y="1111"/>
                  </a:cubicBezTo>
                  <a:cubicBezTo>
                    <a:pt x="1129" y="1168"/>
                    <a:pt x="1129" y="1207"/>
                    <a:pt x="1091" y="1264"/>
                  </a:cubicBezTo>
                  <a:cubicBezTo>
                    <a:pt x="1072" y="1302"/>
                    <a:pt x="1014" y="1341"/>
                    <a:pt x="938" y="1379"/>
                  </a:cubicBezTo>
                  <a:cubicBezTo>
                    <a:pt x="842" y="1417"/>
                    <a:pt x="766" y="1436"/>
                    <a:pt x="670" y="1456"/>
                  </a:cubicBezTo>
                  <a:lnTo>
                    <a:pt x="345" y="1456"/>
                  </a:lnTo>
                  <a:lnTo>
                    <a:pt x="479" y="1762"/>
                  </a:lnTo>
                  <a:cubicBezTo>
                    <a:pt x="593" y="1762"/>
                    <a:pt x="689" y="1743"/>
                    <a:pt x="804" y="1723"/>
                  </a:cubicBezTo>
                  <a:cubicBezTo>
                    <a:pt x="900" y="1704"/>
                    <a:pt x="995" y="1666"/>
                    <a:pt x="1091" y="1628"/>
                  </a:cubicBezTo>
                  <a:cubicBezTo>
                    <a:pt x="1282" y="1551"/>
                    <a:pt x="1397" y="1456"/>
                    <a:pt x="1474" y="1341"/>
                  </a:cubicBezTo>
                  <a:cubicBezTo>
                    <a:pt x="1531" y="1207"/>
                    <a:pt x="1531" y="1073"/>
                    <a:pt x="1455" y="920"/>
                  </a:cubicBezTo>
                  <a:cubicBezTo>
                    <a:pt x="1397" y="805"/>
                    <a:pt x="1321" y="709"/>
                    <a:pt x="1225" y="690"/>
                  </a:cubicBezTo>
                  <a:cubicBezTo>
                    <a:pt x="1177" y="671"/>
                    <a:pt x="1120" y="661"/>
                    <a:pt x="1053" y="661"/>
                  </a:cubicBezTo>
                  <a:cubicBezTo>
                    <a:pt x="986" y="661"/>
                    <a:pt x="909" y="671"/>
                    <a:pt x="823" y="690"/>
                  </a:cubicBezTo>
                  <a:lnTo>
                    <a:pt x="651" y="709"/>
                  </a:lnTo>
                  <a:cubicBezTo>
                    <a:pt x="574" y="728"/>
                    <a:pt x="517" y="728"/>
                    <a:pt x="479" y="728"/>
                  </a:cubicBezTo>
                  <a:cubicBezTo>
                    <a:pt x="440" y="728"/>
                    <a:pt x="402" y="690"/>
                    <a:pt x="402" y="652"/>
                  </a:cubicBezTo>
                  <a:cubicBezTo>
                    <a:pt x="364" y="613"/>
                    <a:pt x="383" y="556"/>
                    <a:pt x="402" y="518"/>
                  </a:cubicBezTo>
                  <a:cubicBezTo>
                    <a:pt x="440" y="479"/>
                    <a:pt x="498" y="441"/>
                    <a:pt x="593" y="403"/>
                  </a:cubicBezTo>
                  <a:cubicBezTo>
                    <a:pt x="651" y="364"/>
                    <a:pt x="727" y="345"/>
                    <a:pt x="823" y="326"/>
                  </a:cubicBezTo>
                  <a:cubicBezTo>
                    <a:pt x="900" y="307"/>
                    <a:pt x="995" y="307"/>
                    <a:pt x="1091" y="307"/>
                  </a:cubicBez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20;p45">
              <a:extLst>
                <a:ext uri="{FF2B5EF4-FFF2-40B4-BE49-F238E27FC236}">
                  <a16:creationId xmlns:a16="http://schemas.microsoft.com/office/drawing/2014/main" id="{AE89DB83-935A-489A-8340-EC826F14D9E3}"/>
                </a:ext>
              </a:extLst>
            </p:cNvPr>
            <p:cNvSpPr/>
            <p:nvPr/>
          </p:nvSpPr>
          <p:spPr>
            <a:xfrm>
              <a:off x="1692325" y="1037400"/>
              <a:ext cx="52175" cy="48825"/>
            </a:xfrm>
            <a:custGeom>
              <a:avLst/>
              <a:gdLst/>
              <a:ahLst/>
              <a:cxnLst/>
              <a:rect l="l" t="t" r="r" b="b"/>
              <a:pathLst>
                <a:path w="2087" h="1953" extrusionOk="0">
                  <a:moveTo>
                    <a:pt x="1704" y="0"/>
                  </a:moveTo>
                  <a:lnTo>
                    <a:pt x="1206" y="134"/>
                  </a:lnTo>
                  <a:lnTo>
                    <a:pt x="1053" y="1034"/>
                  </a:lnTo>
                  <a:lnTo>
                    <a:pt x="498" y="306"/>
                  </a:lnTo>
                  <a:lnTo>
                    <a:pt x="0" y="440"/>
                  </a:lnTo>
                  <a:lnTo>
                    <a:pt x="402" y="1952"/>
                  </a:lnTo>
                  <a:lnTo>
                    <a:pt x="766" y="1857"/>
                  </a:lnTo>
                  <a:lnTo>
                    <a:pt x="479" y="747"/>
                  </a:lnTo>
                  <a:lnTo>
                    <a:pt x="479" y="747"/>
                  </a:lnTo>
                  <a:lnTo>
                    <a:pt x="1053" y="1474"/>
                  </a:lnTo>
                  <a:lnTo>
                    <a:pt x="1302" y="1416"/>
                  </a:lnTo>
                  <a:lnTo>
                    <a:pt x="1436" y="498"/>
                  </a:lnTo>
                  <a:lnTo>
                    <a:pt x="1723" y="1608"/>
                  </a:lnTo>
                  <a:lnTo>
                    <a:pt x="2086" y="1512"/>
                  </a:lnTo>
                  <a:lnTo>
                    <a:pt x="1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1;p45">
              <a:extLst>
                <a:ext uri="{FF2B5EF4-FFF2-40B4-BE49-F238E27FC236}">
                  <a16:creationId xmlns:a16="http://schemas.microsoft.com/office/drawing/2014/main" id="{14D99AE4-2CD4-4327-AC5D-AA72A73F0E9D}"/>
                </a:ext>
              </a:extLst>
            </p:cNvPr>
            <p:cNvSpPr/>
            <p:nvPr/>
          </p:nvSpPr>
          <p:spPr>
            <a:xfrm>
              <a:off x="1745900" y="1035000"/>
              <a:ext cx="15350" cy="40225"/>
            </a:xfrm>
            <a:custGeom>
              <a:avLst/>
              <a:gdLst/>
              <a:ahLst/>
              <a:cxnLst/>
              <a:rect l="l" t="t" r="r" b="b"/>
              <a:pathLst>
                <a:path w="614" h="1609" extrusionOk="0">
                  <a:moveTo>
                    <a:pt x="403" y="0"/>
                  </a:moveTo>
                  <a:lnTo>
                    <a:pt x="1" y="58"/>
                  </a:lnTo>
                  <a:lnTo>
                    <a:pt x="211" y="1608"/>
                  </a:lnTo>
                  <a:lnTo>
                    <a:pt x="613" y="1551"/>
                  </a:lnTo>
                  <a:lnTo>
                    <a:pt x="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22;p45">
              <a:extLst>
                <a:ext uri="{FF2B5EF4-FFF2-40B4-BE49-F238E27FC236}">
                  <a16:creationId xmlns:a16="http://schemas.microsoft.com/office/drawing/2014/main" id="{908CC9C5-4070-43D9-A5B5-14A5B0096566}"/>
                </a:ext>
              </a:extLst>
            </p:cNvPr>
            <p:cNvSpPr/>
            <p:nvPr/>
          </p:nvSpPr>
          <p:spPr>
            <a:xfrm>
              <a:off x="1766475" y="1033075"/>
              <a:ext cx="30175" cy="39750"/>
            </a:xfrm>
            <a:custGeom>
              <a:avLst/>
              <a:gdLst/>
              <a:ahLst/>
              <a:cxnLst/>
              <a:rect l="l" t="t" r="r" b="b"/>
              <a:pathLst>
                <a:path w="1207" h="1590" extrusionOk="0">
                  <a:moveTo>
                    <a:pt x="403" y="1"/>
                  </a:moveTo>
                  <a:lnTo>
                    <a:pt x="1" y="20"/>
                  </a:lnTo>
                  <a:lnTo>
                    <a:pt x="97" y="1589"/>
                  </a:lnTo>
                  <a:lnTo>
                    <a:pt x="1207" y="1532"/>
                  </a:lnTo>
                  <a:lnTo>
                    <a:pt x="1188" y="1226"/>
                  </a:lnTo>
                  <a:lnTo>
                    <a:pt x="479" y="1264"/>
                  </a:ln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3;p45">
              <a:extLst>
                <a:ext uri="{FF2B5EF4-FFF2-40B4-BE49-F238E27FC236}">
                  <a16:creationId xmlns:a16="http://schemas.microsoft.com/office/drawing/2014/main" id="{BB7DAE43-AD4A-482C-89D4-353460EE6421}"/>
                </a:ext>
              </a:extLst>
            </p:cNvPr>
            <p:cNvSpPr/>
            <p:nvPr/>
          </p:nvSpPr>
          <p:spPr>
            <a:xfrm>
              <a:off x="1800450" y="1032600"/>
              <a:ext cx="29700" cy="40700"/>
            </a:xfrm>
            <a:custGeom>
              <a:avLst/>
              <a:gdLst/>
              <a:ahLst/>
              <a:cxnLst/>
              <a:rect l="l" t="t" r="r" b="b"/>
              <a:pathLst>
                <a:path w="1188" h="1628" extrusionOk="0">
                  <a:moveTo>
                    <a:pt x="97" y="1"/>
                  </a:moveTo>
                  <a:lnTo>
                    <a:pt x="1" y="1551"/>
                  </a:lnTo>
                  <a:lnTo>
                    <a:pt x="1111" y="1628"/>
                  </a:lnTo>
                  <a:lnTo>
                    <a:pt x="1130" y="1321"/>
                  </a:lnTo>
                  <a:lnTo>
                    <a:pt x="422" y="1283"/>
                  </a:lnTo>
                  <a:lnTo>
                    <a:pt x="441" y="919"/>
                  </a:lnTo>
                  <a:lnTo>
                    <a:pt x="1092" y="958"/>
                  </a:lnTo>
                  <a:lnTo>
                    <a:pt x="1111" y="651"/>
                  </a:lnTo>
                  <a:lnTo>
                    <a:pt x="460" y="613"/>
                  </a:lnTo>
                  <a:lnTo>
                    <a:pt x="479" y="326"/>
                  </a:lnTo>
                  <a:lnTo>
                    <a:pt x="1169" y="364"/>
                  </a:lnTo>
                  <a:lnTo>
                    <a:pt x="1188" y="58"/>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4;p45">
              <a:extLst>
                <a:ext uri="{FF2B5EF4-FFF2-40B4-BE49-F238E27FC236}">
                  <a16:creationId xmlns:a16="http://schemas.microsoft.com/office/drawing/2014/main" id="{A9636195-D421-4CFD-B4A6-3206067F8F00}"/>
                </a:ext>
              </a:extLst>
            </p:cNvPr>
            <p:cNvSpPr/>
            <p:nvPr/>
          </p:nvSpPr>
          <p:spPr>
            <a:xfrm>
              <a:off x="1836825" y="1034525"/>
              <a:ext cx="39275" cy="43075"/>
            </a:xfrm>
            <a:custGeom>
              <a:avLst/>
              <a:gdLst/>
              <a:ahLst/>
              <a:cxnLst/>
              <a:rect l="l" t="t" r="r" b="b"/>
              <a:pathLst>
                <a:path w="1571" h="1723" extrusionOk="0">
                  <a:moveTo>
                    <a:pt x="1" y="0"/>
                  </a:moveTo>
                  <a:lnTo>
                    <a:pt x="422" y="1015"/>
                  </a:lnTo>
                  <a:lnTo>
                    <a:pt x="288" y="1646"/>
                  </a:lnTo>
                  <a:lnTo>
                    <a:pt x="690" y="1723"/>
                  </a:lnTo>
                  <a:lnTo>
                    <a:pt x="805" y="1072"/>
                  </a:lnTo>
                  <a:lnTo>
                    <a:pt x="1570" y="287"/>
                  </a:lnTo>
                  <a:lnTo>
                    <a:pt x="1130" y="211"/>
                  </a:lnTo>
                  <a:lnTo>
                    <a:pt x="671" y="708"/>
                  </a:lnTo>
                  <a:lnTo>
                    <a:pt x="422" y="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25;p45">
              <a:extLst>
                <a:ext uri="{FF2B5EF4-FFF2-40B4-BE49-F238E27FC236}">
                  <a16:creationId xmlns:a16="http://schemas.microsoft.com/office/drawing/2014/main" id="{5E6BDB32-56E7-41D0-804A-9C63E1AF7DDE}"/>
                </a:ext>
              </a:extLst>
            </p:cNvPr>
            <p:cNvSpPr/>
            <p:nvPr/>
          </p:nvSpPr>
          <p:spPr>
            <a:xfrm>
              <a:off x="1885625" y="1051200"/>
              <a:ext cx="36400" cy="40225"/>
            </a:xfrm>
            <a:custGeom>
              <a:avLst/>
              <a:gdLst/>
              <a:ahLst/>
              <a:cxnLst/>
              <a:rect l="l" t="t" r="r" b="b"/>
              <a:pathLst>
                <a:path w="1456" h="1609" extrusionOk="0">
                  <a:moveTo>
                    <a:pt x="848" y="278"/>
                  </a:moveTo>
                  <a:cubicBezTo>
                    <a:pt x="872" y="278"/>
                    <a:pt x="896" y="282"/>
                    <a:pt x="920" y="290"/>
                  </a:cubicBezTo>
                  <a:cubicBezTo>
                    <a:pt x="996" y="309"/>
                    <a:pt x="1035" y="367"/>
                    <a:pt x="1054" y="424"/>
                  </a:cubicBezTo>
                  <a:cubicBezTo>
                    <a:pt x="1073" y="462"/>
                    <a:pt x="1073" y="539"/>
                    <a:pt x="1035" y="635"/>
                  </a:cubicBezTo>
                  <a:cubicBezTo>
                    <a:pt x="996" y="711"/>
                    <a:pt x="958" y="769"/>
                    <a:pt x="901" y="807"/>
                  </a:cubicBezTo>
                  <a:cubicBezTo>
                    <a:pt x="878" y="818"/>
                    <a:pt x="850" y="829"/>
                    <a:pt x="815" y="829"/>
                  </a:cubicBezTo>
                  <a:cubicBezTo>
                    <a:pt x="790" y="829"/>
                    <a:pt x="761" y="823"/>
                    <a:pt x="728" y="807"/>
                  </a:cubicBezTo>
                  <a:cubicBezTo>
                    <a:pt x="671" y="788"/>
                    <a:pt x="633" y="750"/>
                    <a:pt x="613" y="692"/>
                  </a:cubicBezTo>
                  <a:cubicBezTo>
                    <a:pt x="594" y="635"/>
                    <a:pt x="594" y="558"/>
                    <a:pt x="633" y="482"/>
                  </a:cubicBezTo>
                  <a:cubicBezTo>
                    <a:pt x="671" y="386"/>
                    <a:pt x="709" y="329"/>
                    <a:pt x="747" y="309"/>
                  </a:cubicBezTo>
                  <a:cubicBezTo>
                    <a:pt x="781" y="287"/>
                    <a:pt x="815" y="278"/>
                    <a:pt x="848" y="278"/>
                  </a:cubicBezTo>
                  <a:close/>
                  <a:moveTo>
                    <a:pt x="755" y="0"/>
                  </a:moveTo>
                  <a:cubicBezTo>
                    <a:pt x="685" y="0"/>
                    <a:pt x="618" y="15"/>
                    <a:pt x="556" y="41"/>
                  </a:cubicBezTo>
                  <a:cubicBezTo>
                    <a:pt x="403" y="99"/>
                    <a:pt x="307" y="214"/>
                    <a:pt x="250" y="367"/>
                  </a:cubicBezTo>
                  <a:cubicBezTo>
                    <a:pt x="192" y="520"/>
                    <a:pt x="212" y="654"/>
                    <a:pt x="269" y="769"/>
                  </a:cubicBezTo>
                  <a:cubicBezTo>
                    <a:pt x="326" y="884"/>
                    <a:pt x="422" y="979"/>
                    <a:pt x="575" y="1037"/>
                  </a:cubicBezTo>
                  <a:cubicBezTo>
                    <a:pt x="633" y="1056"/>
                    <a:pt x="690" y="1075"/>
                    <a:pt x="747" y="1075"/>
                  </a:cubicBezTo>
                  <a:cubicBezTo>
                    <a:pt x="805" y="1075"/>
                    <a:pt x="862" y="1075"/>
                    <a:pt x="920" y="1056"/>
                  </a:cubicBezTo>
                  <a:lnTo>
                    <a:pt x="920" y="1056"/>
                  </a:lnTo>
                  <a:cubicBezTo>
                    <a:pt x="862" y="1171"/>
                    <a:pt x="786" y="1247"/>
                    <a:pt x="709" y="1286"/>
                  </a:cubicBezTo>
                  <a:cubicBezTo>
                    <a:pt x="661" y="1305"/>
                    <a:pt x="613" y="1314"/>
                    <a:pt x="563" y="1314"/>
                  </a:cubicBezTo>
                  <a:cubicBezTo>
                    <a:pt x="513" y="1314"/>
                    <a:pt x="460" y="1305"/>
                    <a:pt x="403" y="1286"/>
                  </a:cubicBezTo>
                  <a:cubicBezTo>
                    <a:pt x="345" y="1266"/>
                    <a:pt x="307" y="1247"/>
                    <a:pt x="250" y="1209"/>
                  </a:cubicBezTo>
                  <a:cubicBezTo>
                    <a:pt x="212" y="1171"/>
                    <a:pt x="154" y="1132"/>
                    <a:pt x="97" y="1075"/>
                  </a:cubicBezTo>
                  <a:lnTo>
                    <a:pt x="1" y="1343"/>
                  </a:lnTo>
                  <a:cubicBezTo>
                    <a:pt x="58" y="1381"/>
                    <a:pt x="116" y="1420"/>
                    <a:pt x="173" y="1458"/>
                  </a:cubicBezTo>
                  <a:cubicBezTo>
                    <a:pt x="231" y="1496"/>
                    <a:pt x="288" y="1534"/>
                    <a:pt x="365" y="1554"/>
                  </a:cubicBezTo>
                  <a:cubicBezTo>
                    <a:pt x="464" y="1590"/>
                    <a:pt x="559" y="1609"/>
                    <a:pt x="650" y="1609"/>
                  </a:cubicBezTo>
                  <a:cubicBezTo>
                    <a:pt x="752" y="1609"/>
                    <a:pt x="848" y="1585"/>
                    <a:pt x="939" y="1534"/>
                  </a:cubicBezTo>
                  <a:cubicBezTo>
                    <a:pt x="1130" y="1439"/>
                    <a:pt x="1264" y="1266"/>
                    <a:pt x="1341" y="1018"/>
                  </a:cubicBezTo>
                  <a:cubicBezTo>
                    <a:pt x="1437" y="788"/>
                    <a:pt x="1456" y="577"/>
                    <a:pt x="1398" y="424"/>
                  </a:cubicBezTo>
                  <a:cubicBezTo>
                    <a:pt x="1341" y="252"/>
                    <a:pt x="1207" y="118"/>
                    <a:pt x="1015" y="61"/>
                  </a:cubicBezTo>
                  <a:cubicBezTo>
                    <a:pt x="923" y="20"/>
                    <a:pt x="836"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26;p45">
              <a:extLst>
                <a:ext uri="{FF2B5EF4-FFF2-40B4-BE49-F238E27FC236}">
                  <a16:creationId xmlns:a16="http://schemas.microsoft.com/office/drawing/2014/main" id="{7593282E-D68C-441B-BA82-7F4CE57294CC}"/>
                </a:ext>
              </a:extLst>
            </p:cNvPr>
            <p:cNvSpPr/>
            <p:nvPr/>
          </p:nvSpPr>
          <p:spPr>
            <a:xfrm>
              <a:off x="1919125" y="1067025"/>
              <a:ext cx="36875" cy="40150"/>
            </a:xfrm>
            <a:custGeom>
              <a:avLst/>
              <a:gdLst/>
              <a:ahLst/>
              <a:cxnLst/>
              <a:rect l="l" t="t" r="r" b="b"/>
              <a:pathLst>
                <a:path w="1475" h="1606" extrusionOk="0">
                  <a:moveTo>
                    <a:pt x="895" y="300"/>
                  </a:moveTo>
                  <a:cubicBezTo>
                    <a:pt x="927" y="300"/>
                    <a:pt x="962" y="310"/>
                    <a:pt x="996" y="327"/>
                  </a:cubicBezTo>
                  <a:cubicBezTo>
                    <a:pt x="1073" y="365"/>
                    <a:pt x="1111" y="442"/>
                    <a:pt x="1111" y="519"/>
                  </a:cubicBezTo>
                  <a:cubicBezTo>
                    <a:pt x="1092" y="614"/>
                    <a:pt x="1054" y="748"/>
                    <a:pt x="958" y="921"/>
                  </a:cubicBezTo>
                  <a:cubicBezTo>
                    <a:pt x="862" y="1093"/>
                    <a:pt x="786" y="1208"/>
                    <a:pt x="709" y="1265"/>
                  </a:cubicBezTo>
                  <a:cubicBezTo>
                    <a:pt x="677" y="1297"/>
                    <a:pt x="640" y="1311"/>
                    <a:pt x="600" y="1311"/>
                  </a:cubicBezTo>
                  <a:cubicBezTo>
                    <a:pt x="567" y="1311"/>
                    <a:pt x="533" y="1301"/>
                    <a:pt x="498" y="1284"/>
                  </a:cubicBezTo>
                  <a:cubicBezTo>
                    <a:pt x="422" y="1246"/>
                    <a:pt x="384" y="1169"/>
                    <a:pt x="384" y="1093"/>
                  </a:cubicBezTo>
                  <a:cubicBezTo>
                    <a:pt x="384" y="997"/>
                    <a:pt x="441" y="863"/>
                    <a:pt x="537" y="691"/>
                  </a:cubicBezTo>
                  <a:cubicBezTo>
                    <a:pt x="632" y="519"/>
                    <a:pt x="709" y="404"/>
                    <a:pt x="786" y="346"/>
                  </a:cubicBezTo>
                  <a:cubicBezTo>
                    <a:pt x="817" y="315"/>
                    <a:pt x="855" y="300"/>
                    <a:pt x="895" y="300"/>
                  </a:cubicBezTo>
                  <a:close/>
                  <a:moveTo>
                    <a:pt x="825" y="1"/>
                  </a:moveTo>
                  <a:cubicBezTo>
                    <a:pt x="751" y="1"/>
                    <a:pt x="680" y="15"/>
                    <a:pt x="613" y="40"/>
                  </a:cubicBezTo>
                  <a:cubicBezTo>
                    <a:pt x="441" y="117"/>
                    <a:pt x="307" y="270"/>
                    <a:pt x="173" y="499"/>
                  </a:cubicBezTo>
                  <a:cubicBezTo>
                    <a:pt x="58" y="729"/>
                    <a:pt x="1" y="940"/>
                    <a:pt x="39" y="1112"/>
                  </a:cubicBezTo>
                  <a:cubicBezTo>
                    <a:pt x="77" y="1284"/>
                    <a:pt x="173" y="1418"/>
                    <a:pt x="364" y="1514"/>
                  </a:cubicBezTo>
                  <a:cubicBezTo>
                    <a:pt x="459" y="1577"/>
                    <a:pt x="554" y="1605"/>
                    <a:pt x="649" y="1605"/>
                  </a:cubicBezTo>
                  <a:cubicBezTo>
                    <a:pt x="726" y="1605"/>
                    <a:pt x="804" y="1587"/>
                    <a:pt x="881" y="1552"/>
                  </a:cubicBezTo>
                  <a:cubicBezTo>
                    <a:pt x="1054" y="1495"/>
                    <a:pt x="1188" y="1342"/>
                    <a:pt x="1322" y="1112"/>
                  </a:cubicBezTo>
                  <a:cubicBezTo>
                    <a:pt x="1436" y="882"/>
                    <a:pt x="1475" y="672"/>
                    <a:pt x="1455" y="499"/>
                  </a:cubicBezTo>
                  <a:cubicBezTo>
                    <a:pt x="1417" y="327"/>
                    <a:pt x="1302" y="174"/>
                    <a:pt x="1130" y="78"/>
                  </a:cubicBezTo>
                  <a:cubicBezTo>
                    <a:pt x="1022" y="24"/>
                    <a:pt x="920"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27;p45">
              <a:extLst>
                <a:ext uri="{FF2B5EF4-FFF2-40B4-BE49-F238E27FC236}">
                  <a16:creationId xmlns:a16="http://schemas.microsoft.com/office/drawing/2014/main" id="{0750D28C-62CD-45A2-95D4-E193893E76AA}"/>
                </a:ext>
              </a:extLst>
            </p:cNvPr>
            <p:cNvSpPr/>
            <p:nvPr/>
          </p:nvSpPr>
          <p:spPr>
            <a:xfrm>
              <a:off x="1958375" y="1083800"/>
              <a:ext cx="19150" cy="15350"/>
            </a:xfrm>
            <a:custGeom>
              <a:avLst/>
              <a:gdLst/>
              <a:ahLst/>
              <a:cxnLst/>
              <a:rect l="l" t="t" r="r" b="b"/>
              <a:pathLst>
                <a:path w="766" h="614" extrusionOk="0">
                  <a:moveTo>
                    <a:pt x="460" y="1"/>
                  </a:moveTo>
                  <a:lnTo>
                    <a:pt x="307" y="250"/>
                  </a:lnTo>
                  <a:lnTo>
                    <a:pt x="0" y="498"/>
                  </a:lnTo>
                  <a:lnTo>
                    <a:pt x="192" y="613"/>
                  </a:lnTo>
                  <a:lnTo>
                    <a:pt x="594" y="441"/>
                  </a:lnTo>
                  <a:lnTo>
                    <a:pt x="766" y="192"/>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28;p45">
              <a:extLst>
                <a:ext uri="{FF2B5EF4-FFF2-40B4-BE49-F238E27FC236}">
                  <a16:creationId xmlns:a16="http://schemas.microsoft.com/office/drawing/2014/main" id="{6587BCFD-E38F-4598-B778-5A087C31B8ED}"/>
                </a:ext>
              </a:extLst>
            </p:cNvPr>
            <p:cNvSpPr/>
            <p:nvPr/>
          </p:nvSpPr>
          <p:spPr>
            <a:xfrm>
              <a:off x="1957900" y="1101900"/>
              <a:ext cx="36375" cy="33125"/>
            </a:xfrm>
            <a:custGeom>
              <a:avLst/>
              <a:gdLst/>
              <a:ahLst/>
              <a:cxnLst/>
              <a:rect l="l" t="t" r="r" b="b"/>
              <a:pathLst>
                <a:path w="1455" h="1325" extrusionOk="0">
                  <a:moveTo>
                    <a:pt x="722" y="0"/>
                  </a:moveTo>
                  <a:cubicBezTo>
                    <a:pt x="627" y="0"/>
                    <a:pt x="545" y="55"/>
                    <a:pt x="479" y="138"/>
                  </a:cubicBezTo>
                  <a:cubicBezTo>
                    <a:pt x="421" y="234"/>
                    <a:pt x="383" y="310"/>
                    <a:pt x="402" y="406"/>
                  </a:cubicBezTo>
                  <a:cubicBezTo>
                    <a:pt x="421" y="483"/>
                    <a:pt x="479" y="597"/>
                    <a:pt x="613" y="712"/>
                  </a:cubicBezTo>
                  <a:lnTo>
                    <a:pt x="651" y="770"/>
                  </a:lnTo>
                  <a:cubicBezTo>
                    <a:pt x="708" y="808"/>
                    <a:pt x="747" y="865"/>
                    <a:pt x="747" y="884"/>
                  </a:cubicBezTo>
                  <a:cubicBezTo>
                    <a:pt x="766" y="923"/>
                    <a:pt x="747" y="942"/>
                    <a:pt x="728" y="961"/>
                  </a:cubicBezTo>
                  <a:cubicBezTo>
                    <a:pt x="714" y="989"/>
                    <a:pt x="689" y="1007"/>
                    <a:pt x="662" y="1007"/>
                  </a:cubicBezTo>
                  <a:cubicBezTo>
                    <a:pt x="652" y="1007"/>
                    <a:pt x="642" y="1004"/>
                    <a:pt x="632" y="999"/>
                  </a:cubicBezTo>
                  <a:cubicBezTo>
                    <a:pt x="594" y="999"/>
                    <a:pt x="536" y="980"/>
                    <a:pt x="479" y="923"/>
                  </a:cubicBezTo>
                  <a:cubicBezTo>
                    <a:pt x="421" y="865"/>
                    <a:pt x="364" y="827"/>
                    <a:pt x="306" y="750"/>
                  </a:cubicBezTo>
                  <a:cubicBezTo>
                    <a:pt x="268" y="693"/>
                    <a:pt x="211" y="617"/>
                    <a:pt x="172" y="540"/>
                  </a:cubicBezTo>
                  <a:lnTo>
                    <a:pt x="0" y="770"/>
                  </a:lnTo>
                  <a:cubicBezTo>
                    <a:pt x="58" y="846"/>
                    <a:pt x="115" y="904"/>
                    <a:pt x="172" y="980"/>
                  </a:cubicBezTo>
                  <a:cubicBezTo>
                    <a:pt x="230" y="1038"/>
                    <a:pt x="287" y="1095"/>
                    <a:pt x="345" y="1133"/>
                  </a:cubicBezTo>
                  <a:cubicBezTo>
                    <a:pt x="498" y="1248"/>
                    <a:pt x="613" y="1306"/>
                    <a:pt x="728" y="1325"/>
                  </a:cubicBezTo>
                  <a:cubicBezTo>
                    <a:pt x="842" y="1325"/>
                    <a:pt x="938" y="1286"/>
                    <a:pt x="1015" y="1191"/>
                  </a:cubicBezTo>
                  <a:cubicBezTo>
                    <a:pt x="1091" y="1095"/>
                    <a:pt x="1110" y="999"/>
                    <a:pt x="1110" y="923"/>
                  </a:cubicBezTo>
                  <a:cubicBezTo>
                    <a:pt x="1091" y="827"/>
                    <a:pt x="1015" y="712"/>
                    <a:pt x="881" y="578"/>
                  </a:cubicBezTo>
                  <a:lnTo>
                    <a:pt x="823" y="540"/>
                  </a:lnTo>
                  <a:cubicBezTo>
                    <a:pt x="785" y="483"/>
                    <a:pt x="747" y="444"/>
                    <a:pt x="728" y="406"/>
                  </a:cubicBezTo>
                  <a:cubicBezTo>
                    <a:pt x="728" y="387"/>
                    <a:pt x="728" y="368"/>
                    <a:pt x="747" y="329"/>
                  </a:cubicBezTo>
                  <a:cubicBezTo>
                    <a:pt x="760" y="316"/>
                    <a:pt x="783" y="302"/>
                    <a:pt x="809" y="302"/>
                  </a:cubicBezTo>
                  <a:cubicBezTo>
                    <a:pt x="820" y="302"/>
                    <a:pt x="831" y="305"/>
                    <a:pt x="842" y="310"/>
                  </a:cubicBezTo>
                  <a:cubicBezTo>
                    <a:pt x="881" y="310"/>
                    <a:pt x="919" y="329"/>
                    <a:pt x="976" y="387"/>
                  </a:cubicBezTo>
                  <a:cubicBezTo>
                    <a:pt x="1034" y="425"/>
                    <a:pt x="1091" y="483"/>
                    <a:pt x="1129" y="540"/>
                  </a:cubicBezTo>
                  <a:cubicBezTo>
                    <a:pt x="1187" y="597"/>
                    <a:pt x="1225" y="655"/>
                    <a:pt x="1263" y="731"/>
                  </a:cubicBezTo>
                  <a:lnTo>
                    <a:pt x="1455" y="521"/>
                  </a:lnTo>
                  <a:cubicBezTo>
                    <a:pt x="1397" y="444"/>
                    <a:pt x="1340" y="368"/>
                    <a:pt x="1283" y="329"/>
                  </a:cubicBezTo>
                  <a:cubicBezTo>
                    <a:pt x="1225" y="272"/>
                    <a:pt x="1168" y="215"/>
                    <a:pt x="1129" y="176"/>
                  </a:cubicBezTo>
                  <a:cubicBezTo>
                    <a:pt x="976" y="61"/>
                    <a:pt x="862" y="4"/>
                    <a:pt x="766" y="4"/>
                  </a:cubicBezTo>
                  <a:cubicBezTo>
                    <a:pt x="751" y="2"/>
                    <a:pt x="736"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29;p45">
              <a:extLst>
                <a:ext uri="{FF2B5EF4-FFF2-40B4-BE49-F238E27FC236}">
                  <a16:creationId xmlns:a16="http://schemas.microsoft.com/office/drawing/2014/main" id="{B2532908-77E8-4239-9A7E-E6B983005775}"/>
                </a:ext>
              </a:extLst>
            </p:cNvPr>
            <p:cNvSpPr/>
            <p:nvPr/>
          </p:nvSpPr>
          <p:spPr>
            <a:xfrm>
              <a:off x="1997125" y="1131900"/>
              <a:ext cx="44525" cy="44750"/>
            </a:xfrm>
            <a:custGeom>
              <a:avLst/>
              <a:gdLst/>
              <a:ahLst/>
              <a:cxnLst/>
              <a:rect l="l" t="t" r="r" b="b"/>
              <a:pathLst>
                <a:path w="1781" h="1790" extrusionOk="0">
                  <a:moveTo>
                    <a:pt x="813" y="0"/>
                  </a:moveTo>
                  <a:cubicBezTo>
                    <a:pt x="643" y="0"/>
                    <a:pt x="485" y="74"/>
                    <a:pt x="326" y="201"/>
                  </a:cubicBezTo>
                  <a:cubicBezTo>
                    <a:pt x="116" y="374"/>
                    <a:pt x="20" y="546"/>
                    <a:pt x="1" y="756"/>
                  </a:cubicBezTo>
                  <a:cubicBezTo>
                    <a:pt x="1" y="967"/>
                    <a:pt x="77" y="1177"/>
                    <a:pt x="230" y="1388"/>
                  </a:cubicBezTo>
                  <a:cubicBezTo>
                    <a:pt x="307" y="1465"/>
                    <a:pt x="384" y="1541"/>
                    <a:pt x="479" y="1618"/>
                  </a:cubicBezTo>
                  <a:cubicBezTo>
                    <a:pt x="575" y="1694"/>
                    <a:pt x="671" y="1752"/>
                    <a:pt x="766" y="1790"/>
                  </a:cubicBezTo>
                  <a:lnTo>
                    <a:pt x="1341" y="1311"/>
                  </a:lnTo>
                  <a:lnTo>
                    <a:pt x="939" y="814"/>
                  </a:lnTo>
                  <a:lnTo>
                    <a:pt x="728" y="986"/>
                  </a:lnTo>
                  <a:lnTo>
                    <a:pt x="900" y="1177"/>
                  </a:lnTo>
                  <a:lnTo>
                    <a:pt x="652" y="1388"/>
                  </a:lnTo>
                  <a:cubicBezTo>
                    <a:pt x="632" y="1369"/>
                    <a:pt x="594" y="1350"/>
                    <a:pt x="575" y="1311"/>
                  </a:cubicBezTo>
                  <a:cubicBezTo>
                    <a:pt x="556" y="1292"/>
                    <a:pt x="518" y="1273"/>
                    <a:pt x="498" y="1235"/>
                  </a:cubicBezTo>
                  <a:cubicBezTo>
                    <a:pt x="403" y="1120"/>
                    <a:pt x="345" y="986"/>
                    <a:pt x="364" y="871"/>
                  </a:cubicBezTo>
                  <a:cubicBezTo>
                    <a:pt x="384" y="756"/>
                    <a:pt x="460" y="642"/>
                    <a:pt x="594" y="527"/>
                  </a:cubicBezTo>
                  <a:cubicBezTo>
                    <a:pt x="709" y="431"/>
                    <a:pt x="843" y="374"/>
                    <a:pt x="958" y="374"/>
                  </a:cubicBezTo>
                  <a:cubicBezTo>
                    <a:pt x="1092" y="393"/>
                    <a:pt x="1207" y="450"/>
                    <a:pt x="1302" y="584"/>
                  </a:cubicBezTo>
                  <a:cubicBezTo>
                    <a:pt x="1360" y="642"/>
                    <a:pt x="1417" y="718"/>
                    <a:pt x="1455" y="814"/>
                  </a:cubicBezTo>
                  <a:cubicBezTo>
                    <a:pt x="1475" y="890"/>
                    <a:pt x="1513" y="986"/>
                    <a:pt x="1532" y="1082"/>
                  </a:cubicBezTo>
                  <a:lnTo>
                    <a:pt x="1781" y="871"/>
                  </a:lnTo>
                  <a:cubicBezTo>
                    <a:pt x="1762" y="775"/>
                    <a:pt x="1723" y="699"/>
                    <a:pt x="1666" y="603"/>
                  </a:cubicBezTo>
                  <a:cubicBezTo>
                    <a:pt x="1628" y="527"/>
                    <a:pt x="1570" y="431"/>
                    <a:pt x="1494" y="354"/>
                  </a:cubicBezTo>
                  <a:cubicBezTo>
                    <a:pt x="1321" y="144"/>
                    <a:pt x="1130" y="29"/>
                    <a:pt x="919" y="10"/>
                  </a:cubicBezTo>
                  <a:cubicBezTo>
                    <a:pt x="883" y="3"/>
                    <a:pt x="848"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30;p45">
              <a:extLst>
                <a:ext uri="{FF2B5EF4-FFF2-40B4-BE49-F238E27FC236}">
                  <a16:creationId xmlns:a16="http://schemas.microsoft.com/office/drawing/2014/main" id="{0F8CC1A2-32D6-49C9-84BE-1B6C94F4CD47}"/>
                </a:ext>
              </a:extLst>
            </p:cNvPr>
            <p:cNvSpPr/>
            <p:nvPr/>
          </p:nvSpPr>
          <p:spPr>
            <a:xfrm>
              <a:off x="2013875" y="1171375"/>
              <a:ext cx="47400" cy="42600"/>
            </a:xfrm>
            <a:custGeom>
              <a:avLst/>
              <a:gdLst/>
              <a:ahLst/>
              <a:cxnLst/>
              <a:rect l="l" t="t" r="r" b="b"/>
              <a:pathLst>
                <a:path w="1896" h="1704" extrusionOk="0">
                  <a:moveTo>
                    <a:pt x="1455" y="383"/>
                  </a:moveTo>
                  <a:lnTo>
                    <a:pt x="1034" y="881"/>
                  </a:lnTo>
                  <a:lnTo>
                    <a:pt x="805" y="517"/>
                  </a:lnTo>
                  <a:lnTo>
                    <a:pt x="1455" y="383"/>
                  </a:lnTo>
                  <a:close/>
                  <a:moveTo>
                    <a:pt x="1647" y="0"/>
                  </a:moveTo>
                  <a:lnTo>
                    <a:pt x="1" y="268"/>
                  </a:lnTo>
                  <a:lnTo>
                    <a:pt x="211" y="632"/>
                  </a:lnTo>
                  <a:lnTo>
                    <a:pt x="498" y="575"/>
                  </a:lnTo>
                  <a:lnTo>
                    <a:pt x="824" y="1111"/>
                  </a:lnTo>
                  <a:lnTo>
                    <a:pt x="632" y="1340"/>
                  </a:lnTo>
                  <a:lnTo>
                    <a:pt x="824" y="1704"/>
                  </a:lnTo>
                  <a:lnTo>
                    <a:pt x="1896" y="402"/>
                  </a:lnTo>
                  <a:lnTo>
                    <a:pt x="1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31;p45">
              <a:extLst>
                <a:ext uri="{FF2B5EF4-FFF2-40B4-BE49-F238E27FC236}">
                  <a16:creationId xmlns:a16="http://schemas.microsoft.com/office/drawing/2014/main" id="{B34B4FBF-B2F5-4229-88D3-578B088D7406}"/>
                </a:ext>
              </a:extLst>
            </p:cNvPr>
            <p:cNvSpPr/>
            <p:nvPr/>
          </p:nvSpPr>
          <p:spPr>
            <a:xfrm>
              <a:off x="2036375" y="1204400"/>
              <a:ext cx="48825" cy="46425"/>
            </a:xfrm>
            <a:custGeom>
              <a:avLst/>
              <a:gdLst/>
              <a:ahLst/>
              <a:cxnLst/>
              <a:rect l="l" t="t" r="r" b="b"/>
              <a:pathLst>
                <a:path w="1953" h="1857" extrusionOk="0">
                  <a:moveTo>
                    <a:pt x="1474" y="0"/>
                  </a:moveTo>
                  <a:lnTo>
                    <a:pt x="0" y="536"/>
                  </a:lnTo>
                  <a:lnTo>
                    <a:pt x="134" y="900"/>
                  </a:lnTo>
                  <a:lnTo>
                    <a:pt x="1130" y="517"/>
                  </a:lnTo>
                  <a:lnTo>
                    <a:pt x="326" y="1436"/>
                  </a:lnTo>
                  <a:lnTo>
                    <a:pt x="498" y="1857"/>
                  </a:lnTo>
                  <a:lnTo>
                    <a:pt x="1953" y="1302"/>
                  </a:lnTo>
                  <a:lnTo>
                    <a:pt x="1819" y="957"/>
                  </a:lnTo>
                  <a:lnTo>
                    <a:pt x="823" y="1321"/>
                  </a:lnTo>
                  <a:lnTo>
                    <a:pt x="1627" y="421"/>
                  </a:lnTo>
                  <a:lnTo>
                    <a:pt x="1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2;p45">
              <a:extLst>
                <a:ext uri="{FF2B5EF4-FFF2-40B4-BE49-F238E27FC236}">
                  <a16:creationId xmlns:a16="http://schemas.microsoft.com/office/drawing/2014/main" id="{02616550-B295-4BE4-9896-D3C2CCD424B4}"/>
                </a:ext>
              </a:extLst>
            </p:cNvPr>
            <p:cNvSpPr/>
            <p:nvPr/>
          </p:nvSpPr>
          <p:spPr>
            <a:xfrm>
              <a:off x="2052150" y="1250625"/>
              <a:ext cx="42150" cy="40875"/>
            </a:xfrm>
            <a:custGeom>
              <a:avLst/>
              <a:gdLst/>
              <a:ahLst/>
              <a:cxnLst/>
              <a:rect l="l" t="t" r="r" b="b"/>
              <a:pathLst>
                <a:path w="1686" h="1635" extrusionOk="0">
                  <a:moveTo>
                    <a:pt x="891" y="0"/>
                  </a:moveTo>
                  <a:cubicBezTo>
                    <a:pt x="821" y="0"/>
                    <a:pt x="748" y="9"/>
                    <a:pt x="671" y="27"/>
                  </a:cubicBezTo>
                  <a:cubicBezTo>
                    <a:pt x="422" y="84"/>
                    <a:pt x="250" y="199"/>
                    <a:pt x="135" y="371"/>
                  </a:cubicBezTo>
                  <a:cubicBezTo>
                    <a:pt x="20" y="544"/>
                    <a:pt x="1" y="773"/>
                    <a:pt x="58" y="1022"/>
                  </a:cubicBezTo>
                  <a:cubicBezTo>
                    <a:pt x="77" y="1137"/>
                    <a:pt x="116" y="1252"/>
                    <a:pt x="154" y="1348"/>
                  </a:cubicBezTo>
                  <a:cubicBezTo>
                    <a:pt x="211" y="1443"/>
                    <a:pt x="269" y="1539"/>
                    <a:pt x="326" y="1635"/>
                  </a:cubicBezTo>
                  <a:lnTo>
                    <a:pt x="1073" y="1482"/>
                  </a:lnTo>
                  <a:lnTo>
                    <a:pt x="939" y="850"/>
                  </a:lnTo>
                  <a:lnTo>
                    <a:pt x="671" y="907"/>
                  </a:lnTo>
                  <a:lnTo>
                    <a:pt x="728" y="1156"/>
                  </a:lnTo>
                  <a:lnTo>
                    <a:pt x="422" y="1214"/>
                  </a:lnTo>
                  <a:cubicBezTo>
                    <a:pt x="403" y="1194"/>
                    <a:pt x="403" y="1156"/>
                    <a:pt x="384" y="1137"/>
                  </a:cubicBezTo>
                  <a:cubicBezTo>
                    <a:pt x="365" y="1099"/>
                    <a:pt x="365" y="1060"/>
                    <a:pt x="345" y="1022"/>
                  </a:cubicBezTo>
                  <a:cubicBezTo>
                    <a:pt x="326" y="869"/>
                    <a:pt x="345" y="735"/>
                    <a:pt x="403" y="639"/>
                  </a:cubicBezTo>
                  <a:cubicBezTo>
                    <a:pt x="479" y="544"/>
                    <a:pt x="594" y="467"/>
                    <a:pt x="767" y="429"/>
                  </a:cubicBezTo>
                  <a:cubicBezTo>
                    <a:pt x="818" y="416"/>
                    <a:pt x="866" y="410"/>
                    <a:pt x="913" y="410"/>
                  </a:cubicBezTo>
                  <a:cubicBezTo>
                    <a:pt x="1007" y="410"/>
                    <a:pt x="1092" y="435"/>
                    <a:pt x="1168" y="486"/>
                  </a:cubicBezTo>
                  <a:cubicBezTo>
                    <a:pt x="1264" y="544"/>
                    <a:pt x="1341" y="658"/>
                    <a:pt x="1379" y="812"/>
                  </a:cubicBezTo>
                  <a:cubicBezTo>
                    <a:pt x="1398" y="907"/>
                    <a:pt x="1398" y="984"/>
                    <a:pt x="1398" y="1080"/>
                  </a:cubicBezTo>
                  <a:cubicBezTo>
                    <a:pt x="1379" y="1175"/>
                    <a:pt x="1360" y="1271"/>
                    <a:pt x="1341" y="1367"/>
                  </a:cubicBezTo>
                  <a:lnTo>
                    <a:pt x="1647" y="1290"/>
                  </a:lnTo>
                  <a:cubicBezTo>
                    <a:pt x="1685" y="1194"/>
                    <a:pt x="1685" y="1099"/>
                    <a:pt x="1685" y="1003"/>
                  </a:cubicBezTo>
                  <a:cubicBezTo>
                    <a:pt x="1685" y="907"/>
                    <a:pt x="1666" y="812"/>
                    <a:pt x="1647" y="716"/>
                  </a:cubicBezTo>
                  <a:cubicBezTo>
                    <a:pt x="1590" y="448"/>
                    <a:pt x="1475" y="257"/>
                    <a:pt x="1302" y="123"/>
                  </a:cubicBezTo>
                  <a:cubicBezTo>
                    <a:pt x="1184" y="43"/>
                    <a:pt x="1046"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33;p45">
              <a:extLst>
                <a:ext uri="{FF2B5EF4-FFF2-40B4-BE49-F238E27FC236}">
                  <a16:creationId xmlns:a16="http://schemas.microsoft.com/office/drawing/2014/main" id="{836671C9-4559-41D3-9C9C-FCE1E0876B52}"/>
                </a:ext>
              </a:extLst>
            </p:cNvPr>
            <p:cNvSpPr/>
            <p:nvPr/>
          </p:nvSpPr>
          <p:spPr>
            <a:xfrm>
              <a:off x="1714825" y="1397025"/>
              <a:ext cx="405300" cy="269150"/>
            </a:xfrm>
            <a:custGeom>
              <a:avLst/>
              <a:gdLst/>
              <a:ahLst/>
              <a:cxnLst/>
              <a:rect l="l" t="t" r="r" b="b"/>
              <a:pathLst>
                <a:path w="16212" h="10766" extrusionOk="0">
                  <a:moveTo>
                    <a:pt x="10407" y="0"/>
                  </a:moveTo>
                  <a:cubicBezTo>
                    <a:pt x="4800" y="0"/>
                    <a:pt x="0" y="3880"/>
                    <a:pt x="172" y="10689"/>
                  </a:cubicBezTo>
                  <a:cubicBezTo>
                    <a:pt x="287" y="10727"/>
                    <a:pt x="402" y="10747"/>
                    <a:pt x="517" y="10766"/>
                  </a:cubicBezTo>
                  <a:cubicBezTo>
                    <a:pt x="4881" y="8201"/>
                    <a:pt x="11752" y="4181"/>
                    <a:pt x="16135" y="1636"/>
                  </a:cubicBezTo>
                  <a:cubicBezTo>
                    <a:pt x="16154" y="1540"/>
                    <a:pt x="16193" y="1444"/>
                    <a:pt x="16212" y="1368"/>
                  </a:cubicBezTo>
                  <a:cubicBezTo>
                    <a:pt x="14292" y="444"/>
                    <a:pt x="12303" y="0"/>
                    <a:pt x="10407"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382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9. </a:t>
            </a:r>
            <a:r>
              <a:rPr lang="en-US" b="1" i="0" dirty="0" err="1">
                <a:solidFill>
                  <a:srgbClr val="1B1B1B"/>
                </a:solidFill>
                <a:effectLst/>
                <a:latin typeface="Open Sans" panose="020B0606030504020204" pitchFamily="34" charset="0"/>
              </a:rPr>
              <a:t>Tính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khả</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dụng</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325255"/>
            <a:ext cx="8234187" cy="2539157"/>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Tiến trình của Twelve-Factor App luôn sẵn sàng, tức là bạn có thể chạy hoặc dừng phần mềm tại một thời điểm báo trước. Điều này tạo điều kiện cho việc mở rộng trở nên dễ dàng hơn, việc triển khai nhanh các thay đổi của mã nguồn hoặc cấu hình, và sự linh hoạt quá trình triển khai sản phẩm.</a:t>
            </a:r>
          </a:p>
          <a:p>
            <a:pPr algn="l"/>
            <a:r>
              <a:rPr lang="vi-VN" b="0" i="0" dirty="0">
                <a:solidFill>
                  <a:srgbClr val="1B1B1B"/>
                </a:solidFill>
                <a:effectLst/>
                <a:latin typeface="Open Sans" panose="020B0606030504020204" pitchFamily="34" charset="0"/>
              </a:rPr>
              <a:t>Các tiến trình nên cố gắng giảm thiểu thời gian khởi động. Lý tưởng nhất, một tiến trình chỉ cần một vài giây kể từ khi có lệnh khởi động cho đến khi tiến trình bắt đầu và sẵn sàng để nhận yêu cầu hay bắt đầu công việc. Thời gian khởi động ngắn cho phép quá trình triển khai và mở rộng nhanh hơn và hỗ trợ mạnh mẽ hơn, vì hệ thống quản lý các tiến trình có thể dễ dàng mang các tiến trình tới các máy chủ vật lý khi có các cảnh báo.</a:t>
            </a:r>
          </a:p>
          <a:p>
            <a:br>
              <a:rPr lang="vi-VN" dirty="0"/>
            </a:br>
            <a:br>
              <a:rPr lang="vi-VN" b="0" i="0" dirty="0">
                <a:solidFill>
                  <a:srgbClr val="1B1B1B"/>
                </a:solidFill>
                <a:effectLst/>
                <a:latin typeface="Open Sans" panose="020B0606030504020204" pitchFamily="34" charset="0"/>
              </a:rPr>
            </a:br>
            <a:endParaRPr kumimoji="0" lang="en-US" altLang="en-US" sz="500" b="0" i="0" u="none" strike="noStrike" cap="none" normalizeH="0" baseline="0" dirty="0">
              <a:ln>
                <a:noFill/>
              </a:ln>
              <a:solidFill>
                <a:schemeClr val="tx1"/>
              </a:solidFill>
              <a:effectLst/>
            </a:endParaRPr>
          </a:p>
        </p:txBody>
      </p:sp>
      <p:grpSp>
        <p:nvGrpSpPr>
          <p:cNvPr id="11" name="Google Shape;2325;p43">
            <a:extLst>
              <a:ext uri="{FF2B5EF4-FFF2-40B4-BE49-F238E27FC236}">
                <a16:creationId xmlns:a16="http://schemas.microsoft.com/office/drawing/2014/main" id="{BAF9F032-270E-48EE-B892-23477F277B6D}"/>
              </a:ext>
            </a:extLst>
          </p:cNvPr>
          <p:cNvGrpSpPr/>
          <p:nvPr/>
        </p:nvGrpSpPr>
        <p:grpSpPr>
          <a:xfrm rot="-899946">
            <a:off x="111781" y="4105424"/>
            <a:ext cx="1080432" cy="1006150"/>
            <a:chOff x="2331850" y="2913275"/>
            <a:chExt cx="461800" cy="430050"/>
          </a:xfrm>
        </p:grpSpPr>
        <p:sp>
          <p:nvSpPr>
            <p:cNvPr id="12" name="Google Shape;2326;p43">
              <a:extLst>
                <a:ext uri="{FF2B5EF4-FFF2-40B4-BE49-F238E27FC236}">
                  <a16:creationId xmlns:a16="http://schemas.microsoft.com/office/drawing/2014/main" id="{9D1175A7-FE65-484D-BE29-E41C21E18ACB}"/>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7;p43">
              <a:extLst>
                <a:ext uri="{FF2B5EF4-FFF2-40B4-BE49-F238E27FC236}">
                  <a16:creationId xmlns:a16="http://schemas.microsoft.com/office/drawing/2014/main" id="{0211643F-7008-428B-9F93-D60783548BFF}"/>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8;p43">
              <a:extLst>
                <a:ext uri="{FF2B5EF4-FFF2-40B4-BE49-F238E27FC236}">
                  <a16:creationId xmlns:a16="http://schemas.microsoft.com/office/drawing/2014/main" id="{A5CE55A9-566D-4F0B-A4C8-F0291FADAE02}"/>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29;p43">
              <a:extLst>
                <a:ext uri="{FF2B5EF4-FFF2-40B4-BE49-F238E27FC236}">
                  <a16:creationId xmlns:a16="http://schemas.microsoft.com/office/drawing/2014/main" id="{F69DCDE4-40A7-4ECA-9A05-D110FDDE0ED7}"/>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0;p43">
              <a:extLst>
                <a:ext uri="{FF2B5EF4-FFF2-40B4-BE49-F238E27FC236}">
                  <a16:creationId xmlns:a16="http://schemas.microsoft.com/office/drawing/2014/main" id="{26F87C51-DF5F-4B19-976F-71BF4806574E}"/>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1;p43">
              <a:extLst>
                <a:ext uri="{FF2B5EF4-FFF2-40B4-BE49-F238E27FC236}">
                  <a16:creationId xmlns:a16="http://schemas.microsoft.com/office/drawing/2014/main" id="{4410D7B3-48D6-4E35-A663-F5B989B872EA}"/>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2;p43">
              <a:extLst>
                <a:ext uri="{FF2B5EF4-FFF2-40B4-BE49-F238E27FC236}">
                  <a16:creationId xmlns:a16="http://schemas.microsoft.com/office/drawing/2014/main" id="{60523CD3-C3E2-4A86-B694-4D67352B1792}"/>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3;p43">
              <a:extLst>
                <a:ext uri="{FF2B5EF4-FFF2-40B4-BE49-F238E27FC236}">
                  <a16:creationId xmlns:a16="http://schemas.microsoft.com/office/drawing/2014/main" id="{43A6DF3B-94D7-475D-8AF1-2DF633E0E30C}"/>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4;p43">
              <a:extLst>
                <a:ext uri="{FF2B5EF4-FFF2-40B4-BE49-F238E27FC236}">
                  <a16:creationId xmlns:a16="http://schemas.microsoft.com/office/drawing/2014/main" id="{02A106A4-3BEE-40E8-AEE2-E438641412B1}"/>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5;p43">
              <a:extLst>
                <a:ext uri="{FF2B5EF4-FFF2-40B4-BE49-F238E27FC236}">
                  <a16:creationId xmlns:a16="http://schemas.microsoft.com/office/drawing/2014/main" id="{17D9406E-15C0-4D90-AB35-A098E6AE7E27}"/>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6;p43">
              <a:extLst>
                <a:ext uri="{FF2B5EF4-FFF2-40B4-BE49-F238E27FC236}">
                  <a16:creationId xmlns:a16="http://schemas.microsoft.com/office/drawing/2014/main" id="{128635E3-4609-4B8E-ACF2-75BC1C71783B}"/>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7;p43">
              <a:extLst>
                <a:ext uri="{FF2B5EF4-FFF2-40B4-BE49-F238E27FC236}">
                  <a16:creationId xmlns:a16="http://schemas.microsoft.com/office/drawing/2014/main" id="{D489E06E-E59D-4231-AF25-9DE0D9D5289B}"/>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8;p43">
              <a:extLst>
                <a:ext uri="{FF2B5EF4-FFF2-40B4-BE49-F238E27FC236}">
                  <a16:creationId xmlns:a16="http://schemas.microsoft.com/office/drawing/2014/main" id="{F99E57DB-8C51-454E-B374-43F86B2D8094}"/>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9;p43">
              <a:extLst>
                <a:ext uri="{FF2B5EF4-FFF2-40B4-BE49-F238E27FC236}">
                  <a16:creationId xmlns:a16="http://schemas.microsoft.com/office/drawing/2014/main" id="{80186C42-CD14-49DF-90A8-38A2C04BBD87}"/>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0;p43">
              <a:extLst>
                <a:ext uri="{FF2B5EF4-FFF2-40B4-BE49-F238E27FC236}">
                  <a16:creationId xmlns:a16="http://schemas.microsoft.com/office/drawing/2014/main" id="{0ABB1A8D-79DA-4CAF-AD00-AB83D6D354BE}"/>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41;p43">
              <a:extLst>
                <a:ext uri="{FF2B5EF4-FFF2-40B4-BE49-F238E27FC236}">
                  <a16:creationId xmlns:a16="http://schemas.microsoft.com/office/drawing/2014/main" id="{612605B0-34E8-4B10-90AD-050079F5717E}"/>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237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9. </a:t>
            </a:r>
            <a:r>
              <a:rPr lang="en-US" b="1" i="0" dirty="0" err="1">
                <a:solidFill>
                  <a:srgbClr val="1B1B1B"/>
                </a:solidFill>
                <a:effectLst/>
                <a:latin typeface="Open Sans" panose="020B0606030504020204" pitchFamily="34" charset="0"/>
              </a:rPr>
              <a:t>Tính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khả</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dụng</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325255"/>
            <a:ext cx="8234187" cy="2970044"/>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Tiến trình ngừng hoạt động linh hoạt khi chúng nhận được một tín hiệu chấm dứt tiến trình SIGTERM từ hệ thống quản lý tiến trình. Đối với ứng dụng web, việc ngừng hoạt động linh hoạt rất dễ thực hiện bằng cách ngừng lắng nghe trên cổng dịch vụ(từ chối bất kỳ yêu cầu nào), cho phép các yêu cầu hiện tại được kết thúc và thoát ra. Ý tưởng của mô hình này là yêu cầu HTTP cần thực hiện trong thời gian ngắn, hoặc trong trường hợp kết nối lâu hơn, ứng dụng cần thực hiện kết nối lại khi các kết nối đã bị mất.</a:t>
            </a:r>
          </a:p>
          <a:p>
            <a:pPr algn="l"/>
            <a:r>
              <a:rPr lang="vi-VN" b="0" i="0" dirty="0">
                <a:solidFill>
                  <a:srgbClr val="1B1B1B"/>
                </a:solidFill>
                <a:effectLst/>
                <a:latin typeface="Open Sans" panose="020B0606030504020204" pitchFamily="34" charset="0"/>
              </a:rPr>
              <a:t>Đối với các tiến trình thực thi, việc ngừng hoạt động linh hoạt có thể đạt được bằng cách trả các công việc trở lại hàng đợi. Các tiến trình cũng có thể có khả năng chống lại các lỗi bất thường, như các thiết bị phần cứng đột nhiên ngừng hoạt động. Điều này thường ít xảy ra hơn là việc ngừng hoạt động với tín hiệu SIGTERM, nhưng vẫn có khả năng xảy ra. Cách tiếp cận thường được khuyến nghị là sử dụng cơ chế hàng đợi backend, như là Beanstalkd, các công việc quay trở lại hàng đợi khi mà các kết nối bị ngừng hoặc quá hạn thời gian.</a:t>
            </a:r>
          </a:p>
          <a:p>
            <a:br>
              <a:rPr lang="vi-VN" dirty="0"/>
            </a:br>
            <a:endParaRPr kumimoji="0" lang="en-US" altLang="en-US" sz="500" b="0" i="0" u="none" strike="noStrike" cap="none" normalizeH="0" baseline="0" dirty="0">
              <a:ln>
                <a:noFill/>
              </a:ln>
              <a:solidFill>
                <a:schemeClr val="tx1"/>
              </a:solidFill>
              <a:effectLst/>
            </a:endParaRPr>
          </a:p>
        </p:txBody>
      </p:sp>
      <p:grpSp>
        <p:nvGrpSpPr>
          <p:cNvPr id="10" name="Google Shape;2350;p44">
            <a:extLst>
              <a:ext uri="{FF2B5EF4-FFF2-40B4-BE49-F238E27FC236}">
                <a16:creationId xmlns:a16="http://schemas.microsoft.com/office/drawing/2014/main" id="{7D06CAF9-C51B-484B-B6A3-AEDCBB493C8F}"/>
              </a:ext>
            </a:extLst>
          </p:cNvPr>
          <p:cNvGrpSpPr/>
          <p:nvPr/>
        </p:nvGrpSpPr>
        <p:grpSpPr>
          <a:xfrm rot="6512791">
            <a:off x="-192292" y="174670"/>
            <a:ext cx="1443288" cy="1125222"/>
            <a:chOff x="816275" y="2475500"/>
            <a:chExt cx="841175" cy="655800"/>
          </a:xfrm>
        </p:grpSpPr>
        <p:sp>
          <p:nvSpPr>
            <p:cNvPr id="11" name="Google Shape;2351;p44">
              <a:extLst>
                <a:ext uri="{FF2B5EF4-FFF2-40B4-BE49-F238E27FC236}">
                  <a16:creationId xmlns:a16="http://schemas.microsoft.com/office/drawing/2014/main" id="{69037170-5CF6-42E1-B145-503B6369C1C6}"/>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2;p44">
              <a:extLst>
                <a:ext uri="{FF2B5EF4-FFF2-40B4-BE49-F238E27FC236}">
                  <a16:creationId xmlns:a16="http://schemas.microsoft.com/office/drawing/2014/main" id="{51DD65DC-A44B-4CED-B431-02299D1CDC3C}"/>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3;p44">
              <a:extLst>
                <a:ext uri="{FF2B5EF4-FFF2-40B4-BE49-F238E27FC236}">
                  <a16:creationId xmlns:a16="http://schemas.microsoft.com/office/drawing/2014/main" id="{9EB70759-15C1-4CFD-AA45-40D2659FDE3C}"/>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54;p44">
              <a:extLst>
                <a:ext uri="{FF2B5EF4-FFF2-40B4-BE49-F238E27FC236}">
                  <a16:creationId xmlns:a16="http://schemas.microsoft.com/office/drawing/2014/main" id="{3163D5D8-442B-402B-9B87-0CB5F2DB92D3}"/>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5;p44">
              <a:extLst>
                <a:ext uri="{FF2B5EF4-FFF2-40B4-BE49-F238E27FC236}">
                  <a16:creationId xmlns:a16="http://schemas.microsoft.com/office/drawing/2014/main" id="{1EB56C38-798D-4721-90E0-DED4516AD709}"/>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6;p44">
              <a:extLst>
                <a:ext uri="{FF2B5EF4-FFF2-40B4-BE49-F238E27FC236}">
                  <a16:creationId xmlns:a16="http://schemas.microsoft.com/office/drawing/2014/main" id="{D6B84E07-DC4C-4408-A858-66566B06D701}"/>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7;p44">
              <a:extLst>
                <a:ext uri="{FF2B5EF4-FFF2-40B4-BE49-F238E27FC236}">
                  <a16:creationId xmlns:a16="http://schemas.microsoft.com/office/drawing/2014/main" id="{EB305DE6-EC2D-4CE3-B31E-C41B85385988}"/>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8;p44">
              <a:extLst>
                <a:ext uri="{FF2B5EF4-FFF2-40B4-BE49-F238E27FC236}">
                  <a16:creationId xmlns:a16="http://schemas.microsoft.com/office/drawing/2014/main" id="{DEA2EEED-246F-43F0-8C28-D5094A236FFC}"/>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9;p44">
              <a:extLst>
                <a:ext uri="{FF2B5EF4-FFF2-40B4-BE49-F238E27FC236}">
                  <a16:creationId xmlns:a16="http://schemas.microsoft.com/office/drawing/2014/main" id="{C1793441-8BA0-4CC4-AE9C-921B88E9E58C}"/>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360;p44">
              <a:extLst>
                <a:ext uri="{FF2B5EF4-FFF2-40B4-BE49-F238E27FC236}">
                  <a16:creationId xmlns:a16="http://schemas.microsoft.com/office/drawing/2014/main" id="{8BBCD1D9-395A-4B2F-B312-5144DBF3D088}"/>
                </a:ext>
              </a:extLst>
            </p:cNvPr>
            <p:cNvGrpSpPr/>
            <p:nvPr/>
          </p:nvGrpSpPr>
          <p:grpSpPr>
            <a:xfrm>
              <a:off x="1001450" y="2678200"/>
              <a:ext cx="482750" cy="453100"/>
              <a:chOff x="1001450" y="2678200"/>
              <a:chExt cx="482750" cy="453100"/>
            </a:xfrm>
          </p:grpSpPr>
          <p:sp>
            <p:nvSpPr>
              <p:cNvPr id="21" name="Google Shape;2361;p44">
                <a:extLst>
                  <a:ext uri="{FF2B5EF4-FFF2-40B4-BE49-F238E27FC236}">
                    <a16:creationId xmlns:a16="http://schemas.microsoft.com/office/drawing/2014/main" id="{A985660C-770F-4620-943B-43A347A5CD05}"/>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2;p44">
                <a:extLst>
                  <a:ext uri="{FF2B5EF4-FFF2-40B4-BE49-F238E27FC236}">
                    <a16:creationId xmlns:a16="http://schemas.microsoft.com/office/drawing/2014/main" id="{C43E4C77-D67C-4E44-9542-CC62B2766819}"/>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3;p44">
                <a:extLst>
                  <a:ext uri="{FF2B5EF4-FFF2-40B4-BE49-F238E27FC236}">
                    <a16:creationId xmlns:a16="http://schemas.microsoft.com/office/drawing/2014/main" id="{3E1326D4-C49E-47B8-9C5B-8B72949D923D}"/>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4;p44">
                <a:extLst>
                  <a:ext uri="{FF2B5EF4-FFF2-40B4-BE49-F238E27FC236}">
                    <a16:creationId xmlns:a16="http://schemas.microsoft.com/office/drawing/2014/main" id="{FA0EBEDC-274E-4BBC-AB92-427BAA71FBB1}"/>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5;p44">
                <a:extLst>
                  <a:ext uri="{FF2B5EF4-FFF2-40B4-BE49-F238E27FC236}">
                    <a16:creationId xmlns:a16="http://schemas.microsoft.com/office/drawing/2014/main" id="{F5D48246-21B2-4F83-A2B7-8828CE2698B8}"/>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6;p44">
                <a:extLst>
                  <a:ext uri="{FF2B5EF4-FFF2-40B4-BE49-F238E27FC236}">
                    <a16:creationId xmlns:a16="http://schemas.microsoft.com/office/drawing/2014/main" id="{DBCCDEC4-30DF-4613-A4D4-22D979406D9C}"/>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7;p44">
                <a:extLst>
                  <a:ext uri="{FF2B5EF4-FFF2-40B4-BE49-F238E27FC236}">
                    <a16:creationId xmlns:a16="http://schemas.microsoft.com/office/drawing/2014/main" id="{D4BA415D-798D-460F-AED4-EFA0382AC48C}"/>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8;p44">
                <a:extLst>
                  <a:ext uri="{FF2B5EF4-FFF2-40B4-BE49-F238E27FC236}">
                    <a16:creationId xmlns:a16="http://schemas.microsoft.com/office/drawing/2014/main" id="{92E2D209-4D59-40D5-AA89-871B4165F316}"/>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9;p44">
                <a:extLst>
                  <a:ext uri="{FF2B5EF4-FFF2-40B4-BE49-F238E27FC236}">
                    <a16:creationId xmlns:a16="http://schemas.microsoft.com/office/drawing/2014/main" id="{08064B6D-4892-4BA8-A289-0FEA1978413A}"/>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0;p44">
                <a:extLst>
                  <a:ext uri="{FF2B5EF4-FFF2-40B4-BE49-F238E27FC236}">
                    <a16:creationId xmlns:a16="http://schemas.microsoft.com/office/drawing/2014/main" id="{D5B19143-14EE-4623-AF07-42202214B011}"/>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45554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10</a:t>
            </a:r>
            <a:r>
              <a:rPr lang="en-US" b="1" i="0" dirty="0">
                <a:solidFill>
                  <a:srgbClr val="1B1B1B"/>
                </a:solidFill>
                <a:effectLst/>
                <a:latin typeface="Open Sans" panose="020B0606030504020204" pitchFamily="34" charset="0"/>
              </a:rPr>
              <a:t>.</a:t>
            </a:r>
            <a:r>
              <a:rPr lang="vi-VN" b="1" i="0" dirty="0">
                <a:solidFill>
                  <a:srgbClr val="1B1B1B"/>
                </a:solidFill>
                <a:effectLst/>
                <a:latin typeface="Open Sans" panose="020B0606030504020204" pitchFamily="34" charset="0"/>
              </a:rPr>
              <a:t> Sự tương đồng giữa quá trình phát triển và vận hành thực tế</a:t>
            </a:r>
            <a:br>
              <a:rPr lang="vi-VN" b="1" i="0" dirty="0">
                <a:solidFill>
                  <a:srgbClr val="1B1B1B"/>
                </a:solidFill>
                <a:effectLst/>
                <a:latin typeface="Open Sans" panose="020B0606030504020204" pitchFamily="34" charset="0"/>
              </a:rPr>
            </a:br>
            <a:br>
              <a:rPr lang="vi-VN"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820555"/>
            <a:ext cx="8234187" cy="3585597"/>
          </a:xfrm>
          <a:prstGeom prst="rect">
            <a:avLst/>
          </a:prstGeom>
          <a:noFill/>
        </p:spPr>
        <p:txBody>
          <a:bodyPr wrap="square">
            <a:spAutoFit/>
          </a:bodyPr>
          <a:lstStyle/>
          <a:p>
            <a:pPr algn="l"/>
            <a:r>
              <a:rPr lang="vi-VN" sz="1300" b="0" i="0" dirty="0">
                <a:solidFill>
                  <a:srgbClr val="1B1B1B"/>
                </a:solidFill>
                <a:effectLst/>
                <a:latin typeface="Open Sans" panose="020B0606030504020204" pitchFamily="34" charset="0"/>
              </a:rPr>
              <a:t>Trước đây, có sự khác biệt nhất định giữa quá trình phát triển (lập trình viên có thể tạo ra các bản chỉnh sửa triển khai cục bộ của ứng dụng) và vận hành thực tế (phiên bản được triển khai thực tế và truy cập bởi khách hàng). Khác biệt này được thể hiện ở 3 lĩnh vực:</a:t>
            </a:r>
          </a:p>
          <a:p>
            <a:pPr algn="l"/>
            <a:r>
              <a:rPr lang="vi-VN" sz="1300" b="1" i="0" dirty="0">
                <a:solidFill>
                  <a:srgbClr val="1B1B1B"/>
                </a:solidFill>
                <a:effectLst/>
                <a:latin typeface="Open Sans" panose="020B0606030504020204" pitchFamily="34" charset="0"/>
              </a:rPr>
              <a:t>Về thời gian:</a:t>
            </a:r>
            <a:r>
              <a:rPr lang="vi-VN" sz="1300" b="0" i="0" dirty="0">
                <a:solidFill>
                  <a:srgbClr val="1B1B1B"/>
                </a:solidFill>
                <a:effectLst/>
                <a:latin typeface="Open Sans" panose="020B0606030504020204" pitchFamily="34" charset="0"/>
              </a:rPr>
              <a:t> Lập trình viên có thể làm việc với mã nguồn hàng ngày, hàng tuần để có một pphieen bản vận hành thực tế.</a:t>
            </a:r>
          </a:p>
          <a:p>
            <a:pPr algn="l"/>
            <a:r>
              <a:rPr lang="vi-VN" sz="1300" b="1" i="0" dirty="0">
                <a:solidFill>
                  <a:srgbClr val="1B1B1B"/>
                </a:solidFill>
                <a:effectLst/>
                <a:latin typeface="Open Sans" panose="020B0606030504020204" pitchFamily="34" charset="0"/>
              </a:rPr>
              <a:t>Về tính cá nhân:</a:t>
            </a:r>
            <a:r>
              <a:rPr lang="vi-VN" sz="1300" b="0" i="0" dirty="0">
                <a:solidFill>
                  <a:srgbClr val="1B1B1B"/>
                </a:solidFill>
                <a:effectLst/>
                <a:latin typeface="Open Sans" panose="020B0606030504020204" pitchFamily="34" charset="0"/>
              </a:rPr>
              <a:t> Lập trình viên viết mã nguồn, người vận hành triển khai mã nguồn đó.</a:t>
            </a:r>
          </a:p>
          <a:p>
            <a:pPr algn="l"/>
            <a:r>
              <a:rPr lang="vi-VN" sz="1300" b="1" i="0" dirty="0">
                <a:solidFill>
                  <a:srgbClr val="1B1B1B"/>
                </a:solidFill>
                <a:effectLst/>
                <a:latin typeface="Open Sans" panose="020B0606030504020204" pitchFamily="34" charset="0"/>
              </a:rPr>
              <a:t>Về công cụ:</a:t>
            </a:r>
            <a:r>
              <a:rPr lang="vi-VN" sz="1300" b="0" i="0" dirty="0">
                <a:solidFill>
                  <a:srgbClr val="1B1B1B"/>
                </a:solidFill>
                <a:effectLst/>
                <a:latin typeface="Open Sans" panose="020B0606030504020204" pitchFamily="34" charset="0"/>
              </a:rPr>
              <a:t> Lập trình viên có thể sử dụng các công cụ như là Nginx, SQLite, trong khi triển khai thực tế sử dụng Apache, MySQL.</a:t>
            </a:r>
          </a:p>
          <a:p>
            <a:pPr algn="l"/>
            <a:r>
              <a:rPr lang="vi-VN" sz="1300" b="0" i="0" dirty="0">
                <a:solidFill>
                  <a:srgbClr val="1B1B1B"/>
                </a:solidFill>
                <a:effectLst/>
                <a:latin typeface="Open Sans" panose="020B0606030504020204" pitchFamily="34" charset="0"/>
              </a:rPr>
              <a:t>Twelve-Factor App được thiết kế để triển khai liên tục bằng việc giảm thiểu khác biệt giữa quá trình triển khai và vận hành thực tế. Chúng ta cùng xem sự khác biệt ở trên:</a:t>
            </a:r>
          </a:p>
          <a:p>
            <a:pPr marL="914400" algn="l"/>
            <a:r>
              <a:rPr lang="vi-VN" sz="1300" b="1" i="0" dirty="0">
                <a:solidFill>
                  <a:srgbClr val="1B1B1B"/>
                </a:solidFill>
                <a:effectLst/>
                <a:latin typeface="Open Sans" panose="020B0606030504020204" pitchFamily="34" charset="0"/>
              </a:rPr>
              <a:t>Giảm thiểu thời gian:</a:t>
            </a:r>
            <a:r>
              <a:rPr lang="vi-VN" sz="1300" b="0" i="0" dirty="0">
                <a:solidFill>
                  <a:srgbClr val="1B1B1B"/>
                </a:solidFill>
                <a:effectLst/>
                <a:latin typeface="Open Sans" panose="020B0606030504020204" pitchFamily="34" charset="0"/>
              </a:rPr>
              <a:t> lập trình viên có thể viết mã nguồn và nó được triển khai vài giờ sau đó.</a:t>
            </a:r>
          </a:p>
          <a:p>
            <a:pPr marL="1371600" algn="l"/>
            <a:r>
              <a:rPr lang="vi-VN" sz="1300" b="1" i="0" dirty="0">
                <a:solidFill>
                  <a:srgbClr val="1B1B1B"/>
                </a:solidFill>
                <a:effectLst/>
                <a:latin typeface="Open Sans" panose="020B0606030504020204" pitchFamily="34" charset="0"/>
              </a:rPr>
              <a:t>Giảm thiểu tính cá nhân:</a:t>
            </a:r>
            <a:r>
              <a:rPr lang="vi-VN" sz="1300" b="0" i="0" dirty="0">
                <a:solidFill>
                  <a:srgbClr val="1B1B1B"/>
                </a:solidFill>
                <a:effectLst/>
                <a:latin typeface="Open Sans" panose="020B0606030504020204" pitchFamily="34" charset="0"/>
              </a:rPr>
              <a:t> lập trình viên người viết ra các dòng lệnh, có thể tham gia trực tiếp vào quá trình triển khai và quan sát các hành vi của ứng dụng trong thời gian vận hành thực tế.</a:t>
            </a:r>
          </a:p>
          <a:p>
            <a:pPr marL="1371600" algn="l"/>
            <a:r>
              <a:rPr lang="vi-VN" sz="1300" b="1" i="0" dirty="0">
                <a:solidFill>
                  <a:srgbClr val="1B1B1B"/>
                </a:solidFill>
                <a:effectLst/>
                <a:latin typeface="Open Sans" panose="020B0606030504020204" pitchFamily="34" charset="0"/>
              </a:rPr>
              <a:t>Giảm thiểu các công cụ:</a:t>
            </a:r>
            <a:r>
              <a:rPr lang="vi-VN" sz="1300" b="0" i="0" dirty="0">
                <a:solidFill>
                  <a:srgbClr val="1B1B1B"/>
                </a:solidFill>
                <a:effectLst/>
                <a:latin typeface="Open Sans" panose="020B0606030504020204" pitchFamily="34" charset="0"/>
              </a:rPr>
              <a:t> đảm bảo sự tương đồng giữa môi trường phát triển và vận hành.</a:t>
            </a:r>
          </a:p>
          <a:p>
            <a:br>
              <a:rPr lang="vi-VN" dirty="0"/>
            </a:br>
            <a:endParaRPr kumimoji="0" lang="en-US" altLang="en-US" sz="500" b="0" i="0" u="none" strike="noStrike" cap="none" normalizeH="0" baseline="0" dirty="0">
              <a:ln>
                <a:noFill/>
              </a:ln>
              <a:solidFill>
                <a:schemeClr val="tx1"/>
              </a:solidFill>
              <a:effectLst/>
            </a:endParaRPr>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227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10</a:t>
            </a:r>
            <a:r>
              <a:rPr lang="en-US" b="1" i="0" dirty="0">
                <a:solidFill>
                  <a:srgbClr val="1B1B1B"/>
                </a:solidFill>
                <a:effectLst/>
                <a:latin typeface="Open Sans" panose="020B0606030504020204" pitchFamily="34" charset="0"/>
              </a:rPr>
              <a:t>.</a:t>
            </a:r>
            <a:r>
              <a:rPr lang="vi-VN" b="1" i="0" dirty="0">
                <a:solidFill>
                  <a:srgbClr val="1B1B1B"/>
                </a:solidFill>
                <a:effectLst/>
                <a:latin typeface="Open Sans" panose="020B0606030504020204" pitchFamily="34" charset="0"/>
              </a:rPr>
              <a:t> Sự tương đồng giữa quá trình phát triển và vận hành thực tế</a:t>
            </a:r>
            <a:br>
              <a:rPr lang="vi-VN" b="1" i="0" dirty="0">
                <a:solidFill>
                  <a:srgbClr val="1B1B1B"/>
                </a:solidFill>
                <a:effectLst/>
                <a:latin typeface="Open Sans" panose="020B0606030504020204" pitchFamily="34" charset="0"/>
              </a:rPr>
            </a:br>
            <a:br>
              <a:rPr lang="vi-VN"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820555"/>
            <a:ext cx="8234187" cy="2631490"/>
          </a:xfrm>
          <a:prstGeom prst="rect">
            <a:avLst/>
          </a:prstGeom>
          <a:noFill/>
        </p:spPr>
        <p:txBody>
          <a:bodyPr wrap="square">
            <a:spAutoFit/>
          </a:bodyPr>
          <a:lstStyle/>
          <a:p>
            <a:pPr algn="l"/>
            <a:r>
              <a:rPr lang="vi-VN" sz="1600" b="0" i="0" dirty="0">
                <a:solidFill>
                  <a:srgbClr val="1B1B1B"/>
                </a:solidFill>
                <a:effectLst/>
                <a:latin typeface="Open Sans" panose="020B0606030504020204" pitchFamily="34" charset="0"/>
              </a:rPr>
              <a:t>Backing service, như là cơ sở dữ liệu của ứng dụng, hệ thống hàng đợi hoặc bộ đệm, là nơi mà thường có sự khác biệt giữa môi trường phát triển và vận hành. Rất nhiều ngôn ngữ cung cấp các thư viện, bao gồm nhiều mô phỏng của các loại dịch vụ khác nhau được cung cấp để làm đơn giản hóa việc truy cập các dịch vụ hỗ trợ.</a:t>
            </a:r>
          </a:p>
          <a:p>
            <a:pPr algn="l"/>
            <a:r>
              <a:rPr lang="vi-VN" sz="1600" b="0" i="0" dirty="0">
                <a:solidFill>
                  <a:srgbClr val="1B1B1B"/>
                </a:solidFill>
                <a:effectLst/>
                <a:latin typeface="Open Sans" panose="020B0606030504020204" pitchFamily="34" charset="0"/>
              </a:rPr>
              <a:t>Lập trình viên thường thích sử dụng các backing service đơn giản trên môi trường cục bộ của họ, trong khi nhiều backing service mạnh mẽ và an toàn hơn được sử dụng trong môi trường vận hành thực tế. Ví dụ, sử dụng SQLite ở cục bộ và Postgresql trong vận hành, hoặc sử dụng trực tiếp bộ nhớ cho bộ đệm trong phát triển và Memcached trong vận hành.</a:t>
            </a:r>
          </a:p>
          <a:p>
            <a:br>
              <a:rPr lang="vi-VN" sz="1600" dirty="0"/>
            </a:br>
            <a:endParaRPr kumimoji="0" lang="en-US" altLang="en-US" sz="500" b="0" i="0" u="none" strike="noStrike" cap="none" normalizeH="0" baseline="0" dirty="0">
              <a:ln>
                <a:noFill/>
              </a:ln>
              <a:solidFill>
                <a:schemeClr val="tx1"/>
              </a:solidFill>
              <a:effectLst/>
            </a:endParaRPr>
          </a:p>
        </p:txBody>
      </p:sp>
      <p:grpSp>
        <p:nvGrpSpPr>
          <p:cNvPr id="10" name="Google Shape;2390;p45">
            <a:extLst>
              <a:ext uri="{FF2B5EF4-FFF2-40B4-BE49-F238E27FC236}">
                <a16:creationId xmlns:a16="http://schemas.microsoft.com/office/drawing/2014/main" id="{CA9065E4-525F-4A7E-8A29-A12D0141888B}"/>
              </a:ext>
            </a:extLst>
          </p:cNvPr>
          <p:cNvGrpSpPr/>
          <p:nvPr/>
        </p:nvGrpSpPr>
        <p:grpSpPr>
          <a:xfrm rot="-900114">
            <a:off x="7881233" y="899352"/>
            <a:ext cx="1200945" cy="1011137"/>
            <a:chOff x="1337725" y="995750"/>
            <a:chExt cx="796275" cy="670425"/>
          </a:xfrm>
        </p:grpSpPr>
        <p:sp>
          <p:nvSpPr>
            <p:cNvPr id="11" name="Google Shape;2391;p45">
              <a:extLst>
                <a:ext uri="{FF2B5EF4-FFF2-40B4-BE49-F238E27FC236}">
                  <a16:creationId xmlns:a16="http://schemas.microsoft.com/office/drawing/2014/main" id="{666D686A-5575-4BF8-9C9B-F0D390C180D4}"/>
                </a:ext>
              </a:extLst>
            </p:cNvPr>
            <p:cNvSpPr/>
            <p:nvPr/>
          </p:nvSpPr>
          <p:spPr>
            <a:xfrm>
              <a:off x="1337725" y="995750"/>
              <a:ext cx="796275" cy="670425"/>
            </a:xfrm>
            <a:custGeom>
              <a:avLst/>
              <a:gdLst/>
              <a:ahLst/>
              <a:cxnLst/>
              <a:rect l="l" t="t" r="r" b="b"/>
              <a:pathLst>
                <a:path w="31851" h="26817" extrusionOk="0">
                  <a:moveTo>
                    <a:pt x="18203" y="0"/>
                  </a:moveTo>
                  <a:cubicBezTo>
                    <a:pt x="2172" y="0"/>
                    <a:pt x="0" y="23800"/>
                    <a:pt x="15601" y="26817"/>
                  </a:cubicBezTo>
                  <a:lnTo>
                    <a:pt x="31219" y="17687"/>
                  </a:lnTo>
                  <a:cubicBezTo>
                    <a:pt x="31640" y="16347"/>
                    <a:pt x="31851" y="14950"/>
                    <a:pt x="31851" y="13552"/>
                  </a:cubicBezTo>
                  <a:cubicBezTo>
                    <a:pt x="31851" y="6068"/>
                    <a:pt x="25803" y="1"/>
                    <a:pt x="18319" y="1"/>
                  </a:cubicBezTo>
                  <a:cubicBezTo>
                    <a:pt x="18280" y="1"/>
                    <a:pt x="18241" y="0"/>
                    <a:pt x="18203"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2;p45">
              <a:extLst>
                <a:ext uri="{FF2B5EF4-FFF2-40B4-BE49-F238E27FC236}">
                  <a16:creationId xmlns:a16="http://schemas.microsoft.com/office/drawing/2014/main" id="{03DAC99E-EE6B-4F85-845E-ECF9BEDA5E0E}"/>
                </a:ext>
              </a:extLst>
            </p:cNvPr>
            <p:cNvSpPr/>
            <p:nvPr/>
          </p:nvSpPr>
          <p:spPr>
            <a:xfrm>
              <a:off x="1559375" y="1104150"/>
              <a:ext cx="472225" cy="465150"/>
            </a:xfrm>
            <a:custGeom>
              <a:avLst/>
              <a:gdLst/>
              <a:ahLst/>
              <a:cxnLst/>
              <a:rect l="l" t="t" r="r" b="b"/>
              <a:pathLst>
                <a:path w="18889" h="18606" extrusionOk="0">
                  <a:moveTo>
                    <a:pt x="9450" y="0"/>
                  </a:moveTo>
                  <a:cubicBezTo>
                    <a:pt x="4768" y="0"/>
                    <a:pt x="83" y="3072"/>
                    <a:pt x="55" y="9216"/>
                  </a:cubicBezTo>
                  <a:cubicBezTo>
                    <a:pt x="1" y="14443"/>
                    <a:pt x="4419" y="18606"/>
                    <a:pt x="9406" y="18606"/>
                  </a:cubicBezTo>
                  <a:cubicBezTo>
                    <a:pt x="9770" y="18606"/>
                    <a:pt x="10137" y="18583"/>
                    <a:pt x="10505" y="18538"/>
                  </a:cubicBezTo>
                  <a:cubicBezTo>
                    <a:pt x="14640" y="15820"/>
                    <a:pt x="18889" y="15322"/>
                    <a:pt x="18831" y="9216"/>
                  </a:cubicBezTo>
                  <a:cubicBezTo>
                    <a:pt x="18812" y="3072"/>
                    <a:pt x="14132" y="0"/>
                    <a:pt x="9450" y="0"/>
                  </a:cubicBez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3;p45">
              <a:extLst>
                <a:ext uri="{FF2B5EF4-FFF2-40B4-BE49-F238E27FC236}">
                  <a16:creationId xmlns:a16="http://schemas.microsoft.com/office/drawing/2014/main" id="{01768BB2-2E5D-437B-B450-6F06115F6D70}"/>
                </a:ext>
              </a:extLst>
            </p:cNvPr>
            <p:cNvSpPr/>
            <p:nvPr/>
          </p:nvSpPr>
          <p:spPr>
            <a:xfrm>
              <a:off x="1714800" y="1171125"/>
              <a:ext cx="41675" cy="159375"/>
            </a:xfrm>
            <a:custGeom>
              <a:avLst/>
              <a:gdLst/>
              <a:ahLst/>
              <a:cxnLst/>
              <a:rect l="l" t="t" r="r" b="b"/>
              <a:pathLst>
                <a:path w="1667" h="6375" extrusionOk="0">
                  <a:moveTo>
                    <a:pt x="833" y="1"/>
                  </a:moveTo>
                  <a:cubicBezTo>
                    <a:pt x="417" y="1"/>
                    <a:pt x="1" y="1063"/>
                    <a:pt x="20" y="3188"/>
                  </a:cubicBezTo>
                  <a:cubicBezTo>
                    <a:pt x="1" y="5312"/>
                    <a:pt x="417" y="6375"/>
                    <a:pt x="833" y="6375"/>
                  </a:cubicBezTo>
                  <a:cubicBezTo>
                    <a:pt x="1250" y="6375"/>
                    <a:pt x="1666" y="5312"/>
                    <a:pt x="1647" y="3188"/>
                  </a:cubicBezTo>
                  <a:cubicBezTo>
                    <a:pt x="1666" y="1063"/>
                    <a:pt x="1250"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94;p45">
              <a:extLst>
                <a:ext uri="{FF2B5EF4-FFF2-40B4-BE49-F238E27FC236}">
                  <a16:creationId xmlns:a16="http://schemas.microsoft.com/office/drawing/2014/main" id="{B6C59708-7C98-42D8-8141-65741F9AFF1B}"/>
                </a:ext>
              </a:extLst>
            </p:cNvPr>
            <p:cNvSpPr/>
            <p:nvPr/>
          </p:nvSpPr>
          <p:spPr>
            <a:xfrm>
              <a:off x="1828225" y="1171125"/>
              <a:ext cx="41650" cy="159375"/>
            </a:xfrm>
            <a:custGeom>
              <a:avLst/>
              <a:gdLst/>
              <a:ahLst/>
              <a:cxnLst/>
              <a:rect l="l" t="t" r="r" b="b"/>
              <a:pathLst>
                <a:path w="1666" h="6375" extrusionOk="0">
                  <a:moveTo>
                    <a:pt x="833" y="1"/>
                  </a:moveTo>
                  <a:cubicBezTo>
                    <a:pt x="416" y="1"/>
                    <a:pt x="0" y="1063"/>
                    <a:pt x="19" y="3188"/>
                  </a:cubicBezTo>
                  <a:cubicBezTo>
                    <a:pt x="0" y="5312"/>
                    <a:pt x="416" y="6375"/>
                    <a:pt x="833" y="6375"/>
                  </a:cubicBezTo>
                  <a:cubicBezTo>
                    <a:pt x="1249" y="6375"/>
                    <a:pt x="1665" y="5312"/>
                    <a:pt x="1646" y="3188"/>
                  </a:cubicBezTo>
                  <a:cubicBezTo>
                    <a:pt x="1665" y="1063"/>
                    <a:pt x="124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95;p45">
              <a:extLst>
                <a:ext uri="{FF2B5EF4-FFF2-40B4-BE49-F238E27FC236}">
                  <a16:creationId xmlns:a16="http://schemas.microsoft.com/office/drawing/2014/main" id="{00E30EFC-767F-472E-B539-5C637EB2BB52}"/>
                </a:ext>
              </a:extLst>
            </p:cNvPr>
            <p:cNvSpPr/>
            <p:nvPr/>
          </p:nvSpPr>
          <p:spPr>
            <a:xfrm>
              <a:off x="1613850" y="1329675"/>
              <a:ext cx="68050" cy="50350"/>
            </a:xfrm>
            <a:custGeom>
              <a:avLst/>
              <a:gdLst/>
              <a:ahLst/>
              <a:cxnLst/>
              <a:rect l="l" t="t" r="r" b="b"/>
              <a:pathLst>
                <a:path w="2722" h="2014" extrusionOk="0">
                  <a:moveTo>
                    <a:pt x="2347" y="0"/>
                  </a:moveTo>
                  <a:cubicBezTo>
                    <a:pt x="2299" y="0"/>
                    <a:pt x="2231" y="31"/>
                    <a:pt x="2144" y="100"/>
                  </a:cubicBezTo>
                  <a:cubicBezTo>
                    <a:pt x="1742" y="2014"/>
                    <a:pt x="192" y="1229"/>
                    <a:pt x="0" y="1612"/>
                  </a:cubicBezTo>
                  <a:cubicBezTo>
                    <a:pt x="13" y="1784"/>
                    <a:pt x="73" y="1800"/>
                    <a:pt x="217" y="1800"/>
                  </a:cubicBezTo>
                  <a:cubicBezTo>
                    <a:pt x="249" y="1800"/>
                    <a:pt x="286" y="1800"/>
                    <a:pt x="328" y="1800"/>
                  </a:cubicBezTo>
                  <a:cubicBezTo>
                    <a:pt x="367" y="1800"/>
                    <a:pt x="411" y="1800"/>
                    <a:pt x="459" y="1803"/>
                  </a:cubicBezTo>
                  <a:cubicBezTo>
                    <a:pt x="538" y="1816"/>
                    <a:pt x="614" y="1823"/>
                    <a:pt x="689" y="1823"/>
                  </a:cubicBezTo>
                  <a:cubicBezTo>
                    <a:pt x="1967" y="1823"/>
                    <a:pt x="2722" y="0"/>
                    <a:pt x="2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96;p45">
              <a:extLst>
                <a:ext uri="{FF2B5EF4-FFF2-40B4-BE49-F238E27FC236}">
                  <a16:creationId xmlns:a16="http://schemas.microsoft.com/office/drawing/2014/main" id="{A96D4910-93AE-4A5C-A6CB-0365EDA04359}"/>
                </a:ext>
              </a:extLst>
            </p:cNvPr>
            <p:cNvSpPr/>
            <p:nvPr/>
          </p:nvSpPr>
          <p:spPr>
            <a:xfrm>
              <a:off x="1896475" y="1329675"/>
              <a:ext cx="68625" cy="50350"/>
            </a:xfrm>
            <a:custGeom>
              <a:avLst/>
              <a:gdLst/>
              <a:ahLst/>
              <a:cxnLst/>
              <a:rect l="l" t="t" r="r" b="b"/>
              <a:pathLst>
                <a:path w="2745" h="2014" extrusionOk="0">
                  <a:moveTo>
                    <a:pt x="378" y="0"/>
                  </a:moveTo>
                  <a:cubicBezTo>
                    <a:pt x="0" y="0"/>
                    <a:pt x="744" y="1823"/>
                    <a:pt x="2050" y="1823"/>
                  </a:cubicBezTo>
                  <a:cubicBezTo>
                    <a:pt x="2127" y="1823"/>
                    <a:pt x="2205" y="1816"/>
                    <a:pt x="2285" y="1803"/>
                  </a:cubicBezTo>
                  <a:cubicBezTo>
                    <a:pt x="2330" y="1800"/>
                    <a:pt x="2372" y="1800"/>
                    <a:pt x="2409" y="1800"/>
                  </a:cubicBezTo>
                  <a:cubicBezTo>
                    <a:pt x="2449" y="1800"/>
                    <a:pt x="2484" y="1800"/>
                    <a:pt x="2516" y="1800"/>
                  </a:cubicBezTo>
                  <a:cubicBezTo>
                    <a:pt x="2654" y="1800"/>
                    <a:pt x="2718" y="1784"/>
                    <a:pt x="2744" y="1612"/>
                  </a:cubicBezTo>
                  <a:cubicBezTo>
                    <a:pt x="2534" y="1229"/>
                    <a:pt x="983" y="2014"/>
                    <a:pt x="581" y="100"/>
                  </a:cubicBezTo>
                  <a:cubicBezTo>
                    <a:pt x="494" y="31"/>
                    <a:pt x="426"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7;p45">
              <a:extLst>
                <a:ext uri="{FF2B5EF4-FFF2-40B4-BE49-F238E27FC236}">
                  <a16:creationId xmlns:a16="http://schemas.microsoft.com/office/drawing/2014/main" id="{EEF6E767-DB42-46B2-B28B-2D129A787EED}"/>
                </a:ext>
              </a:extLst>
            </p:cNvPr>
            <p:cNvSpPr/>
            <p:nvPr/>
          </p:nvSpPr>
          <p:spPr>
            <a:xfrm>
              <a:off x="1640625" y="1360875"/>
              <a:ext cx="300725" cy="136925"/>
            </a:xfrm>
            <a:custGeom>
              <a:avLst/>
              <a:gdLst/>
              <a:ahLst/>
              <a:cxnLst/>
              <a:rect l="l" t="t" r="r" b="b"/>
              <a:pathLst>
                <a:path w="12029" h="5477" extrusionOk="0">
                  <a:moveTo>
                    <a:pt x="403" y="0"/>
                  </a:moveTo>
                  <a:lnTo>
                    <a:pt x="403" y="0"/>
                  </a:lnTo>
                  <a:cubicBezTo>
                    <a:pt x="1" y="153"/>
                    <a:pt x="728" y="5379"/>
                    <a:pt x="6260" y="5474"/>
                  </a:cubicBezTo>
                  <a:cubicBezTo>
                    <a:pt x="6313" y="5476"/>
                    <a:pt x="6365" y="5476"/>
                    <a:pt x="6417" y="5476"/>
                  </a:cubicBezTo>
                  <a:cubicBezTo>
                    <a:pt x="10973" y="5476"/>
                    <a:pt x="12029" y="69"/>
                    <a:pt x="11441" y="69"/>
                  </a:cubicBezTo>
                  <a:cubicBezTo>
                    <a:pt x="11405" y="69"/>
                    <a:pt x="11362" y="90"/>
                    <a:pt x="11313" y="134"/>
                  </a:cubicBezTo>
                  <a:cubicBezTo>
                    <a:pt x="11331" y="2151"/>
                    <a:pt x="9400" y="5186"/>
                    <a:pt x="6630" y="5186"/>
                  </a:cubicBezTo>
                  <a:cubicBezTo>
                    <a:pt x="6509" y="5186"/>
                    <a:pt x="6385" y="5180"/>
                    <a:pt x="6260" y="5168"/>
                  </a:cubicBezTo>
                  <a:cubicBezTo>
                    <a:pt x="728" y="5130"/>
                    <a:pt x="824" y="191"/>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98;p45">
              <a:extLst>
                <a:ext uri="{FF2B5EF4-FFF2-40B4-BE49-F238E27FC236}">
                  <a16:creationId xmlns:a16="http://schemas.microsoft.com/office/drawing/2014/main" id="{B2C37FF6-276B-4109-8027-E55978C091BE}"/>
                </a:ext>
              </a:extLst>
            </p:cNvPr>
            <p:cNvSpPr/>
            <p:nvPr/>
          </p:nvSpPr>
          <p:spPr>
            <a:xfrm>
              <a:off x="2057425" y="1336950"/>
              <a:ext cx="41650" cy="31600"/>
            </a:xfrm>
            <a:custGeom>
              <a:avLst/>
              <a:gdLst/>
              <a:ahLst/>
              <a:cxnLst/>
              <a:rect l="l" t="t" r="r" b="b"/>
              <a:pathLst>
                <a:path w="1666" h="1264" extrusionOk="0">
                  <a:moveTo>
                    <a:pt x="192" y="0"/>
                  </a:moveTo>
                  <a:cubicBezTo>
                    <a:pt x="134" y="96"/>
                    <a:pt x="96" y="191"/>
                    <a:pt x="77" y="287"/>
                  </a:cubicBezTo>
                  <a:cubicBezTo>
                    <a:pt x="58" y="383"/>
                    <a:pt x="39" y="498"/>
                    <a:pt x="20" y="593"/>
                  </a:cubicBezTo>
                  <a:cubicBezTo>
                    <a:pt x="0" y="804"/>
                    <a:pt x="39" y="957"/>
                    <a:pt x="115" y="1072"/>
                  </a:cubicBezTo>
                  <a:cubicBezTo>
                    <a:pt x="192" y="1187"/>
                    <a:pt x="307" y="1244"/>
                    <a:pt x="498" y="1263"/>
                  </a:cubicBezTo>
                  <a:cubicBezTo>
                    <a:pt x="613" y="1263"/>
                    <a:pt x="728" y="1244"/>
                    <a:pt x="804" y="1168"/>
                  </a:cubicBezTo>
                  <a:cubicBezTo>
                    <a:pt x="881" y="1110"/>
                    <a:pt x="938" y="976"/>
                    <a:pt x="996" y="804"/>
                  </a:cubicBezTo>
                  <a:lnTo>
                    <a:pt x="1034" y="632"/>
                  </a:lnTo>
                  <a:cubicBezTo>
                    <a:pt x="1072" y="555"/>
                    <a:pt x="1091" y="498"/>
                    <a:pt x="1111" y="479"/>
                  </a:cubicBezTo>
                  <a:cubicBezTo>
                    <a:pt x="1149" y="440"/>
                    <a:pt x="1168" y="440"/>
                    <a:pt x="1225" y="440"/>
                  </a:cubicBezTo>
                  <a:cubicBezTo>
                    <a:pt x="1264" y="440"/>
                    <a:pt x="1321" y="459"/>
                    <a:pt x="1340" y="517"/>
                  </a:cubicBezTo>
                  <a:cubicBezTo>
                    <a:pt x="1359" y="555"/>
                    <a:pt x="1359" y="632"/>
                    <a:pt x="1359" y="727"/>
                  </a:cubicBezTo>
                  <a:cubicBezTo>
                    <a:pt x="1359" y="804"/>
                    <a:pt x="1340" y="880"/>
                    <a:pt x="1302" y="957"/>
                  </a:cubicBezTo>
                  <a:cubicBezTo>
                    <a:pt x="1283" y="1053"/>
                    <a:pt x="1245" y="1129"/>
                    <a:pt x="1206" y="1206"/>
                  </a:cubicBezTo>
                  <a:lnTo>
                    <a:pt x="1532" y="1244"/>
                  </a:lnTo>
                  <a:cubicBezTo>
                    <a:pt x="1570" y="1148"/>
                    <a:pt x="1589" y="1053"/>
                    <a:pt x="1608" y="957"/>
                  </a:cubicBezTo>
                  <a:cubicBezTo>
                    <a:pt x="1627" y="861"/>
                    <a:pt x="1647" y="785"/>
                    <a:pt x="1666" y="689"/>
                  </a:cubicBezTo>
                  <a:cubicBezTo>
                    <a:pt x="1666" y="498"/>
                    <a:pt x="1647" y="364"/>
                    <a:pt x="1570" y="249"/>
                  </a:cubicBezTo>
                  <a:cubicBezTo>
                    <a:pt x="1493" y="134"/>
                    <a:pt x="1379" y="77"/>
                    <a:pt x="1225" y="57"/>
                  </a:cubicBezTo>
                  <a:cubicBezTo>
                    <a:pt x="1091" y="57"/>
                    <a:pt x="996" y="77"/>
                    <a:pt x="919" y="153"/>
                  </a:cubicBezTo>
                  <a:cubicBezTo>
                    <a:pt x="823" y="211"/>
                    <a:pt x="766" y="325"/>
                    <a:pt x="728" y="479"/>
                  </a:cubicBezTo>
                  <a:lnTo>
                    <a:pt x="670" y="632"/>
                  </a:lnTo>
                  <a:cubicBezTo>
                    <a:pt x="651" y="727"/>
                    <a:pt x="613" y="785"/>
                    <a:pt x="594" y="823"/>
                  </a:cubicBezTo>
                  <a:cubicBezTo>
                    <a:pt x="556" y="842"/>
                    <a:pt x="517" y="861"/>
                    <a:pt x="479" y="861"/>
                  </a:cubicBezTo>
                  <a:cubicBezTo>
                    <a:pt x="422" y="861"/>
                    <a:pt x="383" y="823"/>
                    <a:pt x="345" y="785"/>
                  </a:cubicBezTo>
                  <a:cubicBezTo>
                    <a:pt x="326" y="727"/>
                    <a:pt x="307" y="670"/>
                    <a:pt x="326" y="574"/>
                  </a:cubicBezTo>
                  <a:cubicBezTo>
                    <a:pt x="326" y="479"/>
                    <a:pt x="345" y="402"/>
                    <a:pt x="383" y="306"/>
                  </a:cubicBezTo>
                  <a:cubicBezTo>
                    <a:pt x="422" y="211"/>
                    <a:pt x="460" y="115"/>
                    <a:pt x="536" y="19"/>
                  </a:cubicBez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99;p45">
              <a:extLst>
                <a:ext uri="{FF2B5EF4-FFF2-40B4-BE49-F238E27FC236}">
                  <a16:creationId xmlns:a16="http://schemas.microsoft.com/office/drawing/2014/main" id="{37FD145E-FC6B-477D-97BD-F1859C215197}"/>
                </a:ext>
              </a:extLst>
            </p:cNvPr>
            <p:cNvSpPr/>
            <p:nvPr/>
          </p:nvSpPr>
          <p:spPr>
            <a:xfrm>
              <a:off x="2049300" y="1371400"/>
              <a:ext cx="46900" cy="49775"/>
            </a:xfrm>
            <a:custGeom>
              <a:avLst/>
              <a:gdLst/>
              <a:ahLst/>
              <a:cxnLst/>
              <a:rect l="l" t="t" r="r" b="b"/>
              <a:pathLst>
                <a:path w="1876" h="1991" extrusionOk="0">
                  <a:moveTo>
                    <a:pt x="325" y="0"/>
                  </a:moveTo>
                  <a:lnTo>
                    <a:pt x="249" y="364"/>
                  </a:lnTo>
                  <a:lnTo>
                    <a:pt x="1378" y="574"/>
                  </a:lnTo>
                  <a:lnTo>
                    <a:pt x="479" y="785"/>
                  </a:lnTo>
                  <a:lnTo>
                    <a:pt x="440" y="1034"/>
                  </a:lnTo>
                  <a:lnTo>
                    <a:pt x="1206" y="1551"/>
                  </a:lnTo>
                  <a:lnTo>
                    <a:pt x="77" y="1340"/>
                  </a:lnTo>
                  <a:lnTo>
                    <a:pt x="0" y="1704"/>
                  </a:lnTo>
                  <a:lnTo>
                    <a:pt x="1550" y="1991"/>
                  </a:lnTo>
                  <a:lnTo>
                    <a:pt x="1646" y="1493"/>
                  </a:lnTo>
                  <a:lnTo>
                    <a:pt x="881" y="976"/>
                  </a:lnTo>
                  <a:lnTo>
                    <a:pt x="1780" y="785"/>
                  </a:lnTo>
                  <a:lnTo>
                    <a:pt x="1876" y="287"/>
                  </a:lnTo>
                  <a:lnTo>
                    <a:pt x="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00;p45">
              <a:extLst>
                <a:ext uri="{FF2B5EF4-FFF2-40B4-BE49-F238E27FC236}">
                  <a16:creationId xmlns:a16="http://schemas.microsoft.com/office/drawing/2014/main" id="{252C9D9B-C148-41B9-86F6-CB65D1B4FEDA}"/>
                </a:ext>
              </a:extLst>
            </p:cNvPr>
            <p:cNvSpPr/>
            <p:nvPr/>
          </p:nvSpPr>
          <p:spPr>
            <a:xfrm>
              <a:off x="2043550" y="1420200"/>
              <a:ext cx="40225" cy="22025"/>
            </a:xfrm>
            <a:custGeom>
              <a:avLst/>
              <a:gdLst/>
              <a:ahLst/>
              <a:cxnLst/>
              <a:rect l="l" t="t" r="r" b="b"/>
              <a:pathLst>
                <a:path w="1609" h="881" extrusionOk="0">
                  <a:moveTo>
                    <a:pt x="115" y="0"/>
                  </a:moveTo>
                  <a:lnTo>
                    <a:pt x="0" y="383"/>
                  </a:lnTo>
                  <a:lnTo>
                    <a:pt x="1474" y="881"/>
                  </a:lnTo>
                  <a:lnTo>
                    <a:pt x="1608" y="498"/>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01;p45">
              <a:extLst>
                <a:ext uri="{FF2B5EF4-FFF2-40B4-BE49-F238E27FC236}">
                  <a16:creationId xmlns:a16="http://schemas.microsoft.com/office/drawing/2014/main" id="{D8381934-A354-4EB0-BBF9-EF13FE24E677}"/>
                </a:ext>
              </a:extLst>
            </p:cNvPr>
            <p:cNvSpPr/>
            <p:nvPr/>
          </p:nvSpPr>
          <p:spPr>
            <a:xfrm>
              <a:off x="2028225" y="1436000"/>
              <a:ext cx="47875" cy="28250"/>
            </a:xfrm>
            <a:custGeom>
              <a:avLst/>
              <a:gdLst/>
              <a:ahLst/>
              <a:cxnLst/>
              <a:rect l="l" t="t" r="r" b="b"/>
              <a:pathLst>
                <a:path w="1915" h="1130" extrusionOk="0">
                  <a:moveTo>
                    <a:pt x="518" y="0"/>
                  </a:moveTo>
                  <a:lnTo>
                    <a:pt x="1" y="995"/>
                  </a:lnTo>
                  <a:lnTo>
                    <a:pt x="269" y="1129"/>
                  </a:lnTo>
                  <a:lnTo>
                    <a:pt x="594" y="498"/>
                  </a:lnTo>
                  <a:lnTo>
                    <a:pt x="1724" y="1072"/>
                  </a:lnTo>
                  <a:lnTo>
                    <a:pt x="1915" y="727"/>
                  </a:lnTo>
                  <a:lnTo>
                    <a:pt x="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2;p45">
              <a:extLst>
                <a:ext uri="{FF2B5EF4-FFF2-40B4-BE49-F238E27FC236}">
                  <a16:creationId xmlns:a16="http://schemas.microsoft.com/office/drawing/2014/main" id="{4275D95A-91A0-4397-8A76-1F09323A2358}"/>
                </a:ext>
              </a:extLst>
            </p:cNvPr>
            <p:cNvSpPr/>
            <p:nvPr/>
          </p:nvSpPr>
          <p:spPr>
            <a:xfrm>
              <a:off x="1730125" y="1591500"/>
              <a:ext cx="41175" cy="44050"/>
            </a:xfrm>
            <a:custGeom>
              <a:avLst/>
              <a:gdLst/>
              <a:ahLst/>
              <a:cxnLst/>
              <a:rect l="l" t="t" r="r" b="b"/>
              <a:pathLst>
                <a:path w="1647" h="1762" extrusionOk="0">
                  <a:moveTo>
                    <a:pt x="249" y="1"/>
                  </a:moveTo>
                  <a:lnTo>
                    <a:pt x="0" y="1551"/>
                  </a:lnTo>
                  <a:lnTo>
                    <a:pt x="383" y="1609"/>
                  </a:lnTo>
                  <a:lnTo>
                    <a:pt x="555" y="556"/>
                  </a:lnTo>
                  <a:lnTo>
                    <a:pt x="957" y="1704"/>
                  </a:lnTo>
                  <a:lnTo>
                    <a:pt x="1398" y="1762"/>
                  </a:lnTo>
                  <a:lnTo>
                    <a:pt x="1646" y="211"/>
                  </a:lnTo>
                  <a:lnTo>
                    <a:pt x="1264" y="154"/>
                  </a:lnTo>
                  <a:lnTo>
                    <a:pt x="1091" y="1226"/>
                  </a:lnTo>
                  <a:lnTo>
                    <a:pt x="689" y="77"/>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03;p45">
              <a:extLst>
                <a:ext uri="{FF2B5EF4-FFF2-40B4-BE49-F238E27FC236}">
                  <a16:creationId xmlns:a16="http://schemas.microsoft.com/office/drawing/2014/main" id="{8A38B73F-063C-4979-B462-EF95F1E07E68}"/>
                </a:ext>
              </a:extLst>
            </p:cNvPr>
            <p:cNvSpPr/>
            <p:nvPr/>
          </p:nvSpPr>
          <p:spPr>
            <a:xfrm>
              <a:off x="1686100" y="1581100"/>
              <a:ext cx="41650" cy="42025"/>
            </a:xfrm>
            <a:custGeom>
              <a:avLst/>
              <a:gdLst/>
              <a:ahLst/>
              <a:cxnLst/>
              <a:rect l="l" t="t" r="r" b="b"/>
              <a:pathLst>
                <a:path w="1666" h="1681" extrusionOk="0">
                  <a:moveTo>
                    <a:pt x="536" y="0"/>
                  </a:moveTo>
                  <a:cubicBezTo>
                    <a:pt x="479" y="0"/>
                    <a:pt x="421" y="5"/>
                    <a:pt x="364" y="15"/>
                  </a:cubicBezTo>
                  <a:lnTo>
                    <a:pt x="134" y="742"/>
                  </a:lnTo>
                  <a:lnTo>
                    <a:pt x="728" y="934"/>
                  </a:lnTo>
                  <a:lnTo>
                    <a:pt x="823" y="666"/>
                  </a:lnTo>
                  <a:lnTo>
                    <a:pt x="594" y="589"/>
                  </a:lnTo>
                  <a:lnTo>
                    <a:pt x="689" y="302"/>
                  </a:lnTo>
                  <a:cubicBezTo>
                    <a:pt x="709" y="302"/>
                    <a:pt x="747" y="302"/>
                    <a:pt x="785" y="321"/>
                  </a:cubicBezTo>
                  <a:cubicBezTo>
                    <a:pt x="823" y="321"/>
                    <a:pt x="862" y="340"/>
                    <a:pt x="900" y="340"/>
                  </a:cubicBezTo>
                  <a:cubicBezTo>
                    <a:pt x="1034" y="398"/>
                    <a:pt x="1149" y="474"/>
                    <a:pt x="1187" y="589"/>
                  </a:cubicBezTo>
                  <a:cubicBezTo>
                    <a:pt x="1244" y="704"/>
                    <a:pt x="1244" y="838"/>
                    <a:pt x="1187" y="991"/>
                  </a:cubicBezTo>
                  <a:cubicBezTo>
                    <a:pt x="1149" y="1144"/>
                    <a:pt x="1053" y="1259"/>
                    <a:pt x="957" y="1316"/>
                  </a:cubicBezTo>
                  <a:cubicBezTo>
                    <a:pt x="894" y="1348"/>
                    <a:pt x="825" y="1362"/>
                    <a:pt x="750" y="1362"/>
                  </a:cubicBezTo>
                  <a:cubicBezTo>
                    <a:pt x="689" y="1362"/>
                    <a:pt x="624" y="1353"/>
                    <a:pt x="555" y="1336"/>
                  </a:cubicBezTo>
                  <a:cubicBezTo>
                    <a:pt x="479" y="1297"/>
                    <a:pt x="383" y="1259"/>
                    <a:pt x="326" y="1221"/>
                  </a:cubicBezTo>
                  <a:cubicBezTo>
                    <a:pt x="249" y="1163"/>
                    <a:pt x="173" y="1106"/>
                    <a:pt x="96" y="1029"/>
                  </a:cubicBezTo>
                  <a:lnTo>
                    <a:pt x="0" y="1336"/>
                  </a:lnTo>
                  <a:cubicBezTo>
                    <a:pt x="77" y="1393"/>
                    <a:pt x="153" y="1450"/>
                    <a:pt x="230" y="1508"/>
                  </a:cubicBezTo>
                  <a:cubicBezTo>
                    <a:pt x="326" y="1546"/>
                    <a:pt x="402" y="1584"/>
                    <a:pt x="517" y="1623"/>
                  </a:cubicBezTo>
                  <a:cubicBezTo>
                    <a:pt x="642" y="1661"/>
                    <a:pt x="761" y="1680"/>
                    <a:pt x="874" y="1680"/>
                  </a:cubicBezTo>
                  <a:cubicBezTo>
                    <a:pt x="986" y="1680"/>
                    <a:pt x="1091" y="1661"/>
                    <a:pt x="1187" y="1623"/>
                  </a:cubicBezTo>
                  <a:cubicBezTo>
                    <a:pt x="1378" y="1527"/>
                    <a:pt x="1512" y="1355"/>
                    <a:pt x="1589" y="1125"/>
                  </a:cubicBezTo>
                  <a:cubicBezTo>
                    <a:pt x="1666" y="876"/>
                    <a:pt x="1666" y="666"/>
                    <a:pt x="1551" y="474"/>
                  </a:cubicBezTo>
                  <a:cubicBezTo>
                    <a:pt x="1455" y="302"/>
                    <a:pt x="1283" y="168"/>
                    <a:pt x="1034" y="72"/>
                  </a:cubicBezTo>
                  <a:cubicBezTo>
                    <a:pt x="919" y="53"/>
                    <a:pt x="823" y="15"/>
                    <a:pt x="709" y="15"/>
                  </a:cubicBezTo>
                  <a:cubicBezTo>
                    <a:pt x="651" y="5"/>
                    <a:pt x="59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4;p45">
              <a:extLst>
                <a:ext uri="{FF2B5EF4-FFF2-40B4-BE49-F238E27FC236}">
                  <a16:creationId xmlns:a16="http://schemas.microsoft.com/office/drawing/2014/main" id="{197EBBFB-1A90-4ADD-8A6B-7D6158282DD9}"/>
                </a:ext>
              </a:extLst>
            </p:cNvPr>
            <p:cNvSpPr/>
            <p:nvPr/>
          </p:nvSpPr>
          <p:spPr>
            <a:xfrm>
              <a:off x="1664575" y="1565200"/>
              <a:ext cx="12925" cy="13400"/>
            </a:xfrm>
            <a:custGeom>
              <a:avLst/>
              <a:gdLst/>
              <a:ahLst/>
              <a:cxnLst/>
              <a:rect l="l" t="t" r="r" b="b"/>
              <a:pathLst>
                <a:path w="517" h="536" extrusionOk="0">
                  <a:moveTo>
                    <a:pt x="172" y="0"/>
                  </a:moveTo>
                  <a:lnTo>
                    <a:pt x="0" y="364"/>
                  </a:lnTo>
                  <a:lnTo>
                    <a:pt x="325" y="536"/>
                  </a:lnTo>
                  <a:lnTo>
                    <a:pt x="517" y="172"/>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5;p45">
              <a:extLst>
                <a:ext uri="{FF2B5EF4-FFF2-40B4-BE49-F238E27FC236}">
                  <a16:creationId xmlns:a16="http://schemas.microsoft.com/office/drawing/2014/main" id="{3FD46B47-34F2-4C9F-81DE-5E449F59F54D}"/>
                </a:ext>
              </a:extLst>
            </p:cNvPr>
            <p:cNvSpPr/>
            <p:nvPr/>
          </p:nvSpPr>
          <p:spPr>
            <a:xfrm>
              <a:off x="1608100" y="1542225"/>
              <a:ext cx="43575" cy="41650"/>
            </a:xfrm>
            <a:custGeom>
              <a:avLst/>
              <a:gdLst/>
              <a:ahLst/>
              <a:cxnLst/>
              <a:rect l="l" t="t" r="r" b="b"/>
              <a:pathLst>
                <a:path w="1743" h="1666" extrusionOk="0">
                  <a:moveTo>
                    <a:pt x="862" y="0"/>
                  </a:moveTo>
                  <a:cubicBezTo>
                    <a:pt x="747" y="19"/>
                    <a:pt x="613" y="96"/>
                    <a:pt x="517" y="230"/>
                  </a:cubicBezTo>
                  <a:cubicBezTo>
                    <a:pt x="441" y="345"/>
                    <a:pt x="422" y="441"/>
                    <a:pt x="441" y="536"/>
                  </a:cubicBezTo>
                  <a:cubicBezTo>
                    <a:pt x="460" y="651"/>
                    <a:pt x="517" y="766"/>
                    <a:pt x="651" y="881"/>
                  </a:cubicBezTo>
                  <a:lnTo>
                    <a:pt x="766" y="1015"/>
                  </a:lnTo>
                  <a:cubicBezTo>
                    <a:pt x="823" y="1072"/>
                    <a:pt x="862" y="1130"/>
                    <a:pt x="862" y="1168"/>
                  </a:cubicBezTo>
                  <a:cubicBezTo>
                    <a:pt x="881" y="1206"/>
                    <a:pt x="862" y="1244"/>
                    <a:pt x="843" y="1264"/>
                  </a:cubicBezTo>
                  <a:cubicBezTo>
                    <a:pt x="814" y="1307"/>
                    <a:pt x="785" y="1328"/>
                    <a:pt x="748" y="1328"/>
                  </a:cubicBezTo>
                  <a:cubicBezTo>
                    <a:pt x="736" y="1328"/>
                    <a:pt x="723" y="1326"/>
                    <a:pt x="709" y="1321"/>
                  </a:cubicBezTo>
                  <a:cubicBezTo>
                    <a:pt x="670" y="1321"/>
                    <a:pt x="594" y="1302"/>
                    <a:pt x="517" y="1244"/>
                  </a:cubicBezTo>
                  <a:cubicBezTo>
                    <a:pt x="460" y="1187"/>
                    <a:pt x="402" y="1149"/>
                    <a:pt x="345" y="1072"/>
                  </a:cubicBezTo>
                  <a:cubicBezTo>
                    <a:pt x="288" y="1015"/>
                    <a:pt x="249" y="938"/>
                    <a:pt x="192" y="862"/>
                  </a:cubicBezTo>
                  <a:lnTo>
                    <a:pt x="0" y="1130"/>
                  </a:lnTo>
                  <a:cubicBezTo>
                    <a:pt x="58" y="1206"/>
                    <a:pt x="134" y="1283"/>
                    <a:pt x="192" y="1340"/>
                  </a:cubicBezTo>
                  <a:cubicBezTo>
                    <a:pt x="268" y="1398"/>
                    <a:pt x="326" y="1455"/>
                    <a:pt x="402" y="1512"/>
                  </a:cubicBezTo>
                  <a:cubicBezTo>
                    <a:pt x="555" y="1627"/>
                    <a:pt x="689" y="1666"/>
                    <a:pt x="823" y="1666"/>
                  </a:cubicBezTo>
                  <a:cubicBezTo>
                    <a:pt x="957" y="1646"/>
                    <a:pt x="1072" y="1589"/>
                    <a:pt x="1168" y="1455"/>
                  </a:cubicBezTo>
                  <a:cubicBezTo>
                    <a:pt x="1225" y="1359"/>
                    <a:pt x="1264" y="1264"/>
                    <a:pt x="1245" y="1149"/>
                  </a:cubicBezTo>
                  <a:cubicBezTo>
                    <a:pt x="1225" y="1053"/>
                    <a:pt x="1168" y="938"/>
                    <a:pt x="1053" y="823"/>
                  </a:cubicBezTo>
                  <a:lnTo>
                    <a:pt x="957" y="708"/>
                  </a:lnTo>
                  <a:cubicBezTo>
                    <a:pt x="881" y="632"/>
                    <a:pt x="843" y="575"/>
                    <a:pt x="843" y="536"/>
                  </a:cubicBezTo>
                  <a:cubicBezTo>
                    <a:pt x="823" y="498"/>
                    <a:pt x="843" y="460"/>
                    <a:pt x="862" y="421"/>
                  </a:cubicBezTo>
                  <a:cubicBezTo>
                    <a:pt x="890" y="378"/>
                    <a:pt x="919" y="357"/>
                    <a:pt x="956" y="357"/>
                  </a:cubicBezTo>
                  <a:cubicBezTo>
                    <a:pt x="968" y="357"/>
                    <a:pt x="981" y="359"/>
                    <a:pt x="996" y="364"/>
                  </a:cubicBezTo>
                  <a:cubicBezTo>
                    <a:pt x="1053" y="364"/>
                    <a:pt x="1111" y="383"/>
                    <a:pt x="1187" y="441"/>
                  </a:cubicBezTo>
                  <a:cubicBezTo>
                    <a:pt x="1264" y="498"/>
                    <a:pt x="1321" y="555"/>
                    <a:pt x="1379" y="632"/>
                  </a:cubicBezTo>
                  <a:cubicBezTo>
                    <a:pt x="1436" y="708"/>
                    <a:pt x="1493" y="785"/>
                    <a:pt x="1551" y="900"/>
                  </a:cubicBezTo>
                  <a:lnTo>
                    <a:pt x="1742" y="613"/>
                  </a:lnTo>
                  <a:cubicBezTo>
                    <a:pt x="1685" y="536"/>
                    <a:pt x="1627" y="441"/>
                    <a:pt x="1551" y="383"/>
                  </a:cubicBezTo>
                  <a:cubicBezTo>
                    <a:pt x="1474" y="307"/>
                    <a:pt x="1398" y="230"/>
                    <a:pt x="1321" y="173"/>
                  </a:cubicBezTo>
                  <a:cubicBezTo>
                    <a:pt x="1149" y="58"/>
                    <a:pt x="996" y="0"/>
                    <a:pt x="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6;p45">
              <a:extLst>
                <a:ext uri="{FF2B5EF4-FFF2-40B4-BE49-F238E27FC236}">
                  <a16:creationId xmlns:a16="http://schemas.microsoft.com/office/drawing/2014/main" id="{0DD5671B-9131-4D3A-8DD0-B621CD5E1391}"/>
                </a:ext>
              </a:extLst>
            </p:cNvPr>
            <p:cNvSpPr/>
            <p:nvPr/>
          </p:nvSpPr>
          <p:spPr>
            <a:xfrm>
              <a:off x="1566475" y="1505375"/>
              <a:ext cx="58400" cy="58875"/>
            </a:xfrm>
            <a:custGeom>
              <a:avLst/>
              <a:gdLst/>
              <a:ahLst/>
              <a:cxnLst/>
              <a:rect l="l" t="t" r="r" b="b"/>
              <a:pathLst>
                <a:path w="2336" h="2355" extrusionOk="0">
                  <a:moveTo>
                    <a:pt x="1091" y="0"/>
                  </a:moveTo>
                  <a:lnTo>
                    <a:pt x="0" y="1130"/>
                  </a:lnTo>
                  <a:lnTo>
                    <a:pt x="364" y="1493"/>
                  </a:lnTo>
                  <a:lnTo>
                    <a:pt x="1206" y="1130"/>
                  </a:lnTo>
                  <a:lnTo>
                    <a:pt x="881" y="1991"/>
                  </a:lnTo>
                  <a:lnTo>
                    <a:pt x="1244" y="2355"/>
                  </a:lnTo>
                  <a:lnTo>
                    <a:pt x="2335" y="1225"/>
                  </a:lnTo>
                  <a:lnTo>
                    <a:pt x="2067" y="958"/>
                  </a:lnTo>
                  <a:lnTo>
                    <a:pt x="1263" y="1781"/>
                  </a:lnTo>
                  <a:lnTo>
                    <a:pt x="1589" y="919"/>
                  </a:lnTo>
                  <a:lnTo>
                    <a:pt x="1417" y="747"/>
                  </a:lnTo>
                  <a:lnTo>
                    <a:pt x="555" y="1091"/>
                  </a:lnTo>
                  <a:lnTo>
                    <a:pt x="555" y="1091"/>
                  </a:lnTo>
                  <a:lnTo>
                    <a:pt x="1359" y="268"/>
                  </a:lnTo>
                  <a:lnTo>
                    <a:pt x="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7;p45">
              <a:extLst>
                <a:ext uri="{FF2B5EF4-FFF2-40B4-BE49-F238E27FC236}">
                  <a16:creationId xmlns:a16="http://schemas.microsoft.com/office/drawing/2014/main" id="{DD918199-3E79-4B43-8BE8-963C2D229A57}"/>
                </a:ext>
              </a:extLst>
            </p:cNvPr>
            <p:cNvSpPr/>
            <p:nvPr/>
          </p:nvSpPr>
          <p:spPr>
            <a:xfrm>
              <a:off x="1553075" y="1491975"/>
              <a:ext cx="37350" cy="32075"/>
            </a:xfrm>
            <a:custGeom>
              <a:avLst/>
              <a:gdLst/>
              <a:ahLst/>
              <a:cxnLst/>
              <a:rect l="l" t="t" r="r" b="b"/>
              <a:pathLst>
                <a:path w="1494" h="1283" extrusionOk="0">
                  <a:moveTo>
                    <a:pt x="1244" y="1"/>
                  </a:moveTo>
                  <a:lnTo>
                    <a:pt x="0" y="977"/>
                  </a:lnTo>
                  <a:lnTo>
                    <a:pt x="268" y="1283"/>
                  </a:lnTo>
                  <a:lnTo>
                    <a:pt x="1493" y="326"/>
                  </a:lnTo>
                  <a:lnTo>
                    <a:pt x="1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8;p45">
              <a:extLst>
                <a:ext uri="{FF2B5EF4-FFF2-40B4-BE49-F238E27FC236}">
                  <a16:creationId xmlns:a16="http://schemas.microsoft.com/office/drawing/2014/main" id="{9905D6A8-9C60-4F70-A460-9B395DABFA7A}"/>
                </a:ext>
              </a:extLst>
            </p:cNvPr>
            <p:cNvSpPr/>
            <p:nvPr/>
          </p:nvSpPr>
          <p:spPr>
            <a:xfrm>
              <a:off x="1541100" y="1462775"/>
              <a:ext cx="38300" cy="45025"/>
            </a:xfrm>
            <a:custGeom>
              <a:avLst/>
              <a:gdLst/>
              <a:ahLst/>
              <a:cxnLst/>
              <a:rect l="l" t="t" r="r" b="b"/>
              <a:pathLst>
                <a:path w="1532" h="1801" extrusionOk="0">
                  <a:moveTo>
                    <a:pt x="939" y="1"/>
                  </a:moveTo>
                  <a:lnTo>
                    <a:pt x="671" y="173"/>
                  </a:lnTo>
                  <a:lnTo>
                    <a:pt x="1053" y="767"/>
                  </a:lnTo>
                  <a:lnTo>
                    <a:pt x="1" y="1456"/>
                  </a:lnTo>
                  <a:lnTo>
                    <a:pt x="230" y="1800"/>
                  </a:lnTo>
                  <a:lnTo>
                    <a:pt x="1532" y="939"/>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9;p45">
              <a:extLst>
                <a:ext uri="{FF2B5EF4-FFF2-40B4-BE49-F238E27FC236}">
                  <a16:creationId xmlns:a16="http://schemas.microsoft.com/office/drawing/2014/main" id="{C54C03BC-7B9A-4C74-9A45-F0F64F548ED3}"/>
                </a:ext>
              </a:extLst>
            </p:cNvPr>
            <p:cNvSpPr/>
            <p:nvPr/>
          </p:nvSpPr>
          <p:spPr>
            <a:xfrm>
              <a:off x="1515275" y="1434550"/>
              <a:ext cx="47400" cy="42150"/>
            </a:xfrm>
            <a:custGeom>
              <a:avLst/>
              <a:gdLst/>
              <a:ahLst/>
              <a:cxnLst/>
              <a:rect l="l" t="t" r="r" b="b"/>
              <a:pathLst>
                <a:path w="1896" h="1686" extrusionOk="0">
                  <a:moveTo>
                    <a:pt x="1417" y="1"/>
                  </a:moveTo>
                  <a:lnTo>
                    <a:pt x="1129" y="135"/>
                  </a:lnTo>
                  <a:lnTo>
                    <a:pt x="1455" y="766"/>
                  </a:lnTo>
                  <a:lnTo>
                    <a:pt x="1129" y="919"/>
                  </a:lnTo>
                  <a:lnTo>
                    <a:pt x="842" y="345"/>
                  </a:lnTo>
                  <a:lnTo>
                    <a:pt x="555" y="479"/>
                  </a:lnTo>
                  <a:lnTo>
                    <a:pt x="842" y="1073"/>
                  </a:lnTo>
                  <a:lnTo>
                    <a:pt x="574" y="1187"/>
                  </a:lnTo>
                  <a:lnTo>
                    <a:pt x="287" y="575"/>
                  </a:lnTo>
                  <a:lnTo>
                    <a:pt x="0" y="709"/>
                  </a:lnTo>
                  <a:lnTo>
                    <a:pt x="479" y="1685"/>
                  </a:lnTo>
                  <a:lnTo>
                    <a:pt x="1895" y="996"/>
                  </a:ln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10;p45">
              <a:extLst>
                <a:ext uri="{FF2B5EF4-FFF2-40B4-BE49-F238E27FC236}">
                  <a16:creationId xmlns:a16="http://schemas.microsoft.com/office/drawing/2014/main" id="{9FB45C42-7139-4867-804D-5D2DBD95CAB7}"/>
                </a:ext>
              </a:extLst>
            </p:cNvPr>
            <p:cNvSpPr/>
            <p:nvPr/>
          </p:nvSpPr>
          <p:spPr>
            <a:xfrm>
              <a:off x="1499950" y="1407750"/>
              <a:ext cx="45000" cy="37825"/>
            </a:xfrm>
            <a:custGeom>
              <a:avLst/>
              <a:gdLst/>
              <a:ahLst/>
              <a:cxnLst/>
              <a:rect l="l" t="t" r="r" b="b"/>
              <a:pathLst>
                <a:path w="1800" h="1513" extrusionOk="0">
                  <a:moveTo>
                    <a:pt x="1" y="1"/>
                  </a:moveTo>
                  <a:lnTo>
                    <a:pt x="135" y="422"/>
                  </a:lnTo>
                  <a:lnTo>
                    <a:pt x="785" y="575"/>
                  </a:lnTo>
                  <a:lnTo>
                    <a:pt x="364" y="1092"/>
                  </a:lnTo>
                  <a:lnTo>
                    <a:pt x="498" y="1513"/>
                  </a:lnTo>
                  <a:lnTo>
                    <a:pt x="1187" y="671"/>
                  </a:lnTo>
                  <a:lnTo>
                    <a:pt x="1800" y="460"/>
                  </a:lnTo>
                  <a:lnTo>
                    <a:pt x="1685" y="77"/>
                  </a:lnTo>
                  <a:lnTo>
                    <a:pt x="1053" y="2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11;p45">
              <a:extLst>
                <a:ext uri="{FF2B5EF4-FFF2-40B4-BE49-F238E27FC236}">
                  <a16:creationId xmlns:a16="http://schemas.microsoft.com/office/drawing/2014/main" id="{4A212406-C3A8-48AE-A408-D4A5651AE7C7}"/>
                </a:ext>
              </a:extLst>
            </p:cNvPr>
            <p:cNvSpPr/>
            <p:nvPr/>
          </p:nvSpPr>
          <p:spPr>
            <a:xfrm>
              <a:off x="1492300" y="1352375"/>
              <a:ext cx="41650" cy="32125"/>
            </a:xfrm>
            <a:custGeom>
              <a:avLst/>
              <a:gdLst/>
              <a:ahLst/>
              <a:cxnLst/>
              <a:rect l="l" t="t" r="r" b="b"/>
              <a:pathLst>
                <a:path w="1666" h="1285" extrusionOk="0">
                  <a:moveTo>
                    <a:pt x="536" y="474"/>
                  </a:moveTo>
                  <a:cubicBezTo>
                    <a:pt x="632" y="474"/>
                    <a:pt x="689" y="474"/>
                    <a:pt x="747" y="512"/>
                  </a:cubicBezTo>
                  <a:cubicBezTo>
                    <a:pt x="785" y="531"/>
                    <a:pt x="823" y="589"/>
                    <a:pt x="823" y="646"/>
                  </a:cubicBezTo>
                  <a:cubicBezTo>
                    <a:pt x="843" y="723"/>
                    <a:pt x="823" y="780"/>
                    <a:pt x="785" y="819"/>
                  </a:cubicBezTo>
                  <a:cubicBezTo>
                    <a:pt x="747" y="857"/>
                    <a:pt x="670" y="895"/>
                    <a:pt x="594" y="895"/>
                  </a:cubicBezTo>
                  <a:cubicBezTo>
                    <a:pt x="566" y="901"/>
                    <a:pt x="539" y="903"/>
                    <a:pt x="515" y="903"/>
                  </a:cubicBezTo>
                  <a:cubicBezTo>
                    <a:pt x="456" y="903"/>
                    <a:pt x="410" y="890"/>
                    <a:pt x="383" y="876"/>
                  </a:cubicBezTo>
                  <a:cubicBezTo>
                    <a:pt x="326" y="838"/>
                    <a:pt x="288" y="799"/>
                    <a:pt x="288" y="723"/>
                  </a:cubicBezTo>
                  <a:cubicBezTo>
                    <a:pt x="288" y="646"/>
                    <a:pt x="288" y="608"/>
                    <a:pt x="345" y="551"/>
                  </a:cubicBezTo>
                  <a:cubicBezTo>
                    <a:pt x="383" y="512"/>
                    <a:pt x="441" y="493"/>
                    <a:pt x="536" y="474"/>
                  </a:cubicBezTo>
                  <a:close/>
                  <a:moveTo>
                    <a:pt x="918" y="0"/>
                  </a:moveTo>
                  <a:cubicBezTo>
                    <a:pt x="858" y="0"/>
                    <a:pt x="795" y="5"/>
                    <a:pt x="728" y="15"/>
                  </a:cubicBezTo>
                  <a:cubicBezTo>
                    <a:pt x="479" y="53"/>
                    <a:pt x="307" y="129"/>
                    <a:pt x="173" y="263"/>
                  </a:cubicBezTo>
                  <a:cubicBezTo>
                    <a:pt x="58" y="397"/>
                    <a:pt x="0" y="551"/>
                    <a:pt x="39" y="761"/>
                  </a:cubicBezTo>
                  <a:cubicBezTo>
                    <a:pt x="58" y="933"/>
                    <a:pt x="134" y="1087"/>
                    <a:pt x="249" y="1182"/>
                  </a:cubicBezTo>
                  <a:cubicBezTo>
                    <a:pt x="338" y="1256"/>
                    <a:pt x="439" y="1285"/>
                    <a:pt x="560" y="1285"/>
                  </a:cubicBezTo>
                  <a:cubicBezTo>
                    <a:pt x="595" y="1285"/>
                    <a:pt x="632" y="1282"/>
                    <a:pt x="670" y="1278"/>
                  </a:cubicBezTo>
                  <a:cubicBezTo>
                    <a:pt x="823" y="1259"/>
                    <a:pt x="938" y="1201"/>
                    <a:pt x="1015" y="1087"/>
                  </a:cubicBezTo>
                  <a:cubicBezTo>
                    <a:pt x="1091" y="972"/>
                    <a:pt x="1130" y="838"/>
                    <a:pt x="1111" y="685"/>
                  </a:cubicBezTo>
                  <a:cubicBezTo>
                    <a:pt x="1091" y="627"/>
                    <a:pt x="1072" y="570"/>
                    <a:pt x="1053" y="512"/>
                  </a:cubicBezTo>
                  <a:cubicBezTo>
                    <a:pt x="1034" y="474"/>
                    <a:pt x="996" y="417"/>
                    <a:pt x="957" y="378"/>
                  </a:cubicBezTo>
                  <a:cubicBezTo>
                    <a:pt x="1091" y="378"/>
                    <a:pt x="1187" y="397"/>
                    <a:pt x="1264" y="455"/>
                  </a:cubicBezTo>
                  <a:cubicBezTo>
                    <a:pt x="1340" y="512"/>
                    <a:pt x="1379" y="608"/>
                    <a:pt x="1398" y="723"/>
                  </a:cubicBezTo>
                  <a:cubicBezTo>
                    <a:pt x="1417" y="780"/>
                    <a:pt x="1417" y="838"/>
                    <a:pt x="1398" y="895"/>
                  </a:cubicBezTo>
                  <a:cubicBezTo>
                    <a:pt x="1398" y="953"/>
                    <a:pt x="1379" y="1029"/>
                    <a:pt x="1359" y="1087"/>
                  </a:cubicBezTo>
                  <a:lnTo>
                    <a:pt x="1646" y="1048"/>
                  </a:lnTo>
                  <a:cubicBezTo>
                    <a:pt x="1666" y="991"/>
                    <a:pt x="1666" y="914"/>
                    <a:pt x="1666" y="857"/>
                  </a:cubicBezTo>
                  <a:cubicBezTo>
                    <a:pt x="1666" y="780"/>
                    <a:pt x="1666" y="704"/>
                    <a:pt x="1666" y="627"/>
                  </a:cubicBezTo>
                  <a:cubicBezTo>
                    <a:pt x="1627" y="417"/>
                    <a:pt x="1532" y="244"/>
                    <a:pt x="1359" y="129"/>
                  </a:cubicBezTo>
                  <a:cubicBezTo>
                    <a:pt x="1245" y="43"/>
                    <a:pt x="1097"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12;p45">
              <a:extLst>
                <a:ext uri="{FF2B5EF4-FFF2-40B4-BE49-F238E27FC236}">
                  <a16:creationId xmlns:a16="http://schemas.microsoft.com/office/drawing/2014/main" id="{5263FCB9-148A-47EF-A8BD-BBABE58B57B5}"/>
                </a:ext>
              </a:extLst>
            </p:cNvPr>
            <p:cNvSpPr/>
            <p:nvPr/>
          </p:nvSpPr>
          <p:spPr>
            <a:xfrm>
              <a:off x="1490850" y="1314450"/>
              <a:ext cx="41200" cy="32650"/>
            </a:xfrm>
            <a:custGeom>
              <a:avLst/>
              <a:gdLst/>
              <a:ahLst/>
              <a:cxnLst/>
              <a:rect l="l" t="t" r="r" b="b"/>
              <a:pathLst>
                <a:path w="1648" h="1306" extrusionOk="0">
                  <a:moveTo>
                    <a:pt x="670" y="414"/>
                  </a:moveTo>
                  <a:cubicBezTo>
                    <a:pt x="717" y="414"/>
                    <a:pt x="768" y="416"/>
                    <a:pt x="824" y="421"/>
                  </a:cubicBezTo>
                  <a:cubicBezTo>
                    <a:pt x="1015" y="421"/>
                    <a:pt x="1169" y="441"/>
                    <a:pt x="1245" y="498"/>
                  </a:cubicBezTo>
                  <a:cubicBezTo>
                    <a:pt x="1322" y="536"/>
                    <a:pt x="1360" y="594"/>
                    <a:pt x="1360" y="689"/>
                  </a:cubicBezTo>
                  <a:cubicBezTo>
                    <a:pt x="1360" y="766"/>
                    <a:pt x="1303" y="823"/>
                    <a:pt x="1226" y="862"/>
                  </a:cubicBezTo>
                  <a:cubicBezTo>
                    <a:pt x="1149" y="900"/>
                    <a:pt x="996" y="900"/>
                    <a:pt x="805" y="900"/>
                  </a:cubicBezTo>
                  <a:cubicBezTo>
                    <a:pt x="613" y="881"/>
                    <a:pt x="460" y="862"/>
                    <a:pt x="384" y="823"/>
                  </a:cubicBezTo>
                  <a:cubicBezTo>
                    <a:pt x="307" y="785"/>
                    <a:pt x="269" y="709"/>
                    <a:pt x="288" y="632"/>
                  </a:cubicBezTo>
                  <a:cubicBezTo>
                    <a:pt x="288" y="536"/>
                    <a:pt x="326" y="479"/>
                    <a:pt x="403" y="441"/>
                  </a:cubicBezTo>
                  <a:cubicBezTo>
                    <a:pt x="471" y="427"/>
                    <a:pt x="557" y="414"/>
                    <a:pt x="670" y="414"/>
                  </a:cubicBezTo>
                  <a:close/>
                  <a:moveTo>
                    <a:pt x="843" y="0"/>
                  </a:moveTo>
                  <a:cubicBezTo>
                    <a:pt x="594" y="0"/>
                    <a:pt x="384" y="39"/>
                    <a:pt x="231" y="154"/>
                  </a:cubicBezTo>
                  <a:cubicBezTo>
                    <a:pt x="97" y="249"/>
                    <a:pt x="20" y="402"/>
                    <a:pt x="1" y="613"/>
                  </a:cubicBezTo>
                  <a:cubicBezTo>
                    <a:pt x="1" y="823"/>
                    <a:pt x="58" y="977"/>
                    <a:pt x="192" y="1111"/>
                  </a:cubicBezTo>
                  <a:cubicBezTo>
                    <a:pt x="326" y="1225"/>
                    <a:pt x="518" y="1283"/>
                    <a:pt x="786" y="1302"/>
                  </a:cubicBezTo>
                  <a:cubicBezTo>
                    <a:pt x="820" y="1304"/>
                    <a:pt x="854" y="1306"/>
                    <a:pt x="886" y="1306"/>
                  </a:cubicBezTo>
                  <a:cubicBezTo>
                    <a:pt x="1103" y="1306"/>
                    <a:pt x="1265" y="1251"/>
                    <a:pt x="1398" y="1168"/>
                  </a:cubicBezTo>
                  <a:cubicBezTo>
                    <a:pt x="1551" y="1053"/>
                    <a:pt x="1628" y="900"/>
                    <a:pt x="1628" y="689"/>
                  </a:cubicBezTo>
                  <a:cubicBezTo>
                    <a:pt x="1647" y="498"/>
                    <a:pt x="1571" y="326"/>
                    <a:pt x="1437" y="211"/>
                  </a:cubicBezTo>
                  <a:cubicBezTo>
                    <a:pt x="1303" y="96"/>
                    <a:pt x="1111" y="20"/>
                    <a:pt x="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3;p45">
              <a:extLst>
                <a:ext uri="{FF2B5EF4-FFF2-40B4-BE49-F238E27FC236}">
                  <a16:creationId xmlns:a16="http://schemas.microsoft.com/office/drawing/2014/main" id="{BCAE341B-F385-46E1-8310-41627A976FD3}"/>
                </a:ext>
              </a:extLst>
            </p:cNvPr>
            <p:cNvSpPr/>
            <p:nvPr/>
          </p:nvSpPr>
          <p:spPr>
            <a:xfrm>
              <a:off x="1504750" y="1269000"/>
              <a:ext cx="31600" cy="28250"/>
            </a:xfrm>
            <a:custGeom>
              <a:avLst/>
              <a:gdLst/>
              <a:ahLst/>
              <a:cxnLst/>
              <a:rect l="l" t="t" r="r" b="b"/>
              <a:pathLst>
                <a:path w="1264" h="1130" extrusionOk="0">
                  <a:moveTo>
                    <a:pt x="153" y="0"/>
                  </a:moveTo>
                  <a:cubicBezTo>
                    <a:pt x="134" y="77"/>
                    <a:pt x="96" y="172"/>
                    <a:pt x="77" y="230"/>
                  </a:cubicBezTo>
                  <a:cubicBezTo>
                    <a:pt x="57" y="306"/>
                    <a:pt x="38" y="383"/>
                    <a:pt x="19" y="459"/>
                  </a:cubicBezTo>
                  <a:cubicBezTo>
                    <a:pt x="0" y="632"/>
                    <a:pt x="0" y="766"/>
                    <a:pt x="57" y="861"/>
                  </a:cubicBezTo>
                  <a:cubicBezTo>
                    <a:pt x="96" y="957"/>
                    <a:pt x="172" y="1015"/>
                    <a:pt x="306" y="1034"/>
                  </a:cubicBezTo>
                  <a:cubicBezTo>
                    <a:pt x="335" y="1038"/>
                    <a:pt x="361" y="1041"/>
                    <a:pt x="386" y="1041"/>
                  </a:cubicBezTo>
                  <a:cubicBezTo>
                    <a:pt x="459" y="1041"/>
                    <a:pt x="517" y="1019"/>
                    <a:pt x="574" y="976"/>
                  </a:cubicBezTo>
                  <a:cubicBezTo>
                    <a:pt x="632" y="919"/>
                    <a:pt x="689" y="804"/>
                    <a:pt x="747" y="632"/>
                  </a:cubicBezTo>
                  <a:lnTo>
                    <a:pt x="766" y="574"/>
                  </a:lnTo>
                  <a:cubicBezTo>
                    <a:pt x="785" y="498"/>
                    <a:pt x="804" y="459"/>
                    <a:pt x="823" y="421"/>
                  </a:cubicBezTo>
                  <a:cubicBezTo>
                    <a:pt x="842" y="402"/>
                    <a:pt x="881" y="402"/>
                    <a:pt x="900" y="402"/>
                  </a:cubicBezTo>
                  <a:cubicBezTo>
                    <a:pt x="938" y="402"/>
                    <a:pt x="976" y="440"/>
                    <a:pt x="995" y="479"/>
                  </a:cubicBezTo>
                  <a:cubicBezTo>
                    <a:pt x="995" y="517"/>
                    <a:pt x="995" y="574"/>
                    <a:pt x="995" y="651"/>
                  </a:cubicBezTo>
                  <a:cubicBezTo>
                    <a:pt x="976" y="727"/>
                    <a:pt x="957" y="804"/>
                    <a:pt x="919" y="881"/>
                  </a:cubicBezTo>
                  <a:cubicBezTo>
                    <a:pt x="900" y="957"/>
                    <a:pt x="861" y="1015"/>
                    <a:pt x="804" y="1091"/>
                  </a:cubicBezTo>
                  <a:lnTo>
                    <a:pt x="1091" y="1129"/>
                  </a:lnTo>
                  <a:cubicBezTo>
                    <a:pt x="1129" y="1053"/>
                    <a:pt x="1168" y="976"/>
                    <a:pt x="1187" y="900"/>
                  </a:cubicBezTo>
                  <a:cubicBezTo>
                    <a:pt x="1206" y="804"/>
                    <a:pt x="1225" y="727"/>
                    <a:pt x="1244" y="651"/>
                  </a:cubicBezTo>
                  <a:cubicBezTo>
                    <a:pt x="1263" y="479"/>
                    <a:pt x="1263" y="325"/>
                    <a:pt x="1206" y="230"/>
                  </a:cubicBezTo>
                  <a:cubicBezTo>
                    <a:pt x="1168" y="134"/>
                    <a:pt x="1091" y="77"/>
                    <a:pt x="957" y="57"/>
                  </a:cubicBezTo>
                  <a:cubicBezTo>
                    <a:pt x="928" y="53"/>
                    <a:pt x="901" y="50"/>
                    <a:pt x="875" y="50"/>
                  </a:cubicBezTo>
                  <a:cubicBezTo>
                    <a:pt x="797" y="50"/>
                    <a:pt x="732" y="72"/>
                    <a:pt x="689" y="115"/>
                  </a:cubicBezTo>
                  <a:cubicBezTo>
                    <a:pt x="613" y="172"/>
                    <a:pt x="555" y="287"/>
                    <a:pt x="498" y="479"/>
                  </a:cubicBezTo>
                  <a:lnTo>
                    <a:pt x="479" y="536"/>
                  </a:lnTo>
                  <a:cubicBezTo>
                    <a:pt x="459" y="593"/>
                    <a:pt x="440" y="651"/>
                    <a:pt x="421" y="670"/>
                  </a:cubicBezTo>
                  <a:cubicBezTo>
                    <a:pt x="408" y="684"/>
                    <a:pt x="394" y="697"/>
                    <a:pt x="374" y="697"/>
                  </a:cubicBezTo>
                  <a:cubicBezTo>
                    <a:pt x="365" y="697"/>
                    <a:pt x="356" y="695"/>
                    <a:pt x="345" y="689"/>
                  </a:cubicBezTo>
                  <a:cubicBezTo>
                    <a:pt x="306" y="689"/>
                    <a:pt x="287" y="670"/>
                    <a:pt x="268" y="632"/>
                  </a:cubicBezTo>
                  <a:cubicBezTo>
                    <a:pt x="268" y="593"/>
                    <a:pt x="268" y="536"/>
                    <a:pt x="268" y="479"/>
                  </a:cubicBezTo>
                  <a:cubicBezTo>
                    <a:pt x="287" y="402"/>
                    <a:pt x="306" y="345"/>
                    <a:pt x="325" y="268"/>
                  </a:cubicBezTo>
                  <a:cubicBezTo>
                    <a:pt x="364" y="191"/>
                    <a:pt x="402" y="115"/>
                    <a:pt x="440" y="38"/>
                  </a:cubicBezTo>
                  <a:lnTo>
                    <a:pt x="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4;p45">
              <a:extLst>
                <a:ext uri="{FF2B5EF4-FFF2-40B4-BE49-F238E27FC236}">
                  <a16:creationId xmlns:a16="http://schemas.microsoft.com/office/drawing/2014/main" id="{9E037853-6385-4785-8342-63DC89DA6614}"/>
                </a:ext>
              </a:extLst>
            </p:cNvPr>
            <p:cNvSpPr/>
            <p:nvPr/>
          </p:nvSpPr>
          <p:spPr>
            <a:xfrm>
              <a:off x="1508575" y="1209175"/>
              <a:ext cx="42600" cy="41125"/>
            </a:xfrm>
            <a:custGeom>
              <a:avLst/>
              <a:gdLst/>
              <a:ahLst/>
              <a:cxnLst/>
              <a:rect l="l" t="t" r="r" b="b"/>
              <a:pathLst>
                <a:path w="1704" h="1645" extrusionOk="0">
                  <a:moveTo>
                    <a:pt x="383" y="0"/>
                  </a:moveTo>
                  <a:cubicBezTo>
                    <a:pt x="326" y="58"/>
                    <a:pt x="268" y="134"/>
                    <a:pt x="211" y="230"/>
                  </a:cubicBezTo>
                  <a:cubicBezTo>
                    <a:pt x="153" y="307"/>
                    <a:pt x="115" y="402"/>
                    <a:pt x="77" y="498"/>
                  </a:cubicBezTo>
                  <a:cubicBezTo>
                    <a:pt x="0" y="747"/>
                    <a:pt x="0" y="977"/>
                    <a:pt x="77" y="1168"/>
                  </a:cubicBezTo>
                  <a:cubicBezTo>
                    <a:pt x="153" y="1359"/>
                    <a:pt x="326" y="1513"/>
                    <a:pt x="555" y="1589"/>
                  </a:cubicBezTo>
                  <a:cubicBezTo>
                    <a:pt x="673" y="1625"/>
                    <a:pt x="782" y="1644"/>
                    <a:pt x="884" y="1644"/>
                  </a:cubicBezTo>
                  <a:cubicBezTo>
                    <a:pt x="999" y="1644"/>
                    <a:pt x="1105" y="1621"/>
                    <a:pt x="1206" y="1570"/>
                  </a:cubicBezTo>
                  <a:cubicBezTo>
                    <a:pt x="1378" y="1474"/>
                    <a:pt x="1531" y="1302"/>
                    <a:pt x="1608" y="1053"/>
                  </a:cubicBezTo>
                  <a:cubicBezTo>
                    <a:pt x="1646" y="958"/>
                    <a:pt x="1685" y="843"/>
                    <a:pt x="1685" y="728"/>
                  </a:cubicBezTo>
                  <a:cubicBezTo>
                    <a:pt x="1704" y="613"/>
                    <a:pt x="1704" y="517"/>
                    <a:pt x="1685" y="402"/>
                  </a:cubicBezTo>
                  <a:lnTo>
                    <a:pt x="976" y="154"/>
                  </a:lnTo>
                  <a:lnTo>
                    <a:pt x="766" y="747"/>
                  </a:lnTo>
                  <a:lnTo>
                    <a:pt x="1015" y="824"/>
                  </a:lnTo>
                  <a:lnTo>
                    <a:pt x="1110" y="594"/>
                  </a:lnTo>
                  <a:lnTo>
                    <a:pt x="1397" y="709"/>
                  </a:lnTo>
                  <a:cubicBezTo>
                    <a:pt x="1397" y="728"/>
                    <a:pt x="1397" y="766"/>
                    <a:pt x="1378" y="804"/>
                  </a:cubicBezTo>
                  <a:cubicBezTo>
                    <a:pt x="1378" y="843"/>
                    <a:pt x="1359" y="881"/>
                    <a:pt x="1359" y="919"/>
                  </a:cubicBezTo>
                  <a:cubicBezTo>
                    <a:pt x="1302" y="1053"/>
                    <a:pt x="1225" y="1149"/>
                    <a:pt x="1110" y="1206"/>
                  </a:cubicBezTo>
                  <a:cubicBezTo>
                    <a:pt x="1062" y="1230"/>
                    <a:pt x="1011" y="1241"/>
                    <a:pt x="956" y="1241"/>
                  </a:cubicBezTo>
                  <a:cubicBezTo>
                    <a:pt x="880" y="1241"/>
                    <a:pt x="797" y="1221"/>
                    <a:pt x="708" y="1187"/>
                  </a:cubicBezTo>
                  <a:cubicBezTo>
                    <a:pt x="536" y="1149"/>
                    <a:pt x="440" y="1053"/>
                    <a:pt x="383" y="938"/>
                  </a:cubicBezTo>
                  <a:cubicBezTo>
                    <a:pt x="326" y="824"/>
                    <a:pt x="326" y="690"/>
                    <a:pt x="383" y="556"/>
                  </a:cubicBezTo>
                  <a:cubicBezTo>
                    <a:pt x="402" y="460"/>
                    <a:pt x="440" y="383"/>
                    <a:pt x="498" y="307"/>
                  </a:cubicBezTo>
                  <a:cubicBezTo>
                    <a:pt x="555" y="249"/>
                    <a:pt x="613" y="173"/>
                    <a:pt x="689" y="96"/>
                  </a:cubicBez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15;p45">
              <a:extLst>
                <a:ext uri="{FF2B5EF4-FFF2-40B4-BE49-F238E27FC236}">
                  <a16:creationId xmlns:a16="http://schemas.microsoft.com/office/drawing/2014/main" id="{1F0E86F7-3B92-4930-9DFE-684A468608BE}"/>
                </a:ext>
              </a:extLst>
            </p:cNvPr>
            <p:cNvSpPr/>
            <p:nvPr/>
          </p:nvSpPr>
          <p:spPr>
            <a:xfrm>
              <a:off x="1525800" y="1178075"/>
              <a:ext cx="47400" cy="42125"/>
            </a:xfrm>
            <a:custGeom>
              <a:avLst/>
              <a:gdLst/>
              <a:ahLst/>
              <a:cxnLst/>
              <a:rect l="l" t="t" r="r" b="b"/>
              <a:pathLst>
                <a:path w="1896" h="1685" extrusionOk="0">
                  <a:moveTo>
                    <a:pt x="440" y="383"/>
                  </a:moveTo>
                  <a:lnTo>
                    <a:pt x="1091" y="498"/>
                  </a:lnTo>
                  <a:lnTo>
                    <a:pt x="881" y="862"/>
                  </a:lnTo>
                  <a:lnTo>
                    <a:pt x="440" y="383"/>
                  </a:lnTo>
                  <a:close/>
                  <a:moveTo>
                    <a:pt x="230" y="0"/>
                  </a:moveTo>
                  <a:lnTo>
                    <a:pt x="0" y="421"/>
                  </a:lnTo>
                  <a:lnTo>
                    <a:pt x="1110" y="1685"/>
                  </a:lnTo>
                  <a:lnTo>
                    <a:pt x="1302" y="1321"/>
                  </a:lnTo>
                  <a:lnTo>
                    <a:pt x="1091" y="1091"/>
                  </a:lnTo>
                  <a:lnTo>
                    <a:pt x="1398" y="536"/>
                  </a:lnTo>
                  <a:lnTo>
                    <a:pt x="1704" y="594"/>
                  </a:lnTo>
                  <a:lnTo>
                    <a:pt x="1895" y="230"/>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16;p45">
              <a:extLst>
                <a:ext uri="{FF2B5EF4-FFF2-40B4-BE49-F238E27FC236}">
                  <a16:creationId xmlns:a16="http://schemas.microsoft.com/office/drawing/2014/main" id="{6974B0C9-14D1-4045-AD94-972718AB85B4}"/>
                </a:ext>
              </a:extLst>
            </p:cNvPr>
            <p:cNvSpPr/>
            <p:nvPr/>
          </p:nvSpPr>
          <p:spPr>
            <a:xfrm>
              <a:off x="1545425" y="1128775"/>
              <a:ext cx="52175" cy="51725"/>
            </a:xfrm>
            <a:custGeom>
              <a:avLst/>
              <a:gdLst/>
              <a:ahLst/>
              <a:cxnLst/>
              <a:rect l="l" t="t" r="r" b="b"/>
              <a:pathLst>
                <a:path w="2087" h="2069" extrusionOk="0">
                  <a:moveTo>
                    <a:pt x="861" y="1"/>
                  </a:moveTo>
                  <a:lnTo>
                    <a:pt x="632" y="288"/>
                  </a:lnTo>
                  <a:lnTo>
                    <a:pt x="1474" y="958"/>
                  </a:lnTo>
                  <a:lnTo>
                    <a:pt x="268" y="747"/>
                  </a:lnTo>
                  <a:lnTo>
                    <a:pt x="0" y="1092"/>
                  </a:lnTo>
                  <a:lnTo>
                    <a:pt x="1225" y="2068"/>
                  </a:lnTo>
                  <a:lnTo>
                    <a:pt x="1455" y="1762"/>
                  </a:lnTo>
                  <a:lnTo>
                    <a:pt x="613" y="1092"/>
                  </a:lnTo>
                  <a:lnTo>
                    <a:pt x="613" y="1092"/>
                  </a:lnTo>
                  <a:lnTo>
                    <a:pt x="1799" y="1322"/>
                  </a:lnTo>
                  <a:lnTo>
                    <a:pt x="2086" y="977"/>
                  </a:lnTo>
                  <a:lnTo>
                    <a:pt x="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17;p45">
              <a:extLst>
                <a:ext uri="{FF2B5EF4-FFF2-40B4-BE49-F238E27FC236}">
                  <a16:creationId xmlns:a16="http://schemas.microsoft.com/office/drawing/2014/main" id="{46FDF7AD-5B66-4FE2-AB9A-CB58D55E2B7B}"/>
                </a:ext>
              </a:extLst>
            </p:cNvPr>
            <p:cNvSpPr/>
            <p:nvPr/>
          </p:nvSpPr>
          <p:spPr>
            <a:xfrm>
              <a:off x="1581775" y="1098150"/>
              <a:ext cx="45500" cy="44525"/>
            </a:xfrm>
            <a:custGeom>
              <a:avLst/>
              <a:gdLst/>
              <a:ahLst/>
              <a:cxnLst/>
              <a:rect l="l" t="t" r="r" b="b"/>
              <a:pathLst>
                <a:path w="1820" h="1781" extrusionOk="0">
                  <a:moveTo>
                    <a:pt x="862" y="1"/>
                  </a:moveTo>
                  <a:cubicBezTo>
                    <a:pt x="785" y="39"/>
                    <a:pt x="690" y="58"/>
                    <a:pt x="613" y="116"/>
                  </a:cubicBezTo>
                  <a:cubicBezTo>
                    <a:pt x="517" y="173"/>
                    <a:pt x="441" y="231"/>
                    <a:pt x="364" y="288"/>
                  </a:cubicBezTo>
                  <a:cubicBezTo>
                    <a:pt x="154" y="479"/>
                    <a:pt x="39" y="671"/>
                    <a:pt x="20" y="881"/>
                  </a:cubicBezTo>
                  <a:cubicBezTo>
                    <a:pt x="1" y="1092"/>
                    <a:pt x="77" y="1283"/>
                    <a:pt x="250" y="1475"/>
                  </a:cubicBezTo>
                  <a:cubicBezTo>
                    <a:pt x="403" y="1666"/>
                    <a:pt x="594" y="1762"/>
                    <a:pt x="805" y="1781"/>
                  </a:cubicBezTo>
                  <a:cubicBezTo>
                    <a:pt x="1015" y="1781"/>
                    <a:pt x="1226" y="1704"/>
                    <a:pt x="1417" y="1532"/>
                  </a:cubicBezTo>
                  <a:cubicBezTo>
                    <a:pt x="1513" y="1456"/>
                    <a:pt x="1589" y="1360"/>
                    <a:pt x="1647" y="1283"/>
                  </a:cubicBezTo>
                  <a:cubicBezTo>
                    <a:pt x="1723" y="1188"/>
                    <a:pt x="1762" y="1092"/>
                    <a:pt x="1819" y="996"/>
                  </a:cubicBezTo>
                  <a:lnTo>
                    <a:pt x="1321" y="422"/>
                  </a:lnTo>
                  <a:lnTo>
                    <a:pt x="843" y="843"/>
                  </a:lnTo>
                  <a:lnTo>
                    <a:pt x="1015" y="1034"/>
                  </a:lnTo>
                  <a:lnTo>
                    <a:pt x="1207" y="881"/>
                  </a:lnTo>
                  <a:lnTo>
                    <a:pt x="1398" y="1111"/>
                  </a:lnTo>
                  <a:cubicBezTo>
                    <a:pt x="1398" y="1130"/>
                    <a:pt x="1379" y="1168"/>
                    <a:pt x="1341" y="1188"/>
                  </a:cubicBezTo>
                  <a:cubicBezTo>
                    <a:pt x="1321" y="1226"/>
                    <a:pt x="1302" y="1245"/>
                    <a:pt x="1264" y="1264"/>
                  </a:cubicBezTo>
                  <a:cubicBezTo>
                    <a:pt x="1149" y="1379"/>
                    <a:pt x="1034" y="1417"/>
                    <a:pt x="900" y="1417"/>
                  </a:cubicBezTo>
                  <a:cubicBezTo>
                    <a:pt x="785" y="1398"/>
                    <a:pt x="671" y="1322"/>
                    <a:pt x="556" y="1207"/>
                  </a:cubicBezTo>
                  <a:cubicBezTo>
                    <a:pt x="441" y="1073"/>
                    <a:pt x="403" y="958"/>
                    <a:pt x="403" y="824"/>
                  </a:cubicBezTo>
                  <a:cubicBezTo>
                    <a:pt x="403" y="709"/>
                    <a:pt x="479" y="594"/>
                    <a:pt x="594" y="479"/>
                  </a:cubicBezTo>
                  <a:cubicBezTo>
                    <a:pt x="651" y="422"/>
                    <a:pt x="728" y="384"/>
                    <a:pt x="805" y="326"/>
                  </a:cubicBezTo>
                  <a:cubicBezTo>
                    <a:pt x="900" y="288"/>
                    <a:pt x="977" y="269"/>
                    <a:pt x="1092" y="250"/>
                  </a:cubicBezTo>
                  <a:lnTo>
                    <a:pt x="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18;p45">
              <a:extLst>
                <a:ext uri="{FF2B5EF4-FFF2-40B4-BE49-F238E27FC236}">
                  <a16:creationId xmlns:a16="http://schemas.microsoft.com/office/drawing/2014/main" id="{9DFB9200-F8F9-4EF5-B79B-77F68002AF30}"/>
                </a:ext>
              </a:extLst>
            </p:cNvPr>
            <p:cNvSpPr/>
            <p:nvPr/>
          </p:nvSpPr>
          <p:spPr>
            <a:xfrm>
              <a:off x="1641125" y="1100075"/>
              <a:ext cx="13425" cy="13425"/>
            </a:xfrm>
            <a:custGeom>
              <a:avLst/>
              <a:gdLst/>
              <a:ahLst/>
              <a:cxnLst/>
              <a:rect l="l" t="t" r="r" b="b"/>
              <a:pathLst>
                <a:path w="537" h="537" extrusionOk="0">
                  <a:moveTo>
                    <a:pt x="326" y="0"/>
                  </a:moveTo>
                  <a:lnTo>
                    <a:pt x="0" y="192"/>
                  </a:lnTo>
                  <a:lnTo>
                    <a:pt x="211" y="536"/>
                  </a:lnTo>
                  <a:lnTo>
                    <a:pt x="536" y="345"/>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19;p45">
              <a:extLst>
                <a:ext uri="{FF2B5EF4-FFF2-40B4-BE49-F238E27FC236}">
                  <a16:creationId xmlns:a16="http://schemas.microsoft.com/office/drawing/2014/main" id="{525A8CB5-5E47-43D7-BF52-EEFF5D07DBF3}"/>
                </a:ext>
              </a:extLst>
            </p:cNvPr>
            <p:cNvSpPr/>
            <p:nvPr/>
          </p:nvSpPr>
          <p:spPr>
            <a:xfrm>
              <a:off x="1657875" y="1053650"/>
              <a:ext cx="38300" cy="44050"/>
            </a:xfrm>
            <a:custGeom>
              <a:avLst/>
              <a:gdLst/>
              <a:ahLst/>
              <a:cxnLst/>
              <a:rect l="l" t="t" r="r" b="b"/>
              <a:pathLst>
                <a:path w="1532" h="1762" extrusionOk="0">
                  <a:moveTo>
                    <a:pt x="957" y="1"/>
                  </a:moveTo>
                  <a:cubicBezTo>
                    <a:pt x="842" y="20"/>
                    <a:pt x="766" y="39"/>
                    <a:pt x="670" y="58"/>
                  </a:cubicBezTo>
                  <a:cubicBezTo>
                    <a:pt x="574" y="77"/>
                    <a:pt x="498" y="116"/>
                    <a:pt x="421" y="154"/>
                  </a:cubicBezTo>
                  <a:cubicBezTo>
                    <a:pt x="249" y="231"/>
                    <a:pt x="134" y="326"/>
                    <a:pt x="57" y="441"/>
                  </a:cubicBezTo>
                  <a:cubicBezTo>
                    <a:pt x="0" y="556"/>
                    <a:pt x="0" y="690"/>
                    <a:pt x="77" y="824"/>
                  </a:cubicBezTo>
                  <a:cubicBezTo>
                    <a:pt x="115" y="939"/>
                    <a:pt x="191" y="1015"/>
                    <a:pt x="287" y="1054"/>
                  </a:cubicBezTo>
                  <a:cubicBezTo>
                    <a:pt x="346" y="1077"/>
                    <a:pt x="420" y="1094"/>
                    <a:pt x="504" y="1094"/>
                  </a:cubicBezTo>
                  <a:cubicBezTo>
                    <a:pt x="556" y="1094"/>
                    <a:pt x="611" y="1087"/>
                    <a:pt x="670" y="1073"/>
                  </a:cubicBezTo>
                  <a:lnTo>
                    <a:pt x="823" y="1034"/>
                  </a:lnTo>
                  <a:cubicBezTo>
                    <a:pt x="871" y="1025"/>
                    <a:pt x="914" y="1020"/>
                    <a:pt x="950" y="1020"/>
                  </a:cubicBezTo>
                  <a:cubicBezTo>
                    <a:pt x="986" y="1020"/>
                    <a:pt x="1014" y="1025"/>
                    <a:pt x="1034" y="1034"/>
                  </a:cubicBezTo>
                  <a:cubicBezTo>
                    <a:pt x="1072" y="1034"/>
                    <a:pt x="1091" y="1073"/>
                    <a:pt x="1110" y="1111"/>
                  </a:cubicBezTo>
                  <a:cubicBezTo>
                    <a:pt x="1129" y="1168"/>
                    <a:pt x="1129" y="1207"/>
                    <a:pt x="1091" y="1264"/>
                  </a:cubicBezTo>
                  <a:cubicBezTo>
                    <a:pt x="1072" y="1302"/>
                    <a:pt x="1014" y="1341"/>
                    <a:pt x="938" y="1379"/>
                  </a:cubicBezTo>
                  <a:cubicBezTo>
                    <a:pt x="842" y="1417"/>
                    <a:pt x="766" y="1436"/>
                    <a:pt x="670" y="1456"/>
                  </a:cubicBezTo>
                  <a:lnTo>
                    <a:pt x="345" y="1456"/>
                  </a:lnTo>
                  <a:lnTo>
                    <a:pt x="479" y="1762"/>
                  </a:lnTo>
                  <a:cubicBezTo>
                    <a:pt x="593" y="1762"/>
                    <a:pt x="689" y="1743"/>
                    <a:pt x="804" y="1723"/>
                  </a:cubicBezTo>
                  <a:cubicBezTo>
                    <a:pt x="900" y="1704"/>
                    <a:pt x="995" y="1666"/>
                    <a:pt x="1091" y="1628"/>
                  </a:cubicBezTo>
                  <a:cubicBezTo>
                    <a:pt x="1282" y="1551"/>
                    <a:pt x="1397" y="1456"/>
                    <a:pt x="1474" y="1341"/>
                  </a:cubicBezTo>
                  <a:cubicBezTo>
                    <a:pt x="1531" y="1207"/>
                    <a:pt x="1531" y="1073"/>
                    <a:pt x="1455" y="920"/>
                  </a:cubicBezTo>
                  <a:cubicBezTo>
                    <a:pt x="1397" y="805"/>
                    <a:pt x="1321" y="709"/>
                    <a:pt x="1225" y="690"/>
                  </a:cubicBezTo>
                  <a:cubicBezTo>
                    <a:pt x="1177" y="671"/>
                    <a:pt x="1120" y="661"/>
                    <a:pt x="1053" y="661"/>
                  </a:cubicBezTo>
                  <a:cubicBezTo>
                    <a:pt x="986" y="661"/>
                    <a:pt x="909" y="671"/>
                    <a:pt x="823" y="690"/>
                  </a:cubicBezTo>
                  <a:lnTo>
                    <a:pt x="651" y="709"/>
                  </a:lnTo>
                  <a:cubicBezTo>
                    <a:pt x="574" y="728"/>
                    <a:pt x="517" y="728"/>
                    <a:pt x="479" y="728"/>
                  </a:cubicBezTo>
                  <a:cubicBezTo>
                    <a:pt x="440" y="728"/>
                    <a:pt x="402" y="690"/>
                    <a:pt x="402" y="652"/>
                  </a:cubicBezTo>
                  <a:cubicBezTo>
                    <a:pt x="364" y="613"/>
                    <a:pt x="383" y="556"/>
                    <a:pt x="402" y="518"/>
                  </a:cubicBezTo>
                  <a:cubicBezTo>
                    <a:pt x="440" y="479"/>
                    <a:pt x="498" y="441"/>
                    <a:pt x="593" y="403"/>
                  </a:cubicBezTo>
                  <a:cubicBezTo>
                    <a:pt x="651" y="364"/>
                    <a:pt x="727" y="345"/>
                    <a:pt x="823" y="326"/>
                  </a:cubicBezTo>
                  <a:cubicBezTo>
                    <a:pt x="900" y="307"/>
                    <a:pt x="995" y="307"/>
                    <a:pt x="1091" y="307"/>
                  </a:cubicBez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20;p45">
              <a:extLst>
                <a:ext uri="{FF2B5EF4-FFF2-40B4-BE49-F238E27FC236}">
                  <a16:creationId xmlns:a16="http://schemas.microsoft.com/office/drawing/2014/main" id="{AB8CEF90-65A5-4112-B999-6BC320E3360C}"/>
                </a:ext>
              </a:extLst>
            </p:cNvPr>
            <p:cNvSpPr/>
            <p:nvPr/>
          </p:nvSpPr>
          <p:spPr>
            <a:xfrm>
              <a:off x="1692325" y="1037400"/>
              <a:ext cx="52175" cy="48825"/>
            </a:xfrm>
            <a:custGeom>
              <a:avLst/>
              <a:gdLst/>
              <a:ahLst/>
              <a:cxnLst/>
              <a:rect l="l" t="t" r="r" b="b"/>
              <a:pathLst>
                <a:path w="2087" h="1953" extrusionOk="0">
                  <a:moveTo>
                    <a:pt x="1704" y="0"/>
                  </a:moveTo>
                  <a:lnTo>
                    <a:pt x="1206" y="134"/>
                  </a:lnTo>
                  <a:lnTo>
                    <a:pt x="1053" y="1034"/>
                  </a:lnTo>
                  <a:lnTo>
                    <a:pt x="498" y="306"/>
                  </a:lnTo>
                  <a:lnTo>
                    <a:pt x="0" y="440"/>
                  </a:lnTo>
                  <a:lnTo>
                    <a:pt x="402" y="1952"/>
                  </a:lnTo>
                  <a:lnTo>
                    <a:pt x="766" y="1857"/>
                  </a:lnTo>
                  <a:lnTo>
                    <a:pt x="479" y="747"/>
                  </a:lnTo>
                  <a:lnTo>
                    <a:pt x="479" y="747"/>
                  </a:lnTo>
                  <a:lnTo>
                    <a:pt x="1053" y="1474"/>
                  </a:lnTo>
                  <a:lnTo>
                    <a:pt x="1302" y="1416"/>
                  </a:lnTo>
                  <a:lnTo>
                    <a:pt x="1436" y="498"/>
                  </a:lnTo>
                  <a:lnTo>
                    <a:pt x="1723" y="1608"/>
                  </a:lnTo>
                  <a:lnTo>
                    <a:pt x="2086" y="1512"/>
                  </a:lnTo>
                  <a:lnTo>
                    <a:pt x="1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21;p45">
              <a:extLst>
                <a:ext uri="{FF2B5EF4-FFF2-40B4-BE49-F238E27FC236}">
                  <a16:creationId xmlns:a16="http://schemas.microsoft.com/office/drawing/2014/main" id="{7770BEE4-63DA-464F-8C3D-15657469276A}"/>
                </a:ext>
              </a:extLst>
            </p:cNvPr>
            <p:cNvSpPr/>
            <p:nvPr/>
          </p:nvSpPr>
          <p:spPr>
            <a:xfrm>
              <a:off x="1745900" y="1035000"/>
              <a:ext cx="15350" cy="40225"/>
            </a:xfrm>
            <a:custGeom>
              <a:avLst/>
              <a:gdLst/>
              <a:ahLst/>
              <a:cxnLst/>
              <a:rect l="l" t="t" r="r" b="b"/>
              <a:pathLst>
                <a:path w="614" h="1609" extrusionOk="0">
                  <a:moveTo>
                    <a:pt x="403" y="0"/>
                  </a:moveTo>
                  <a:lnTo>
                    <a:pt x="1" y="58"/>
                  </a:lnTo>
                  <a:lnTo>
                    <a:pt x="211" y="1608"/>
                  </a:lnTo>
                  <a:lnTo>
                    <a:pt x="613" y="1551"/>
                  </a:lnTo>
                  <a:lnTo>
                    <a:pt x="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2;p45">
              <a:extLst>
                <a:ext uri="{FF2B5EF4-FFF2-40B4-BE49-F238E27FC236}">
                  <a16:creationId xmlns:a16="http://schemas.microsoft.com/office/drawing/2014/main" id="{D8E9E417-6AA8-486B-985F-D7971E293827}"/>
                </a:ext>
              </a:extLst>
            </p:cNvPr>
            <p:cNvSpPr/>
            <p:nvPr/>
          </p:nvSpPr>
          <p:spPr>
            <a:xfrm>
              <a:off x="1766475" y="1033075"/>
              <a:ext cx="30175" cy="39750"/>
            </a:xfrm>
            <a:custGeom>
              <a:avLst/>
              <a:gdLst/>
              <a:ahLst/>
              <a:cxnLst/>
              <a:rect l="l" t="t" r="r" b="b"/>
              <a:pathLst>
                <a:path w="1207" h="1590" extrusionOk="0">
                  <a:moveTo>
                    <a:pt x="403" y="1"/>
                  </a:moveTo>
                  <a:lnTo>
                    <a:pt x="1" y="20"/>
                  </a:lnTo>
                  <a:lnTo>
                    <a:pt x="97" y="1589"/>
                  </a:lnTo>
                  <a:lnTo>
                    <a:pt x="1207" y="1532"/>
                  </a:lnTo>
                  <a:lnTo>
                    <a:pt x="1188" y="1226"/>
                  </a:lnTo>
                  <a:lnTo>
                    <a:pt x="479" y="1264"/>
                  </a:ln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23;p45">
              <a:extLst>
                <a:ext uri="{FF2B5EF4-FFF2-40B4-BE49-F238E27FC236}">
                  <a16:creationId xmlns:a16="http://schemas.microsoft.com/office/drawing/2014/main" id="{D5FE0402-D2E3-4EEC-82FA-FF59107F0E67}"/>
                </a:ext>
              </a:extLst>
            </p:cNvPr>
            <p:cNvSpPr/>
            <p:nvPr/>
          </p:nvSpPr>
          <p:spPr>
            <a:xfrm>
              <a:off x="1800450" y="1032600"/>
              <a:ext cx="29700" cy="40700"/>
            </a:xfrm>
            <a:custGeom>
              <a:avLst/>
              <a:gdLst/>
              <a:ahLst/>
              <a:cxnLst/>
              <a:rect l="l" t="t" r="r" b="b"/>
              <a:pathLst>
                <a:path w="1188" h="1628" extrusionOk="0">
                  <a:moveTo>
                    <a:pt x="97" y="1"/>
                  </a:moveTo>
                  <a:lnTo>
                    <a:pt x="1" y="1551"/>
                  </a:lnTo>
                  <a:lnTo>
                    <a:pt x="1111" y="1628"/>
                  </a:lnTo>
                  <a:lnTo>
                    <a:pt x="1130" y="1321"/>
                  </a:lnTo>
                  <a:lnTo>
                    <a:pt x="422" y="1283"/>
                  </a:lnTo>
                  <a:lnTo>
                    <a:pt x="441" y="919"/>
                  </a:lnTo>
                  <a:lnTo>
                    <a:pt x="1092" y="958"/>
                  </a:lnTo>
                  <a:lnTo>
                    <a:pt x="1111" y="651"/>
                  </a:lnTo>
                  <a:lnTo>
                    <a:pt x="460" y="613"/>
                  </a:lnTo>
                  <a:lnTo>
                    <a:pt x="479" y="326"/>
                  </a:lnTo>
                  <a:lnTo>
                    <a:pt x="1169" y="364"/>
                  </a:lnTo>
                  <a:lnTo>
                    <a:pt x="1188" y="58"/>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4;p45">
              <a:extLst>
                <a:ext uri="{FF2B5EF4-FFF2-40B4-BE49-F238E27FC236}">
                  <a16:creationId xmlns:a16="http://schemas.microsoft.com/office/drawing/2014/main" id="{AC3BF421-0008-4F2F-8AA2-6ACED701613D}"/>
                </a:ext>
              </a:extLst>
            </p:cNvPr>
            <p:cNvSpPr/>
            <p:nvPr/>
          </p:nvSpPr>
          <p:spPr>
            <a:xfrm>
              <a:off x="1836825" y="1034525"/>
              <a:ext cx="39275" cy="43075"/>
            </a:xfrm>
            <a:custGeom>
              <a:avLst/>
              <a:gdLst/>
              <a:ahLst/>
              <a:cxnLst/>
              <a:rect l="l" t="t" r="r" b="b"/>
              <a:pathLst>
                <a:path w="1571" h="1723" extrusionOk="0">
                  <a:moveTo>
                    <a:pt x="1" y="0"/>
                  </a:moveTo>
                  <a:lnTo>
                    <a:pt x="422" y="1015"/>
                  </a:lnTo>
                  <a:lnTo>
                    <a:pt x="288" y="1646"/>
                  </a:lnTo>
                  <a:lnTo>
                    <a:pt x="690" y="1723"/>
                  </a:lnTo>
                  <a:lnTo>
                    <a:pt x="805" y="1072"/>
                  </a:lnTo>
                  <a:lnTo>
                    <a:pt x="1570" y="287"/>
                  </a:lnTo>
                  <a:lnTo>
                    <a:pt x="1130" y="211"/>
                  </a:lnTo>
                  <a:lnTo>
                    <a:pt x="671" y="708"/>
                  </a:lnTo>
                  <a:lnTo>
                    <a:pt x="422" y="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5;p45">
              <a:extLst>
                <a:ext uri="{FF2B5EF4-FFF2-40B4-BE49-F238E27FC236}">
                  <a16:creationId xmlns:a16="http://schemas.microsoft.com/office/drawing/2014/main" id="{9BC8976C-D2BF-4608-A7E2-C62F0ED53AE2}"/>
                </a:ext>
              </a:extLst>
            </p:cNvPr>
            <p:cNvSpPr/>
            <p:nvPr/>
          </p:nvSpPr>
          <p:spPr>
            <a:xfrm>
              <a:off x="1885625" y="1051200"/>
              <a:ext cx="36400" cy="40225"/>
            </a:xfrm>
            <a:custGeom>
              <a:avLst/>
              <a:gdLst/>
              <a:ahLst/>
              <a:cxnLst/>
              <a:rect l="l" t="t" r="r" b="b"/>
              <a:pathLst>
                <a:path w="1456" h="1609" extrusionOk="0">
                  <a:moveTo>
                    <a:pt x="848" y="278"/>
                  </a:moveTo>
                  <a:cubicBezTo>
                    <a:pt x="872" y="278"/>
                    <a:pt x="896" y="282"/>
                    <a:pt x="920" y="290"/>
                  </a:cubicBezTo>
                  <a:cubicBezTo>
                    <a:pt x="996" y="309"/>
                    <a:pt x="1035" y="367"/>
                    <a:pt x="1054" y="424"/>
                  </a:cubicBezTo>
                  <a:cubicBezTo>
                    <a:pt x="1073" y="462"/>
                    <a:pt x="1073" y="539"/>
                    <a:pt x="1035" y="635"/>
                  </a:cubicBezTo>
                  <a:cubicBezTo>
                    <a:pt x="996" y="711"/>
                    <a:pt x="958" y="769"/>
                    <a:pt x="901" y="807"/>
                  </a:cubicBezTo>
                  <a:cubicBezTo>
                    <a:pt x="878" y="818"/>
                    <a:pt x="850" y="829"/>
                    <a:pt x="815" y="829"/>
                  </a:cubicBezTo>
                  <a:cubicBezTo>
                    <a:pt x="790" y="829"/>
                    <a:pt x="761" y="823"/>
                    <a:pt x="728" y="807"/>
                  </a:cubicBezTo>
                  <a:cubicBezTo>
                    <a:pt x="671" y="788"/>
                    <a:pt x="633" y="750"/>
                    <a:pt x="613" y="692"/>
                  </a:cubicBezTo>
                  <a:cubicBezTo>
                    <a:pt x="594" y="635"/>
                    <a:pt x="594" y="558"/>
                    <a:pt x="633" y="482"/>
                  </a:cubicBezTo>
                  <a:cubicBezTo>
                    <a:pt x="671" y="386"/>
                    <a:pt x="709" y="329"/>
                    <a:pt x="747" y="309"/>
                  </a:cubicBezTo>
                  <a:cubicBezTo>
                    <a:pt x="781" y="287"/>
                    <a:pt x="815" y="278"/>
                    <a:pt x="848" y="278"/>
                  </a:cubicBezTo>
                  <a:close/>
                  <a:moveTo>
                    <a:pt x="755" y="0"/>
                  </a:moveTo>
                  <a:cubicBezTo>
                    <a:pt x="685" y="0"/>
                    <a:pt x="618" y="15"/>
                    <a:pt x="556" y="41"/>
                  </a:cubicBezTo>
                  <a:cubicBezTo>
                    <a:pt x="403" y="99"/>
                    <a:pt x="307" y="214"/>
                    <a:pt x="250" y="367"/>
                  </a:cubicBezTo>
                  <a:cubicBezTo>
                    <a:pt x="192" y="520"/>
                    <a:pt x="212" y="654"/>
                    <a:pt x="269" y="769"/>
                  </a:cubicBezTo>
                  <a:cubicBezTo>
                    <a:pt x="326" y="884"/>
                    <a:pt x="422" y="979"/>
                    <a:pt x="575" y="1037"/>
                  </a:cubicBezTo>
                  <a:cubicBezTo>
                    <a:pt x="633" y="1056"/>
                    <a:pt x="690" y="1075"/>
                    <a:pt x="747" y="1075"/>
                  </a:cubicBezTo>
                  <a:cubicBezTo>
                    <a:pt x="805" y="1075"/>
                    <a:pt x="862" y="1075"/>
                    <a:pt x="920" y="1056"/>
                  </a:cubicBezTo>
                  <a:lnTo>
                    <a:pt x="920" y="1056"/>
                  </a:lnTo>
                  <a:cubicBezTo>
                    <a:pt x="862" y="1171"/>
                    <a:pt x="786" y="1247"/>
                    <a:pt x="709" y="1286"/>
                  </a:cubicBezTo>
                  <a:cubicBezTo>
                    <a:pt x="661" y="1305"/>
                    <a:pt x="613" y="1314"/>
                    <a:pt x="563" y="1314"/>
                  </a:cubicBezTo>
                  <a:cubicBezTo>
                    <a:pt x="513" y="1314"/>
                    <a:pt x="460" y="1305"/>
                    <a:pt x="403" y="1286"/>
                  </a:cubicBezTo>
                  <a:cubicBezTo>
                    <a:pt x="345" y="1266"/>
                    <a:pt x="307" y="1247"/>
                    <a:pt x="250" y="1209"/>
                  </a:cubicBezTo>
                  <a:cubicBezTo>
                    <a:pt x="212" y="1171"/>
                    <a:pt x="154" y="1132"/>
                    <a:pt x="97" y="1075"/>
                  </a:cubicBezTo>
                  <a:lnTo>
                    <a:pt x="1" y="1343"/>
                  </a:lnTo>
                  <a:cubicBezTo>
                    <a:pt x="58" y="1381"/>
                    <a:pt x="116" y="1420"/>
                    <a:pt x="173" y="1458"/>
                  </a:cubicBezTo>
                  <a:cubicBezTo>
                    <a:pt x="231" y="1496"/>
                    <a:pt x="288" y="1534"/>
                    <a:pt x="365" y="1554"/>
                  </a:cubicBezTo>
                  <a:cubicBezTo>
                    <a:pt x="464" y="1590"/>
                    <a:pt x="559" y="1609"/>
                    <a:pt x="650" y="1609"/>
                  </a:cubicBezTo>
                  <a:cubicBezTo>
                    <a:pt x="752" y="1609"/>
                    <a:pt x="848" y="1585"/>
                    <a:pt x="939" y="1534"/>
                  </a:cubicBezTo>
                  <a:cubicBezTo>
                    <a:pt x="1130" y="1439"/>
                    <a:pt x="1264" y="1266"/>
                    <a:pt x="1341" y="1018"/>
                  </a:cubicBezTo>
                  <a:cubicBezTo>
                    <a:pt x="1437" y="788"/>
                    <a:pt x="1456" y="577"/>
                    <a:pt x="1398" y="424"/>
                  </a:cubicBezTo>
                  <a:cubicBezTo>
                    <a:pt x="1341" y="252"/>
                    <a:pt x="1207" y="118"/>
                    <a:pt x="1015" y="61"/>
                  </a:cubicBezTo>
                  <a:cubicBezTo>
                    <a:pt x="923" y="20"/>
                    <a:pt x="836"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26;p45">
              <a:extLst>
                <a:ext uri="{FF2B5EF4-FFF2-40B4-BE49-F238E27FC236}">
                  <a16:creationId xmlns:a16="http://schemas.microsoft.com/office/drawing/2014/main" id="{C2CE2F50-2226-4E78-980B-F8CF9A9AFE8D}"/>
                </a:ext>
              </a:extLst>
            </p:cNvPr>
            <p:cNvSpPr/>
            <p:nvPr/>
          </p:nvSpPr>
          <p:spPr>
            <a:xfrm>
              <a:off x="1919125" y="1067025"/>
              <a:ext cx="36875" cy="40150"/>
            </a:xfrm>
            <a:custGeom>
              <a:avLst/>
              <a:gdLst/>
              <a:ahLst/>
              <a:cxnLst/>
              <a:rect l="l" t="t" r="r" b="b"/>
              <a:pathLst>
                <a:path w="1475" h="1606" extrusionOk="0">
                  <a:moveTo>
                    <a:pt x="895" y="300"/>
                  </a:moveTo>
                  <a:cubicBezTo>
                    <a:pt x="927" y="300"/>
                    <a:pt x="962" y="310"/>
                    <a:pt x="996" y="327"/>
                  </a:cubicBezTo>
                  <a:cubicBezTo>
                    <a:pt x="1073" y="365"/>
                    <a:pt x="1111" y="442"/>
                    <a:pt x="1111" y="519"/>
                  </a:cubicBezTo>
                  <a:cubicBezTo>
                    <a:pt x="1092" y="614"/>
                    <a:pt x="1054" y="748"/>
                    <a:pt x="958" y="921"/>
                  </a:cubicBezTo>
                  <a:cubicBezTo>
                    <a:pt x="862" y="1093"/>
                    <a:pt x="786" y="1208"/>
                    <a:pt x="709" y="1265"/>
                  </a:cubicBezTo>
                  <a:cubicBezTo>
                    <a:pt x="677" y="1297"/>
                    <a:pt x="640" y="1311"/>
                    <a:pt x="600" y="1311"/>
                  </a:cubicBezTo>
                  <a:cubicBezTo>
                    <a:pt x="567" y="1311"/>
                    <a:pt x="533" y="1301"/>
                    <a:pt x="498" y="1284"/>
                  </a:cubicBezTo>
                  <a:cubicBezTo>
                    <a:pt x="422" y="1246"/>
                    <a:pt x="384" y="1169"/>
                    <a:pt x="384" y="1093"/>
                  </a:cubicBezTo>
                  <a:cubicBezTo>
                    <a:pt x="384" y="997"/>
                    <a:pt x="441" y="863"/>
                    <a:pt x="537" y="691"/>
                  </a:cubicBezTo>
                  <a:cubicBezTo>
                    <a:pt x="632" y="519"/>
                    <a:pt x="709" y="404"/>
                    <a:pt x="786" y="346"/>
                  </a:cubicBezTo>
                  <a:cubicBezTo>
                    <a:pt x="817" y="315"/>
                    <a:pt x="855" y="300"/>
                    <a:pt x="895" y="300"/>
                  </a:cubicBezTo>
                  <a:close/>
                  <a:moveTo>
                    <a:pt x="825" y="1"/>
                  </a:moveTo>
                  <a:cubicBezTo>
                    <a:pt x="751" y="1"/>
                    <a:pt x="680" y="15"/>
                    <a:pt x="613" y="40"/>
                  </a:cubicBezTo>
                  <a:cubicBezTo>
                    <a:pt x="441" y="117"/>
                    <a:pt x="307" y="270"/>
                    <a:pt x="173" y="499"/>
                  </a:cubicBezTo>
                  <a:cubicBezTo>
                    <a:pt x="58" y="729"/>
                    <a:pt x="1" y="940"/>
                    <a:pt x="39" y="1112"/>
                  </a:cubicBezTo>
                  <a:cubicBezTo>
                    <a:pt x="77" y="1284"/>
                    <a:pt x="173" y="1418"/>
                    <a:pt x="364" y="1514"/>
                  </a:cubicBezTo>
                  <a:cubicBezTo>
                    <a:pt x="459" y="1577"/>
                    <a:pt x="554" y="1605"/>
                    <a:pt x="649" y="1605"/>
                  </a:cubicBezTo>
                  <a:cubicBezTo>
                    <a:pt x="726" y="1605"/>
                    <a:pt x="804" y="1587"/>
                    <a:pt x="881" y="1552"/>
                  </a:cubicBezTo>
                  <a:cubicBezTo>
                    <a:pt x="1054" y="1495"/>
                    <a:pt x="1188" y="1342"/>
                    <a:pt x="1322" y="1112"/>
                  </a:cubicBezTo>
                  <a:cubicBezTo>
                    <a:pt x="1436" y="882"/>
                    <a:pt x="1475" y="672"/>
                    <a:pt x="1455" y="499"/>
                  </a:cubicBezTo>
                  <a:cubicBezTo>
                    <a:pt x="1417" y="327"/>
                    <a:pt x="1302" y="174"/>
                    <a:pt x="1130" y="78"/>
                  </a:cubicBezTo>
                  <a:cubicBezTo>
                    <a:pt x="1022" y="24"/>
                    <a:pt x="920"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27;p45">
              <a:extLst>
                <a:ext uri="{FF2B5EF4-FFF2-40B4-BE49-F238E27FC236}">
                  <a16:creationId xmlns:a16="http://schemas.microsoft.com/office/drawing/2014/main" id="{5BC74289-B0C8-4CC3-89A7-B028FEBC592F}"/>
                </a:ext>
              </a:extLst>
            </p:cNvPr>
            <p:cNvSpPr/>
            <p:nvPr/>
          </p:nvSpPr>
          <p:spPr>
            <a:xfrm>
              <a:off x="1958375" y="1083800"/>
              <a:ext cx="19150" cy="15350"/>
            </a:xfrm>
            <a:custGeom>
              <a:avLst/>
              <a:gdLst/>
              <a:ahLst/>
              <a:cxnLst/>
              <a:rect l="l" t="t" r="r" b="b"/>
              <a:pathLst>
                <a:path w="766" h="614" extrusionOk="0">
                  <a:moveTo>
                    <a:pt x="460" y="1"/>
                  </a:moveTo>
                  <a:lnTo>
                    <a:pt x="307" y="250"/>
                  </a:lnTo>
                  <a:lnTo>
                    <a:pt x="0" y="498"/>
                  </a:lnTo>
                  <a:lnTo>
                    <a:pt x="192" y="613"/>
                  </a:lnTo>
                  <a:lnTo>
                    <a:pt x="594" y="441"/>
                  </a:lnTo>
                  <a:lnTo>
                    <a:pt x="766" y="192"/>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28;p45">
              <a:extLst>
                <a:ext uri="{FF2B5EF4-FFF2-40B4-BE49-F238E27FC236}">
                  <a16:creationId xmlns:a16="http://schemas.microsoft.com/office/drawing/2014/main" id="{BDE96481-2D7C-4C41-9819-5E212FB4C81D}"/>
                </a:ext>
              </a:extLst>
            </p:cNvPr>
            <p:cNvSpPr/>
            <p:nvPr/>
          </p:nvSpPr>
          <p:spPr>
            <a:xfrm>
              <a:off x="1957900" y="1101900"/>
              <a:ext cx="36375" cy="33125"/>
            </a:xfrm>
            <a:custGeom>
              <a:avLst/>
              <a:gdLst/>
              <a:ahLst/>
              <a:cxnLst/>
              <a:rect l="l" t="t" r="r" b="b"/>
              <a:pathLst>
                <a:path w="1455" h="1325" extrusionOk="0">
                  <a:moveTo>
                    <a:pt x="722" y="0"/>
                  </a:moveTo>
                  <a:cubicBezTo>
                    <a:pt x="627" y="0"/>
                    <a:pt x="545" y="55"/>
                    <a:pt x="479" y="138"/>
                  </a:cubicBezTo>
                  <a:cubicBezTo>
                    <a:pt x="421" y="234"/>
                    <a:pt x="383" y="310"/>
                    <a:pt x="402" y="406"/>
                  </a:cubicBezTo>
                  <a:cubicBezTo>
                    <a:pt x="421" y="483"/>
                    <a:pt x="479" y="597"/>
                    <a:pt x="613" y="712"/>
                  </a:cubicBezTo>
                  <a:lnTo>
                    <a:pt x="651" y="770"/>
                  </a:lnTo>
                  <a:cubicBezTo>
                    <a:pt x="708" y="808"/>
                    <a:pt x="747" y="865"/>
                    <a:pt x="747" y="884"/>
                  </a:cubicBezTo>
                  <a:cubicBezTo>
                    <a:pt x="766" y="923"/>
                    <a:pt x="747" y="942"/>
                    <a:pt x="728" y="961"/>
                  </a:cubicBezTo>
                  <a:cubicBezTo>
                    <a:pt x="714" y="989"/>
                    <a:pt x="689" y="1007"/>
                    <a:pt x="662" y="1007"/>
                  </a:cubicBezTo>
                  <a:cubicBezTo>
                    <a:pt x="652" y="1007"/>
                    <a:pt x="642" y="1004"/>
                    <a:pt x="632" y="999"/>
                  </a:cubicBezTo>
                  <a:cubicBezTo>
                    <a:pt x="594" y="999"/>
                    <a:pt x="536" y="980"/>
                    <a:pt x="479" y="923"/>
                  </a:cubicBezTo>
                  <a:cubicBezTo>
                    <a:pt x="421" y="865"/>
                    <a:pt x="364" y="827"/>
                    <a:pt x="306" y="750"/>
                  </a:cubicBezTo>
                  <a:cubicBezTo>
                    <a:pt x="268" y="693"/>
                    <a:pt x="211" y="617"/>
                    <a:pt x="172" y="540"/>
                  </a:cubicBezTo>
                  <a:lnTo>
                    <a:pt x="0" y="770"/>
                  </a:lnTo>
                  <a:cubicBezTo>
                    <a:pt x="58" y="846"/>
                    <a:pt x="115" y="904"/>
                    <a:pt x="172" y="980"/>
                  </a:cubicBezTo>
                  <a:cubicBezTo>
                    <a:pt x="230" y="1038"/>
                    <a:pt x="287" y="1095"/>
                    <a:pt x="345" y="1133"/>
                  </a:cubicBezTo>
                  <a:cubicBezTo>
                    <a:pt x="498" y="1248"/>
                    <a:pt x="613" y="1306"/>
                    <a:pt x="728" y="1325"/>
                  </a:cubicBezTo>
                  <a:cubicBezTo>
                    <a:pt x="842" y="1325"/>
                    <a:pt x="938" y="1286"/>
                    <a:pt x="1015" y="1191"/>
                  </a:cubicBezTo>
                  <a:cubicBezTo>
                    <a:pt x="1091" y="1095"/>
                    <a:pt x="1110" y="999"/>
                    <a:pt x="1110" y="923"/>
                  </a:cubicBezTo>
                  <a:cubicBezTo>
                    <a:pt x="1091" y="827"/>
                    <a:pt x="1015" y="712"/>
                    <a:pt x="881" y="578"/>
                  </a:cubicBezTo>
                  <a:lnTo>
                    <a:pt x="823" y="540"/>
                  </a:lnTo>
                  <a:cubicBezTo>
                    <a:pt x="785" y="483"/>
                    <a:pt x="747" y="444"/>
                    <a:pt x="728" y="406"/>
                  </a:cubicBezTo>
                  <a:cubicBezTo>
                    <a:pt x="728" y="387"/>
                    <a:pt x="728" y="368"/>
                    <a:pt x="747" y="329"/>
                  </a:cubicBezTo>
                  <a:cubicBezTo>
                    <a:pt x="760" y="316"/>
                    <a:pt x="783" y="302"/>
                    <a:pt x="809" y="302"/>
                  </a:cubicBezTo>
                  <a:cubicBezTo>
                    <a:pt x="820" y="302"/>
                    <a:pt x="831" y="305"/>
                    <a:pt x="842" y="310"/>
                  </a:cubicBezTo>
                  <a:cubicBezTo>
                    <a:pt x="881" y="310"/>
                    <a:pt x="919" y="329"/>
                    <a:pt x="976" y="387"/>
                  </a:cubicBezTo>
                  <a:cubicBezTo>
                    <a:pt x="1034" y="425"/>
                    <a:pt x="1091" y="483"/>
                    <a:pt x="1129" y="540"/>
                  </a:cubicBezTo>
                  <a:cubicBezTo>
                    <a:pt x="1187" y="597"/>
                    <a:pt x="1225" y="655"/>
                    <a:pt x="1263" y="731"/>
                  </a:cubicBezTo>
                  <a:lnTo>
                    <a:pt x="1455" y="521"/>
                  </a:lnTo>
                  <a:cubicBezTo>
                    <a:pt x="1397" y="444"/>
                    <a:pt x="1340" y="368"/>
                    <a:pt x="1283" y="329"/>
                  </a:cubicBezTo>
                  <a:cubicBezTo>
                    <a:pt x="1225" y="272"/>
                    <a:pt x="1168" y="215"/>
                    <a:pt x="1129" y="176"/>
                  </a:cubicBezTo>
                  <a:cubicBezTo>
                    <a:pt x="976" y="61"/>
                    <a:pt x="862" y="4"/>
                    <a:pt x="766" y="4"/>
                  </a:cubicBezTo>
                  <a:cubicBezTo>
                    <a:pt x="751" y="2"/>
                    <a:pt x="736"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29;p45">
              <a:extLst>
                <a:ext uri="{FF2B5EF4-FFF2-40B4-BE49-F238E27FC236}">
                  <a16:creationId xmlns:a16="http://schemas.microsoft.com/office/drawing/2014/main" id="{E0157A63-1174-4942-B481-FDCBF6A37461}"/>
                </a:ext>
              </a:extLst>
            </p:cNvPr>
            <p:cNvSpPr/>
            <p:nvPr/>
          </p:nvSpPr>
          <p:spPr>
            <a:xfrm>
              <a:off x="1997125" y="1131900"/>
              <a:ext cx="44525" cy="44750"/>
            </a:xfrm>
            <a:custGeom>
              <a:avLst/>
              <a:gdLst/>
              <a:ahLst/>
              <a:cxnLst/>
              <a:rect l="l" t="t" r="r" b="b"/>
              <a:pathLst>
                <a:path w="1781" h="1790" extrusionOk="0">
                  <a:moveTo>
                    <a:pt x="813" y="0"/>
                  </a:moveTo>
                  <a:cubicBezTo>
                    <a:pt x="643" y="0"/>
                    <a:pt x="485" y="74"/>
                    <a:pt x="326" y="201"/>
                  </a:cubicBezTo>
                  <a:cubicBezTo>
                    <a:pt x="116" y="374"/>
                    <a:pt x="20" y="546"/>
                    <a:pt x="1" y="756"/>
                  </a:cubicBezTo>
                  <a:cubicBezTo>
                    <a:pt x="1" y="967"/>
                    <a:pt x="77" y="1177"/>
                    <a:pt x="230" y="1388"/>
                  </a:cubicBezTo>
                  <a:cubicBezTo>
                    <a:pt x="307" y="1465"/>
                    <a:pt x="384" y="1541"/>
                    <a:pt x="479" y="1618"/>
                  </a:cubicBezTo>
                  <a:cubicBezTo>
                    <a:pt x="575" y="1694"/>
                    <a:pt x="671" y="1752"/>
                    <a:pt x="766" y="1790"/>
                  </a:cubicBezTo>
                  <a:lnTo>
                    <a:pt x="1341" y="1311"/>
                  </a:lnTo>
                  <a:lnTo>
                    <a:pt x="939" y="814"/>
                  </a:lnTo>
                  <a:lnTo>
                    <a:pt x="728" y="986"/>
                  </a:lnTo>
                  <a:lnTo>
                    <a:pt x="900" y="1177"/>
                  </a:lnTo>
                  <a:lnTo>
                    <a:pt x="652" y="1388"/>
                  </a:lnTo>
                  <a:cubicBezTo>
                    <a:pt x="632" y="1369"/>
                    <a:pt x="594" y="1350"/>
                    <a:pt x="575" y="1311"/>
                  </a:cubicBezTo>
                  <a:cubicBezTo>
                    <a:pt x="556" y="1292"/>
                    <a:pt x="518" y="1273"/>
                    <a:pt x="498" y="1235"/>
                  </a:cubicBezTo>
                  <a:cubicBezTo>
                    <a:pt x="403" y="1120"/>
                    <a:pt x="345" y="986"/>
                    <a:pt x="364" y="871"/>
                  </a:cubicBezTo>
                  <a:cubicBezTo>
                    <a:pt x="384" y="756"/>
                    <a:pt x="460" y="642"/>
                    <a:pt x="594" y="527"/>
                  </a:cubicBezTo>
                  <a:cubicBezTo>
                    <a:pt x="709" y="431"/>
                    <a:pt x="843" y="374"/>
                    <a:pt x="958" y="374"/>
                  </a:cubicBezTo>
                  <a:cubicBezTo>
                    <a:pt x="1092" y="393"/>
                    <a:pt x="1207" y="450"/>
                    <a:pt x="1302" y="584"/>
                  </a:cubicBezTo>
                  <a:cubicBezTo>
                    <a:pt x="1360" y="642"/>
                    <a:pt x="1417" y="718"/>
                    <a:pt x="1455" y="814"/>
                  </a:cubicBezTo>
                  <a:cubicBezTo>
                    <a:pt x="1475" y="890"/>
                    <a:pt x="1513" y="986"/>
                    <a:pt x="1532" y="1082"/>
                  </a:cubicBezTo>
                  <a:lnTo>
                    <a:pt x="1781" y="871"/>
                  </a:lnTo>
                  <a:cubicBezTo>
                    <a:pt x="1762" y="775"/>
                    <a:pt x="1723" y="699"/>
                    <a:pt x="1666" y="603"/>
                  </a:cubicBezTo>
                  <a:cubicBezTo>
                    <a:pt x="1628" y="527"/>
                    <a:pt x="1570" y="431"/>
                    <a:pt x="1494" y="354"/>
                  </a:cubicBezTo>
                  <a:cubicBezTo>
                    <a:pt x="1321" y="144"/>
                    <a:pt x="1130" y="29"/>
                    <a:pt x="919" y="10"/>
                  </a:cubicBezTo>
                  <a:cubicBezTo>
                    <a:pt x="883" y="3"/>
                    <a:pt x="848"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30;p45">
              <a:extLst>
                <a:ext uri="{FF2B5EF4-FFF2-40B4-BE49-F238E27FC236}">
                  <a16:creationId xmlns:a16="http://schemas.microsoft.com/office/drawing/2014/main" id="{99773159-00D4-44DE-BDFE-326190828C3A}"/>
                </a:ext>
              </a:extLst>
            </p:cNvPr>
            <p:cNvSpPr/>
            <p:nvPr/>
          </p:nvSpPr>
          <p:spPr>
            <a:xfrm>
              <a:off x="2013875" y="1171375"/>
              <a:ext cx="47400" cy="42600"/>
            </a:xfrm>
            <a:custGeom>
              <a:avLst/>
              <a:gdLst/>
              <a:ahLst/>
              <a:cxnLst/>
              <a:rect l="l" t="t" r="r" b="b"/>
              <a:pathLst>
                <a:path w="1896" h="1704" extrusionOk="0">
                  <a:moveTo>
                    <a:pt x="1455" y="383"/>
                  </a:moveTo>
                  <a:lnTo>
                    <a:pt x="1034" y="881"/>
                  </a:lnTo>
                  <a:lnTo>
                    <a:pt x="805" y="517"/>
                  </a:lnTo>
                  <a:lnTo>
                    <a:pt x="1455" y="383"/>
                  </a:lnTo>
                  <a:close/>
                  <a:moveTo>
                    <a:pt x="1647" y="0"/>
                  </a:moveTo>
                  <a:lnTo>
                    <a:pt x="1" y="268"/>
                  </a:lnTo>
                  <a:lnTo>
                    <a:pt x="211" y="632"/>
                  </a:lnTo>
                  <a:lnTo>
                    <a:pt x="498" y="575"/>
                  </a:lnTo>
                  <a:lnTo>
                    <a:pt x="824" y="1111"/>
                  </a:lnTo>
                  <a:lnTo>
                    <a:pt x="632" y="1340"/>
                  </a:lnTo>
                  <a:lnTo>
                    <a:pt x="824" y="1704"/>
                  </a:lnTo>
                  <a:lnTo>
                    <a:pt x="1896" y="402"/>
                  </a:lnTo>
                  <a:lnTo>
                    <a:pt x="1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31;p45">
              <a:extLst>
                <a:ext uri="{FF2B5EF4-FFF2-40B4-BE49-F238E27FC236}">
                  <a16:creationId xmlns:a16="http://schemas.microsoft.com/office/drawing/2014/main" id="{2DFCA7BB-7F7D-4BEA-88A0-314CF7CBC53C}"/>
                </a:ext>
              </a:extLst>
            </p:cNvPr>
            <p:cNvSpPr/>
            <p:nvPr/>
          </p:nvSpPr>
          <p:spPr>
            <a:xfrm>
              <a:off x="2036375" y="1204400"/>
              <a:ext cx="48825" cy="46425"/>
            </a:xfrm>
            <a:custGeom>
              <a:avLst/>
              <a:gdLst/>
              <a:ahLst/>
              <a:cxnLst/>
              <a:rect l="l" t="t" r="r" b="b"/>
              <a:pathLst>
                <a:path w="1953" h="1857" extrusionOk="0">
                  <a:moveTo>
                    <a:pt x="1474" y="0"/>
                  </a:moveTo>
                  <a:lnTo>
                    <a:pt x="0" y="536"/>
                  </a:lnTo>
                  <a:lnTo>
                    <a:pt x="134" y="900"/>
                  </a:lnTo>
                  <a:lnTo>
                    <a:pt x="1130" y="517"/>
                  </a:lnTo>
                  <a:lnTo>
                    <a:pt x="326" y="1436"/>
                  </a:lnTo>
                  <a:lnTo>
                    <a:pt x="498" y="1857"/>
                  </a:lnTo>
                  <a:lnTo>
                    <a:pt x="1953" y="1302"/>
                  </a:lnTo>
                  <a:lnTo>
                    <a:pt x="1819" y="957"/>
                  </a:lnTo>
                  <a:lnTo>
                    <a:pt x="823" y="1321"/>
                  </a:lnTo>
                  <a:lnTo>
                    <a:pt x="1627" y="421"/>
                  </a:lnTo>
                  <a:lnTo>
                    <a:pt x="1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32;p45">
              <a:extLst>
                <a:ext uri="{FF2B5EF4-FFF2-40B4-BE49-F238E27FC236}">
                  <a16:creationId xmlns:a16="http://schemas.microsoft.com/office/drawing/2014/main" id="{A0FED1E6-3743-4B13-83BE-C0BCC442CC1B}"/>
                </a:ext>
              </a:extLst>
            </p:cNvPr>
            <p:cNvSpPr/>
            <p:nvPr/>
          </p:nvSpPr>
          <p:spPr>
            <a:xfrm>
              <a:off x="2052150" y="1250625"/>
              <a:ext cx="42150" cy="40875"/>
            </a:xfrm>
            <a:custGeom>
              <a:avLst/>
              <a:gdLst/>
              <a:ahLst/>
              <a:cxnLst/>
              <a:rect l="l" t="t" r="r" b="b"/>
              <a:pathLst>
                <a:path w="1686" h="1635" extrusionOk="0">
                  <a:moveTo>
                    <a:pt x="891" y="0"/>
                  </a:moveTo>
                  <a:cubicBezTo>
                    <a:pt x="821" y="0"/>
                    <a:pt x="748" y="9"/>
                    <a:pt x="671" y="27"/>
                  </a:cubicBezTo>
                  <a:cubicBezTo>
                    <a:pt x="422" y="84"/>
                    <a:pt x="250" y="199"/>
                    <a:pt x="135" y="371"/>
                  </a:cubicBezTo>
                  <a:cubicBezTo>
                    <a:pt x="20" y="544"/>
                    <a:pt x="1" y="773"/>
                    <a:pt x="58" y="1022"/>
                  </a:cubicBezTo>
                  <a:cubicBezTo>
                    <a:pt x="77" y="1137"/>
                    <a:pt x="116" y="1252"/>
                    <a:pt x="154" y="1348"/>
                  </a:cubicBezTo>
                  <a:cubicBezTo>
                    <a:pt x="211" y="1443"/>
                    <a:pt x="269" y="1539"/>
                    <a:pt x="326" y="1635"/>
                  </a:cubicBezTo>
                  <a:lnTo>
                    <a:pt x="1073" y="1482"/>
                  </a:lnTo>
                  <a:lnTo>
                    <a:pt x="939" y="850"/>
                  </a:lnTo>
                  <a:lnTo>
                    <a:pt x="671" y="907"/>
                  </a:lnTo>
                  <a:lnTo>
                    <a:pt x="728" y="1156"/>
                  </a:lnTo>
                  <a:lnTo>
                    <a:pt x="422" y="1214"/>
                  </a:lnTo>
                  <a:cubicBezTo>
                    <a:pt x="403" y="1194"/>
                    <a:pt x="403" y="1156"/>
                    <a:pt x="384" y="1137"/>
                  </a:cubicBezTo>
                  <a:cubicBezTo>
                    <a:pt x="365" y="1099"/>
                    <a:pt x="365" y="1060"/>
                    <a:pt x="345" y="1022"/>
                  </a:cubicBezTo>
                  <a:cubicBezTo>
                    <a:pt x="326" y="869"/>
                    <a:pt x="345" y="735"/>
                    <a:pt x="403" y="639"/>
                  </a:cubicBezTo>
                  <a:cubicBezTo>
                    <a:pt x="479" y="544"/>
                    <a:pt x="594" y="467"/>
                    <a:pt x="767" y="429"/>
                  </a:cubicBezTo>
                  <a:cubicBezTo>
                    <a:pt x="818" y="416"/>
                    <a:pt x="866" y="410"/>
                    <a:pt x="913" y="410"/>
                  </a:cubicBezTo>
                  <a:cubicBezTo>
                    <a:pt x="1007" y="410"/>
                    <a:pt x="1092" y="435"/>
                    <a:pt x="1168" y="486"/>
                  </a:cubicBezTo>
                  <a:cubicBezTo>
                    <a:pt x="1264" y="544"/>
                    <a:pt x="1341" y="658"/>
                    <a:pt x="1379" y="812"/>
                  </a:cubicBezTo>
                  <a:cubicBezTo>
                    <a:pt x="1398" y="907"/>
                    <a:pt x="1398" y="984"/>
                    <a:pt x="1398" y="1080"/>
                  </a:cubicBezTo>
                  <a:cubicBezTo>
                    <a:pt x="1379" y="1175"/>
                    <a:pt x="1360" y="1271"/>
                    <a:pt x="1341" y="1367"/>
                  </a:cubicBezTo>
                  <a:lnTo>
                    <a:pt x="1647" y="1290"/>
                  </a:lnTo>
                  <a:cubicBezTo>
                    <a:pt x="1685" y="1194"/>
                    <a:pt x="1685" y="1099"/>
                    <a:pt x="1685" y="1003"/>
                  </a:cubicBezTo>
                  <a:cubicBezTo>
                    <a:pt x="1685" y="907"/>
                    <a:pt x="1666" y="812"/>
                    <a:pt x="1647" y="716"/>
                  </a:cubicBezTo>
                  <a:cubicBezTo>
                    <a:pt x="1590" y="448"/>
                    <a:pt x="1475" y="257"/>
                    <a:pt x="1302" y="123"/>
                  </a:cubicBezTo>
                  <a:cubicBezTo>
                    <a:pt x="1184" y="43"/>
                    <a:pt x="1046"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3;p45">
              <a:extLst>
                <a:ext uri="{FF2B5EF4-FFF2-40B4-BE49-F238E27FC236}">
                  <a16:creationId xmlns:a16="http://schemas.microsoft.com/office/drawing/2014/main" id="{1C708BE0-165C-40F6-80E8-711E2C75D9BA}"/>
                </a:ext>
              </a:extLst>
            </p:cNvPr>
            <p:cNvSpPr/>
            <p:nvPr/>
          </p:nvSpPr>
          <p:spPr>
            <a:xfrm>
              <a:off x="1714825" y="1397025"/>
              <a:ext cx="405300" cy="269150"/>
            </a:xfrm>
            <a:custGeom>
              <a:avLst/>
              <a:gdLst/>
              <a:ahLst/>
              <a:cxnLst/>
              <a:rect l="l" t="t" r="r" b="b"/>
              <a:pathLst>
                <a:path w="16212" h="10766" extrusionOk="0">
                  <a:moveTo>
                    <a:pt x="10407" y="0"/>
                  </a:moveTo>
                  <a:cubicBezTo>
                    <a:pt x="4800" y="0"/>
                    <a:pt x="0" y="3880"/>
                    <a:pt x="172" y="10689"/>
                  </a:cubicBezTo>
                  <a:cubicBezTo>
                    <a:pt x="287" y="10727"/>
                    <a:pt x="402" y="10747"/>
                    <a:pt x="517" y="10766"/>
                  </a:cubicBezTo>
                  <a:cubicBezTo>
                    <a:pt x="4881" y="8201"/>
                    <a:pt x="11752" y="4181"/>
                    <a:pt x="16135" y="1636"/>
                  </a:cubicBezTo>
                  <a:cubicBezTo>
                    <a:pt x="16154" y="1540"/>
                    <a:pt x="16193" y="1444"/>
                    <a:pt x="16212" y="1368"/>
                  </a:cubicBezTo>
                  <a:cubicBezTo>
                    <a:pt x="14292" y="444"/>
                    <a:pt x="12303" y="0"/>
                    <a:pt x="10407"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247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vi-VN" b="1" i="0" dirty="0">
                <a:solidFill>
                  <a:srgbClr val="1B1B1B"/>
                </a:solidFill>
                <a:effectLst/>
                <a:latin typeface="Open Sans" panose="020B0606030504020204" pitchFamily="34" charset="0"/>
              </a:rPr>
              <a:t>10</a:t>
            </a:r>
            <a:r>
              <a:rPr lang="en-US" b="1" i="0" dirty="0">
                <a:solidFill>
                  <a:srgbClr val="1B1B1B"/>
                </a:solidFill>
                <a:effectLst/>
                <a:latin typeface="Open Sans" panose="020B0606030504020204" pitchFamily="34" charset="0"/>
              </a:rPr>
              <a:t>.</a:t>
            </a:r>
            <a:r>
              <a:rPr lang="vi-VN" b="1" i="0" dirty="0">
                <a:solidFill>
                  <a:srgbClr val="1B1B1B"/>
                </a:solidFill>
                <a:effectLst/>
                <a:latin typeface="Open Sans" panose="020B0606030504020204" pitchFamily="34" charset="0"/>
              </a:rPr>
              <a:t> Sự tương đồng giữa quá trình phát triển và vận hành thực tế</a:t>
            </a:r>
            <a:br>
              <a:rPr lang="vi-VN" b="1" i="0" dirty="0">
                <a:solidFill>
                  <a:srgbClr val="1B1B1B"/>
                </a:solidFill>
                <a:effectLst/>
                <a:latin typeface="Open Sans" panose="020B0606030504020204" pitchFamily="34" charset="0"/>
              </a:rPr>
            </a:br>
            <a:br>
              <a:rPr lang="vi-VN"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760139"/>
            <a:ext cx="8234187" cy="2893100"/>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Twelve-Factor App không cho phép sử dụng backing service khác nhau giữa môi trường phát triển và vận hành, mặc dù các bộ mô phỏng có thể trừu tượng hóa bất kỳ sự khác biệt của backing service. Sự khác biệt giữa backing service có nghĩa là dù bất kỳ sự không đồng bộ nhỏ nào cũng có thể mở rộng, là nguyên nhân cho việc mã nguồn có thể hoạt động tốt ở môi trường phát triển hoặc kiểm thử nhưng không hoạt động ở môi trường thực tế. Các kiểu lỗi này thường làm cản trở quá trình triển khai liên tục. Chi phí cho các cản trở và làm giảm ảnh hưởng cho chúng thường rất tốn kém trong quá trình phát triển của một số ứng dụng.</a:t>
            </a:r>
          </a:p>
          <a:p>
            <a:pPr algn="l"/>
            <a:r>
              <a:rPr lang="vi-VN" b="0" i="0" dirty="0">
                <a:solidFill>
                  <a:srgbClr val="1B1B1B"/>
                </a:solidFill>
                <a:effectLst/>
                <a:latin typeface="Open Sans" panose="020B0606030504020204" pitchFamily="34" charset="0"/>
              </a:rPr>
              <a:t>Bộ mô phỏng đối với các backing service vẫn có ích, vì chúng làm giảm ảnh hưởng của việc chuyển đổi sang backing service mới. Nhưng tất cả các bước triển khai của ứng dụng (môi trường của lập trình viên, kiểm thử, vận hành thực tế) nên sử dụng một loại và phiên bản của các kiểu backing service.</a:t>
            </a:r>
          </a:p>
          <a:p>
            <a:br>
              <a:rPr lang="vi-VN" dirty="0"/>
            </a:br>
            <a:endParaRPr kumimoji="0" lang="en-US" altLang="en-US" b="0" i="0" u="none" strike="noStrike" cap="none" normalizeH="0" baseline="0" dirty="0">
              <a:ln>
                <a:noFill/>
              </a:ln>
              <a:solidFill>
                <a:schemeClr val="tx1"/>
              </a:solidFill>
              <a:effectLst/>
            </a:endParaRPr>
          </a:p>
        </p:txBody>
      </p:sp>
      <p:grpSp>
        <p:nvGrpSpPr>
          <p:cNvPr id="10" name="Google Shape;2325;p43">
            <a:extLst>
              <a:ext uri="{FF2B5EF4-FFF2-40B4-BE49-F238E27FC236}">
                <a16:creationId xmlns:a16="http://schemas.microsoft.com/office/drawing/2014/main" id="{5EC9D49C-D8B0-4095-AF83-F312CE180824}"/>
              </a:ext>
            </a:extLst>
          </p:cNvPr>
          <p:cNvGrpSpPr/>
          <p:nvPr/>
        </p:nvGrpSpPr>
        <p:grpSpPr>
          <a:xfrm rot="-899946">
            <a:off x="111781" y="4105424"/>
            <a:ext cx="1080432" cy="1006150"/>
            <a:chOff x="2331850" y="2913275"/>
            <a:chExt cx="461800" cy="430050"/>
          </a:xfrm>
        </p:grpSpPr>
        <p:sp>
          <p:nvSpPr>
            <p:cNvPr id="11" name="Google Shape;2326;p43">
              <a:extLst>
                <a:ext uri="{FF2B5EF4-FFF2-40B4-BE49-F238E27FC236}">
                  <a16:creationId xmlns:a16="http://schemas.microsoft.com/office/drawing/2014/main" id="{ABBDC64D-00FA-4FA6-9EC0-75F3E33C716C}"/>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27;p43">
              <a:extLst>
                <a:ext uri="{FF2B5EF4-FFF2-40B4-BE49-F238E27FC236}">
                  <a16:creationId xmlns:a16="http://schemas.microsoft.com/office/drawing/2014/main" id="{35F20423-361B-4371-906C-E9C1AFCAC903}"/>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8;p43">
              <a:extLst>
                <a:ext uri="{FF2B5EF4-FFF2-40B4-BE49-F238E27FC236}">
                  <a16:creationId xmlns:a16="http://schemas.microsoft.com/office/drawing/2014/main" id="{3F03477C-0079-4A0A-980A-A6A4EBAA7841}"/>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9;p43">
              <a:extLst>
                <a:ext uri="{FF2B5EF4-FFF2-40B4-BE49-F238E27FC236}">
                  <a16:creationId xmlns:a16="http://schemas.microsoft.com/office/drawing/2014/main" id="{228CF371-2A2C-4C1B-88D3-64E8F40415A9}"/>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0;p43">
              <a:extLst>
                <a:ext uri="{FF2B5EF4-FFF2-40B4-BE49-F238E27FC236}">
                  <a16:creationId xmlns:a16="http://schemas.microsoft.com/office/drawing/2014/main" id="{8DF506FF-39A4-4D5B-A9ED-8DD3280C4CA1}"/>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1;p43">
              <a:extLst>
                <a:ext uri="{FF2B5EF4-FFF2-40B4-BE49-F238E27FC236}">
                  <a16:creationId xmlns:a16="http://schemas.microsoft.com/office/drawing/2014/main" id="{37BFCB4F-C866-4657-83B1-4D3B70D13F6B}"/>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2;p43">
              <a:extLst>
                <a:ext uri="{FF2B5EF4-FFF2-40B4-BE49-F238E27FC236}">
                  <a16:creationId xmlns:a16="http://schemas.microsoft.com/office/drawing/2014/main" id="{027FCE67-5415-4D62-A4E8-99CFFA8D4DD2}"/>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3;p43">
              <a:extLst>
                <a:ext uri="{FF2B5EF4-FFF2-40B4-BE49-F238E27FC236}">
                  <a16:creationId xmlns:a16="http://schemas.microsoft.com/office/drawing/2014/main" id="{B34E4BF7-3B34-4FDD-9DA6-48E0640C45D8}"/>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4;p43">
              <a:extLst>
                <a:ext uri="{FF2B5EF4-FFF2-40B4-BE49-F238E27FC236}">
                  <a16:creationId xmlns:a16="http://schemas.microsoft.com/office/drawing/2014/main" id="{0B062D2D-A2D0-4ADC-9FC4-6FA5F42D5F8A}"/>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5;p43">
              <a:extLst>
                <a:ext uri="{FF2B5EF4-FFF2-40B4-BE49-F238E27FC236}">
                  <a16:creationId xmlns:a16="http://schemas.microsoft.com/office/drawing/2014/main" id="{377D7131-AE0E-4A1A-AC1A-2EEEFEE548F4}"/>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6;p43">
              <a:extLst>
                <a:ext uri="{FF2B5EF4-FFF2-40B4-BE49-F238E27FC236}">
                  <a16:creationId xmlns:a16="http://schemas.microsoft.com/office/drawing/2014/main" id="{63AEDEFD-A2E1-4093-966D-B1CD3CCAE711}"/>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7;p43">
              <a:extLst>
                <a:ext uri="{FF2B5EF4-FFF2-40B4-BE49-F238E27FC236}">
                  <a16:creationId xmlns:a16="http://schemas.microsoft.com/office/drawing/2014/main" id="{0970D5AE-D16F-4981-9BCF-BB2D2A355013}"/>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8;p43">
              <a:extLst>
                <a:ext uri="{FF2B5EF4-FFF2-40B4-BE49-F238E27FC236}">
                  <a16:creationId xmlns:a16="http://schemas.microsoft.com/office/drawing/2014/main" id="{EFEE378D-25B9-40C8-81B5-5FF17236E5CF}"/>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9;p43">
              <a:extLst>
                <a:ext uri="{FF2B5EF4-FFF2-40B4-BE49-F238E27FC236}">
                  <a16:creationId xmlns:a16="http://schemas.microsoft.com/office/drawing/2014/main" id="{EEC283C5-652D-47C4-8DEB-E3150469BA78}"/>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40;p43">
              <a:extLst>
                <a:ext uri="{FF2B5EF4-FFF2-40B4-BE49-F238E27FC236}">
                  <a16:creationId xmlns:a16="http://schemas.microsoft.com/office/drawing/2014/main" id="{0B581DF9-DA91-4595-BF17-216C94F99CFE}"/>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1;p43">
              <a:extLst>
                <a:ext uri="{FF2B5EF4-FFF2-40B4-BE49-F238E27FC236}">
                  <a16:creationId xmlns:a16="http://schemas.microsoft.com/office/drawing/2014/main" id="{2CC2DAA2-3AEA-44BA-AA57-112E6F11E938}"/>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7884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11. Logs</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401035"/>
            <a:ext cx="8234187" cy="3108543"/>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Logs (nhật ký) cung cấp khả năng thể hiện các hành vi của ứng dụng đang vận hành, trong môi trường máy chủ chúng thường được ghi lại thành các tệp tin trên ổ đĩa cứng (logfile), nhưng chỉ có một định dạng biểu diễn duy nhất.</a:t>
            </a:r>
          </a:p>
          <a:p>
            <a:pPr algn="l"/>
            <a:r>
              <a:rPr lang="vi-VN" b="0" i="0" dirty="0">
                <a:solidFill>
                  <a:srgbClr val="1B1B1B"/>
                </a:solidFill>
                <a:effectLst/>
                <a:latin typeface="Open Sans" panose="020B0606030504020204" pitchFamily="34" charset="0"/>
              </a:rPr>
              <a:t>Logs như là luồng của sự kết hợp, theo trình tự thời gian của các sự kiện, được thu thập từ các luồng ra của tiến trình đang vận hành và dịch vụ hỗ trợ của ứng dụng. Nhật ký ở dạng nguyên gốc thường là các chuỗi ký tự được định dạng với mỗi sự kiện trên một dòng (mặc dù các truy vết của ngoại lệ thường được chia thành nhiều dòng). Logs không có định điểm bắt đầu hay kết thúc, nhưng là luồng liên tục miễn là ứng dụng vẫn đang vận hành.</a:t>
            </a:r>
          </a:p>
          <a:p>
            <a:pPr algn="l"/>
            <a:r>
              <a:rPr lang="vi-VN" b="0" i="0" dirty="0">
                <a:solidFill>
                  <a:srgbClr val="1B1B1B"/>
                </a:solidFill>
                <a:effectLst/>
                <a:latin typeface="Open Sans" panose="020B0606030504020204" pitchFamily="34" charset="0"/>
              </a:rPr>
              <a:t>Twelve-Factor App không bao giờ quan tâm đến việc điều hướng hay lưu trữ luồng đầu ra. Ứng dụng không nên ghi hoặc quản lý các logfiles. Thay vào đó, mỗi tiến trình đang vận hành ghi các luồng sự kiện. Trong môi trường phát triển cục bộ, lập trình viên sẽ xem các luồng này ở trên thiết bị đầu cuối để nắm bắt được hành vi của ứng dụng.</a:t>
            </a:r>
          </a:p>
          <a:p>
            <a:br>
              <a:rPr lang="vi-VN" dirty="0"/>
            </a:br>
            <a:endParaRPr kumimoji="0" lang="en-US" altLang="en-US" b="0" i="0" u="none" strike="noStrike" cap="none" normalizeH="0" baseline="0" dirty="0">
              <a:ln>
                <a:noFill/>
              </a:ln>
              <a:solidFill>
                <a:schemeClr val="tx1"/>
              </a:solidFill>
              <a:effectLst/>
            </a:endParaRPr>
          </a:p>
        </p:txBody>
      </p:sp>
      <p:grpSp>
        <p:nvGrpSpPr>
          <p:cNvPr id="10" name="Google Shape;2350;p44">
            <a:extLst>
              <a:ext uri="{FF2B5EF4-FFF2-40B4-BE49-F238E27FC236}">
                <a16:creationId xmlns:a16="http://schemas.microsoft.com/office/drawing/2014/main" id="{B6E1764F-ADAD-4D34-8E21-D45F10C9B0AA}"/>
              </a:ext>
            </a:extLst>
          </p:cNvPr>
          <p:cNvGrpSpPr/>
          <p:nvPr/>
        </p:nvGrpSpPr>
        <p:grpSpPr>
          <a:xfrm rot="6512791">
            <a:off x="-192292" y="174670"/>
            <a:ext cx="1443288" cy="1125222"/>
            <a:chOff x="816275" y="2475500"/>
            <a:chExt cx="841175" cy="655800"/>
          </a:xfrm>
        </p:grpSpPr>
        <p:sp>
          <p:nvSpPr>
            <p:cNvPr id="11" name="Google Shape;2351;p44">
              <a:extLst>
                <a:ext uri="{FF2B5EF4-FFF2-40B4-BE49-F238E27FC236}">
                  <a16:creationId xmlns:a16="http://schemas.microsoft.com/office/drawing/2014/main" id="{468C31A8-DEB8-4773-A315-CDFD329C5676}"/>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2;p44">
              <a:extLst>
                <a:ext uri="{FF2B5EF4-FFF2-40B4-BE49-F238E27FC236}">
                  <a16:creationId xmlns:a16="http://schemas.microsoft.com/office/drawing/2014/main" id="{E4286ADE-1D46-4B8A-BF20-DDA65AFB63A6}"/>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3;p44">
              <a:extLst>
                <a:ext uri="{FF2B5EF4-FFF2-40B4-BE49-F238E27FC236}">
                  <a16:creationId xmlns:a16="http://schemas.microsoft.com/office/drawing/2014/main" id="{F48F0290-4E39-4E8C-B3EE-C96E1CE9E951}"/>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54;p44">
              <a:extLst>
                <a:ext uri="{FF2B5EF4-FFF2-40B4-BE49-F238E27FC236}">
                  <a16:creationId xmlns:a16="http://schemas.microsoft.com/office/drawing/2014/main" id="{808C2BDF-AB5A-4C8C-AB0F-D338ECBBBFEE}"/>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5;p44">
              <a:extLst>
                <a:ext uri="{FF2B5EF4-FFF2-40B4-BE49-F238E27FC236}">
                  <a16:creationId xmlns:a16="http://schemas.microsoft.com/office/drawing/2014/main" id="{13D93431-30B8-4572-82E8-F87D38D82033}"/>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6;p44">
              <a:extLst>
                <a:ext uri="{FF2B5EF4-FFF2-40B4-BE49-F238E27FC236}">
                  <a16:creationId xmlns:a16="http://schemas.microsoft.com/office/drawing/2014/main" id="{D0265236-B8CC-4174-8036-FCFF91137FCA}"/>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7;p44">
              <a:extLst>
                <a:ext uri="{FF2B5EF4-FFF2-40B4-BE49-F238E27FC236}">
                  <a16:creationId xmlns:a16="http://schemas.microsoft.com/office/drawing/2014/main" id="{7909E325-5F63-4861-8EF8-3E7D40756F4C}"/>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8;p44">
              <a:extLst>
                <a:ext uri="{FF2B5EF4-FFF2-40B4-BE49-F238E27FC236}">
                  <a16:creationId xmlns:a16="http://schemas.microsoft.com/office/drawing/2014/main" id="{F699DA5A-56B0-4ABB-9D55-5CC994F2CC2F}"/>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9;p44">
              <a:extLst>
                <a:ext uri="{FF2B5EF4-FFF2-40B4-BE49-F238E27FC236}">
                  <a16:creationId xmlns:a16="http://schemas.microsoft.com/office/drawing/2014/main" id="{3CDFFB14-1755-4E0D-A2EC-0391B2744610}"/>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360;p44">
              <a:extLst>
                <a:ext uri="{FF2B5EF4-FFF2-40B4-BE49-F238E27FC236}">
                  <a16:creationId xmlns:a16="http://schemas.microsoft.com/office/drawing/2014/main" id="{63C96011-E281-46B2-A0E6-58FAE4AF79EB}"/>
                </a:ext>
              </a:extLst>
            </p:cNvPr>
            <p:cNvGrpSpPr/>
            <p:nvPr/>
          </p:nvGrpSpPr>
          <p:grpSpPr>
            <a:xfrm>
              <a:off x="1001450" y="2678200"/>
              <a:ext cx="482750" cy="453100"/>
              <a:chOff x="1001450" y="2678200"/>
              <a:chExt cx="482750" cy="453100"/>
            </a:xfrm>
          </p:grpSpPr>
          <p:sp>
            <p:nvSpPr>
              <p:cNvPr id="21" name="Google Shape;2361;p44">
                <a:extLst>
                  <a:ext uri="{FF2B5EF4-FFF2-40B4-BE49-F238E27FC236}">
                    <a16:creationId xmlns:a16="http://schemas.microsoft.com/office/drawing/2014/main" id="{3B59BC24-47D0-43DA-A34F-62CED38AFCA2}"/>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2;p44">
                <a:extLst>
                  <a:ext uri="{FF2B5EF4-FFF2-40B4-BE49-F238E27FC236}">
                    <a16:creationId xmlns:a16="http://schemas.microsoft.com/office/drawing/2014/main" id="{A5A05427-704B-4181-AD81-CEDAB0A14BBF}"/>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3;p44">
                <a:extLst>
                  <a:ext uri="{FF2B5EF4-FFF2-40B4-BE49-F238E27FC236}">
                    <a16:creationId xmlns:a16="http://schemas.microsoft.com/office/drawing/2014/main" id="{2EA41C27-6A31-4BA1-B78E-F23480D58BA0}"/>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4;p44">
                <a:extLst>
                  <a:ext uri="{FF2B5EF4-FFF2-40B4-BE49-F238E27FC236}">
                    <a16:creationId xmlns:a16="http://schemas.microsoft.com/office/drawing/2014/main" id="{F6A4EC67-660E-44D5-9BC2-E896465AB58A}"/>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5;p44">
                <a:extLst>
                  <a:ext uri="{FF2B5EF4-FFF2-40B4-BE49-F238E27FC236}">
                    <a16:creationId xmlns:a16="http://schemas.microsoft.com/office/drawing/2014/main" id="{0759E4C8-F1BE-4A88-9B55-57816BD1C32E}"/>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6;p44">
                <a:extLst>
                  <a:ext uri="{FF2B5EF4-FFF2-40B4-BE49-F238E27FC236}">
                    <a16:creationId xmlns:a16="http://schemas.microsoft.com/office/drawing/2014/main" id="{20EAB5B4-F85E-422A-98D8-A2289081D520}"/>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7;p44">
                <a:extLst>
                  <a:ext uri="{FF2B5EF4-FFF2-40B4-BE49-F238E27FC236}">
                    <a16:creationId xmlns:a16="http://schemas.microsoft.com/office/drawing/2014/main" id="{277FF5AC-B606-4A46-B2AD-2C027791BEDA}"/>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8;p44">
                <a:extLst>
                  <a:ext uri="{FF2B5EF4-FFF2-40B4-BE49-F238E27FC236}">
                    <a16:creationId xmlns:a16="http://schemas.microsoft.com/office/drawing/2014/main" id="{FDA10F87-A7FA-46D9-9D2A-61FCAD81E62B}"/>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9;p44">
                <a:extLst>
                  <a:ext uri="{FF2B5EF4-FFF2-40B4-BE49-F238E27FC236}">
                    <a16:creationId xmlns:a16="http://schemas.microsoft.com/office/drawing/2014/main" id="{50FC981F-C6A5-4486-B622-96BE4194AF0A}"/>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0;p44">
                <a:extLst>
                  <a:ext uri="{FF2B5EF4-FFF2-40B4-BE49-F238E27FC236}">
                    <a16:creationId xmlns:a16="http://schemas.microsoft.com/office/drawing/2014/main" id="{911090F2-95F0-4D24-A65C-D1CCF5DFE107}"/>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60090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11. Logs</a:t>
            </a:r>
            <a:br>
              <a:rPr lang="en-US" b="1" i="0" dirty="0">
                <a:solidFill>
                  <a:srgbClr val="1B1B1B"/>
                </a:solidFill>
                <a:effectLst/>
                <a:latin typeface="Open Sans" panose="020B0606030504020204" pitchFamily="34" charset="0"/>
              </a:rPr>
            </a:br>
            <a:br>
              <a:rPr lang="en-US" dirty="0"/>
            </a:br>
            <a:endParaRPr lang="vi-VN"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953485"/>
            <a:ext cx="8234187" cy="1600438"/>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Trong quá trình triển khai hoặc kiểm thử, mỗi luồng của tiến trình sẽ được lưu trữ bởi môi trường thực thi, kết hợp cùng với tất cả các luồng của ứng dụng, và định hướng đến một hoặc nhiều điểm đến cuối dùng để đọc và lưu trữ lâu dài.</a:t>
            </a:r>
          </a:p>
          <a:p>
            <a:pPr algn="l"/>
            <a:r>
              <a:rPr lang="vi-VN" b="0" i="0" dirty="0">
                <a:solidFill>
                  <a:srgbClr val="1B1B1B"/>
                </a:solidFill>
                <a:effectLst/>
                <a:latin typeface="Open Sans" panose="020B0606030504020204" pitchFamily="34" charset="0"/>
              </a:rPr>
              <a:t>Luồng sự kiện của ứng dụng có thể định hướng ra các tệp tin, hoặc xem xét thời gian thực ở thiết bị đầu cuối. Hơn nữa, luồng còn có thể được đánh chỉ mục và phân tích bởi hệ thống như là Splunk hay Hadoop/Hive. Các hệ thống này cung cấp các công cụ mạnh mẽ và linh hoạt cho việc phân tích hành vi của ứng dụng theo thời gian.</a:t>
            </a:r>
          </a:p>
        </p:txBody>
      </p:sp>
      <p:grpSp>
        <p:nvGrpSpPr>
          <p:cNvPr id="34" name="Google Shape;2390;p45">
            <a:extLst>
              <a:ext uri="{FF2B5EF4-FFF2-40B4-BE49-F238E27FC236}">
                <a16:creationId xmlns:a16="http://schemas.microsoft.com/office/drawing/2014/main" id="{6D14E492-B193-4001-B2CB-AFA8B31C8211}"/>
              </a:ext>
            </a:extLst>
          </p:cNvPr>
          <p:cNvGrpSpPr/>
          <p:nvPr/>
        </p:nvGrpSpPr>
        <p:grpSpPr>
          <a:xfrm rot="-900114">
            <a:off x="7881233" y="899352"/>
            <a:ext cx="1200945" cy="1011137"/>
            <a:chOff x="1337725" y="995750"/>
            <a:chExt cx="796275" cy="670425"/>
          </a:xfrm>
        </p:grpSpPr>
        <p:sp>
          <p:nvSpPr>
            <p:cNvPr id="35" name="Google Shape;2391;p45">
              <a:extLst>
                <a:ext uri="{FF2B5EF4-FFF2-40B4-BE49-F238E27FC236}">
                  <a16:creationId xmlns:a16="http://schemas.microsoft.com/office/drawing/2014/main" id="{9833E444-A9F9-4907-99CB-DCD58A96B47B}"/>
                </a:ext>
              </a:extLst>
            </p:cNvPr>
            <p:cNvSpPr/>
            <p:nvPr/>
          </p:nvSpPr>
          <p:spPr>
            <a:xfrm>
              <a:off x="1337725" y="995750"/>
              <a:ext cx="796275" cy="670425"/>
            </a:xfrm>
            <a:custGeom>
              <a:avLst/>
              <a:gdLst/>
              <a:ahLst/>
              <a:cxnLst/>
              <a:rect l="l" t="t" r="r" b="b"/>
              <a:pathLst>
                <a:path w="31851" h="26817" extrusionOk="0">
                  <a:moveTo>
                    <a:pt x="18203" y="0"/>
                  </a:moveTo>
                  <a:cubicBezTo>
                    <a:pt x="2172" y="0"/>
                    <a:pt x="0" y="23800"/>
                    <a:pt x="15601" y="26817"/>
                  </a:cubicBezTo>
                  <a:lnTo>
                    <a:pt x="31219" y="17687"/>
                  </a:lnTo>
                  <a:cubicBezTo>
                    <a:pt x="31640" y="16347"/>
                    <a:pt x="31851" y="14950"/>
                    <a:pt x="31851" y="13552"/>
                  </a:cubicBezTo>
                  <a:cubicBezTo>
                    <a:pt x="31851" y="6068"/>
                    <a:pt x="25803" y="1"/>
                    <a:pt x="18319" y="1"/>
                  </a:cubicBezTo>
                  <a:cubicBezTo>
                    <a:pt x="18280" y="1"/>
                    <a:pt x="18241" y="0"/>
                    <a:pt x="18203"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92;p45">
              <a:extLst>
                <a:ext uri="{FF2B5EF4-FFF2-40B4-BE49-F238E27FC236}">
                  <a16:creationId xmlns:a16="http://schemas.microsoft.com/office/drawing/2014/main" id="{4B8BA3D5-7D6D-461F-8F87-068B36E7B616}"/>
                </a:ext>
              </a:extLst>
            </p:cNvPr>
            <p:cNvSpPr/>
            <p:nvPr/>
          </p:nvSpPr>
          <p:spPr>
            <a:xfrm>
              <a:off x="1559375" y="1104150"/>
              <a:ext cx="472225" cy="465150"/>
            </a:xfrm>
            <a:custGeom>
              <a:avLst/>
              <a:gdLst/>
              <a:ahLst/>
              <a:cxnLst/>
              <a:rect l="l" t="t" r="r" b="b"/>
              <a:pathLst>
                <a:path w="18889" h="18606" extrusionOk="0">
                  <a:moveTo>
                    <a:pt x="9450" y="0"/>
                  </a:moveTo>
                  <a:cubicBezTo>
                    <a:pt x="4768" y="0"/>
                    <a:pt x="83" y="3072"/>
                    <a:pt x="55" y="9216"/>
                  </a:cubicBezTo>
                  <a:cubicBezTo>
                    <a:pt x="1" y="14443"/>
                    <a:pt x="4419" y="18606"/>
                    <a:pt x="9406" y="18606"/>
                  </a:cubicBezTo>
                  <a:cubicBezTo>
                    <a:pt x="9770" y="18606"/>
                    <a:pt x="10137" y="18583"/>
                    <a:pt x="10505" y="18538"/>
                  </a:cubicBezTo>
                  <a:cubicBezTo>
                    <a:pt x="14640" y="15820"/>
                    <a:pt x="18889" y="15322"/>
                    <a:pt x="18831" y="9216"/>
                  </a:cubicBezTo>
                  <a:cubicBezTo>
                    <a:pt x="18812" y="3072"/>
                    <a:pt x="14132" y="0"/>
                    <a:pt x="9450" y="0"/>
                  </a:cubicBez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93;p45">
              <a:extLst>
                <a:ext uri="{FF2B5EF4-FFF2-40B4-BE49-F238E27FC236}">
                  <a16:creationId xmlns:a16="http://schemas.microsoft.com/office/drawing/2014/main" id="{32385223-14F9-44CD-83C6-12F2143B5B64}"/>
                </a:ext>
              </a:extLst>
            </p:cNvPr>
            <p:cNvSpPr/>
            <p:nvPr/>
          </p:nvSpPr>
          <p:spPr>
            <a:xfrm>
              <a:off x="1714800" y="1171125"/>
              <a:ext cx="41675" cy="159375"/>
            </a:xfrm>
            <a:custGeom>
              <a:avLst/>
              <a:gdLst/>
              <a:ahLst/>
              <a:cxnLst/>
              <a:rect l="l" t="t" r="r" b="b"/>
              <a:pathLst>
                <a:path w="1667" h="6375" extrusionOk="0">
                  <a:moveTo>
                    <a:pt x="833" y="1"/>
                  </a:moveTo>
                  <a:cubicBezTo>
                    <a:pt x="417" y="1"/>
                    <a:pt x="1" y="1063"/>
                    <a:pt x="20" y="3188"/>
                  </a:cubicBezTo>
                  <a:cubicBezTo>
                    <a:pt x="1" y="5312"/>
                    <a:pt x="417" y="6375"/>
                    <a:pt x="833" y="6375"/>
                  </a:cubicBezTo>
                  <a:cubicBezTo>
                    <a:pt x="1250" y="6375"/>
                    <a:pt x="1666" y="5312"/>
                    <a:pt x="1647" y="3188"/>
                  </a:cubicBezTo>
                  <a:cubicBezTo>
                    <a:pt x="1666" y="1063"/>
                    <a:pt x="1250"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94;p45">
              <a:extLst>
                <a:ext uri="{FF2B5EF4-FFF2-40B4-BE49-F238E27FC236}">
                  <a16:creationId xmlns:a16="http://schemas.microsoft.com/office/drawing/2014/main" id="{F7C63BD3-F1A7-4AC9-87F0-78EBD6E1C187}"/>
                </a:ext>
              </a:extLst>
            </p:cNvPr>
            <p:cNvSpPr/>
            <p:nvPr/>
          </p:nvSpPr>
          <p:spPr>
            <a:xfrm>
              <a:off x="1828225" y="1171125"/>
              <a:ext cx="41650" cy="159375"/>
            </a:xfrm>
            <a:custGeom>
              <a:avLst/>
              <a:gdLst/>
              <a:ahLst/>
              <a:cxnLst/>
              <a:rect l="l" t="t" r="r" b="b"/>
              <a:pathLst>
                <a:path w="1666" h="6375" extrusionOk="0">
                  <a:moveTo>
                    <a:pt x="833" y="1"/>
                  </a:moveTo>
                  <a:cubicBezTo>
                    <a:pt x="416" y="1"/>
                    <a:pt x="0" y="1063"/>
                    <a:pt x="19" y="3188"/>
                  </a:cubicBezTo>
                  <a:cubicBezTo>
                    <a:pt x="0" y="5312"/>
                    <a:pt x="416" y="6375"/>
                    <a:pt x="833" y="6375"/>
                  </a:cubicBezTo>
                  <a:cubicBezTo>
                    <a:pt x="1249" y="6375"/>
                    <a:pt x="1665" y="5312"/>
                    <a:pt x="1646" y="3188"/>
                  </a:cubicBezTo>
                  <a:cubicBezTo>
                    <a:pt x="1665" y="1063"/>
                    <a:pt x="124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95;p45">
              <a:extLst>
                <a:ext uri="{FF2B5EF4-FFF2-40B4-BE49-F238E27FC236}">
                  <a16:creationId xmlns:a16="http://schemas.microsoft.com/office/drawing/2014/main" id="{197D7B4B-A127-48EF-9FBD-8413BA10A364}"/>
                </a:ext>
              </a:extLst>
            </p:cNvPr>
            <p:cNvSpPr/>
            <p:nvPr/>
          </p:nvSpPr>
          <p:spPr>
            <a:xfrm>
              <a:off x="1613850" y="1329675"/>
              <a:ext cx="68050" cy="50350"/>
            </a:xfrm>
            <a:custGeom>
              <a:avLst/>
              <a:gdLst/>
              <a:ahLst/>
              <a:cxnLst/>
              <a:rect l="l" t="t" r="r" b="b"/>
              <a:pathLst>
                <a:path w="2722" h="2014" extrusionOk="0">
                  <a:moveTo>
                    <a:pt x="2347" y="0"/>
                  </a:moveTo>
                  <a:cubicBezTo>
                    <a:pt x="2299" y="0"/>
                    <a:pt x="2231" y="31"/>
                    <a:pt x="2144" y="100"/>
                  </a:cubicBezTo>
                  <a:cubicBezTo>
                    <a:pt x="1742" y="2014"/>
                    <a:pt x="192" y="1229"/>
                    <a:pt x="0" y="1612"/>
                  </a:cubicBezTo>
                  <a:cubicBezTo>
                    <a:pt x="13" y="1784"/>
                    <a:pt x="73" y="1800"/>
                    <a:pt x="217" y="1800"/>
                  </a:cubicBezTo>
                  <a:cubicBezTo>
                    <a:pt x="249" y="1800"/>
                    <a:pt x="286" y="1800"/>
                    <a:pt x="328" y="1800"/>
                  </a:cubicBezTo>
                  <a:cubicBezTo>
                    <a:pt x="367" y="1800"/>
                    <a:pt x="411" y="1800"/>
                    <a:pt x="459" y="1803"/>
                  </a:cubicBezTo>
                  <a:cubicBezTo>
                    <a:pt x="538" y="1816"/>
                    <a:pt x="614" y="1823"/>
                    <a:pt x="689" y="1823"/>
                  </a:cubicBezTo>
                  <a:cubicBezTo>
                    <a:pt x="1967" y="1823"/>
                    <a:pt x="2722" y="0"/>
                    <a:pt x="2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6;p45">
              <a:extLst>
                <a:ext uri="{FF2B5EF4-FFF2-40B4-BE49-F238E27FC236}">
                  <a16:creationId xmlns:a16="http://schemas.microsoft.com/office/drawing/2014/main" id="{E46834BC-74CA-4699-92BB-C81F0DD3EEE8}"/>
                </a:ext>
              </a:extLst>
            </p:cNvPr>
            <p:cNvSpPr/>
            <p:nvPr/>
          </p:nvSpPr>
          <p:spPr>
            <a:xfrm>
              <a:off x="1896475" y="1329675"/>
              <a:ext cx="68625" cy="50350"/>
            </a:xfrm>
            <a:custGeom>
              <a:avLst/>
              <a:gdLst/>
              <a:ahLst/>
              <a:cxnLst/>
              <a:rect l="l" t="t" r="r" b="b"/>
              <a:pathLst>
                <a:path w="2745" h="2014" extrusionOk="0">
                  <a:moveTo>
                    <a:pt x="378" y="0"/>
                  </a:moveTo>
                  <a:cubicBezTo>
                    <a:pt x="0" y="0"/>
                    <a:pt x="744" y="1823"/>
                    <a:pt x="2050" y="1823"/>
                  </a:cubicBezTo>
                  <a:cubicBezTo>
                    <a:pt x="2127" y="1823"/>
                    <a:pt x="2205" y="1816"/>
                    <a:pt x="2285" y="1803"/>
                  </a:cubicBezTo>
                  <a:cubicBezTo>
                    <a:pt x="2330" y="1800"/>
                    <a:pt x="2372" y="1800"/>
                    <a:pt x="2409" y="1800"/>
                  </a:cubicBezTo>
                  <a:cubicBezTo>
                    <a:pt x="2449" y="1800"/>
                    <a:pt x="2484" y="1800"/>
                    <a:pt x="2516" y="1800"/>
                  </a:cubicBezTo>
                  <a:cubicBezTo>
                    <a:pt x="2654" y="1800"/>
                    <a:pt x="2718" y="1784"/>
                    <a:pt x="2744" y="1612"/>
                  </a:cubicBezTo>
                  <a:cubicBezTo>
                    <a:pt x="2534" y="1229"/>
                    <a:pt x="983" y="2014"/>
                    <a:pt x="581" y="100"/>
                  </a:cubicBezTo>
                  <a:cubicBezTo>
                    <a:pt x="494" y="31"/>
                    <a:pt x="426"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97;p45">
              <a:extLst>
                <a:ext uri="{FF2B5EF4-FFF2-40B4-BE49-F238E27FC236}">
                  <a16:creationId xmlns:a16="http://schemas.microsoft.com/office/drawing/2014/main" id="{7D480828-DEAD-4E70-ACCF-AEB01C9CD084}"/>
                </a:ext>
              </a:extLst>
            </p:cNvPr>
            <p:cNvSpPr/>
            <p:nvPr/>
          </p:nvSpPr>
          <p:spPr>
            <a:xfrm>
              <a:off x="1640625" y="1360875"/>
              <a:ext cx="300725" cy="136925"/>
            </a:xfrm>
            <a:custGeom>
              <a:avLst/>
              <a:gdLst/>
              <a:ahLst/>
              <a:cxnLst/>
              <a:rect l="l" t="t" r="r" b="b"/>
              <a:pathLst>
                <a:path w="12029" h="5477" extrusionOk="0">
                  <a:moveTo>
                    <a:pt x="403" y="0"/>
                  </a:moveTo>
                  <a:lnTo>
                    <a:pt x="403" y="0"/>
                  </a:lnTo>
                  <a:cubicBezTo>
                    <a:pt x="1" y="153"/>
                    <a:pt x="728" y="5379"/>
                    <a:pt x="6260" y="5474"/>
                  </a:cubicBezTo>
                  <a:cubicBezTo>
                    <a:pt x="6313" y="5476"/>
                    <a:pt x="6365" y="5476"/>
                    <a:pt x="6417" y="5476"/>
                  </a:cubicBezTo>
                  <a:cubicBezTo>
                    <a:pt x="10973" y="5476"/>
                    <a:pt x="12029" y="69"/>
                    <a:pt x="11441" y="69"/>
                  </a:cubicBezTo>
                  <a:cubicBezTo>
                    <a:pt x="11405" y="69"/>
                    <a:pt x="11362" y="90"/>
                    <a:pt x="11313" y="134"/>
                  </a:cubicBezTo>
                  <a:cubicBezTo>
                    <a:pt x="11331" y="2151"/>
                    <a:pt x="9400" y="5186"/>
                    <a:pt x="6630" y="5186"/>
                  </a:cubicBezTo>
                  <a:cubicBezTo>
                    <a:pt x="6509" y="5186"/>
                    <a:pt x="6385" y="5180"/>
                    <a:pt x="6260" y="5168"/>
                  </a:cubicBezTo>
                  <a:cubicBezTo>
                    <a:pt x="728" y="5130"/>
                    <a:pt x="824" y="191"/>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98;p45">
              <a:extLst>
                <a:ext uri="{FF2B5EF4-FFF2-40B4-BE49-F238E27FC236}">
                  <a16:creationId xmlns:a16="http://schemas.microsoft.com/office/drawing/2014/main" id="{4285E8EF-1AC8-4536-A70C-4FB13335E9CC}"/>
                </a:ext>
              </a:extLst>
            </p:cNvPr>
            <p:cNvSpPr/>
            <p:nvPr/>
          </p:nvSpPr>
          <p:spPr>
            <a:xfrm>
              <a:off x="2057425" y="1336950"/>
              <a:ext cx="41650" cy="31600"/>
            </a:xfrm>
            <a:custGeom>
              <a:avLst/>
              <a:gdLst/>
              <a:ahLst/>
              <a:cxnLst/>
              <a:rect l="l" t="t" r="r" b="b"/>
              <a:pathLst>
                <a:path w="1666" h="1264" extrusionOk="0">
                  <a:moveTo>
                    <a:pt x="192" y="0"/>
                  </a:moveTo>
                  <a:cubicBezTo>
                    <a:pt x="134" y="96"/>
                    <a:pt x="96" y="191"/>
                    <a:pt x="77" y="287"/>
                  </a:cubicBezTo>
                  <a:cubicBezTo>
                    <a:pt x="58" y="383"/>
                    <a:pt x="39" y="498"/>
                    <a:pt x="20" y="593"/>
                  </a:cubicBezTo>
                  <a:cubicBezTo>
                    <a:pt x="0" y="804"/>
                    <a:pt x="39" y="957"/>
                    <a:pt x="115" y="1072"/>
                  </a:cubicBezTo>
                  <a:cubicBezTo>
                    <a:pt x="192" y="1187"/>
                    <a:pt x="307" y="1244"/>
                    <a:pt x="498" y="1263"/>
                  </a:cubicBezTo>
                  <a:cubicBezTo>
                    <a:pt x="613" y="1263"/>
                    <a:pt x="728" y="1244"/>
                    <a:pt x="804" y="1168"/>
                  </a:cubicBezTo>
                  <a:cubicBezTo>
                    <a:pt x="881" y="1110"/>
                    <a:pt x="938" y="976"/>
                    <a:pt x="996" y="804"/>
                  </a:cubicBezTo>
                  <a:lnTo>
                    <a:pt x="1034" y="632"/>
                  </a:lnTo>
                  <a:cubicBezTo>
                    <a:pt x="1072" y="555"/>
                    <a:pt x="1091" y="498"/>
                    <a:pt x="1111" y="479"/>
                  </a:cubicBezTo>
                  <a:cubicBezTo>
                    <a:pt x="1149" y="440"/>
                    <a:pt x="1168" y="440"/>
                    <a:pt x="1225" y="440"/>
                  </a:cubicBezTo>
                  <a:cubicBezTo>
                    <a:pt x="1264" y="440"/>
                    <a:pt x="1321" y="459"/>
                    <a:pt x="1340" y="517"/>
                  </a:cubicBezTo>
                  <a:cubicBezTo>
                    <a:pt x="1359" y="555"/>
                    <a:pt x="1359" y="632"/>
                    <a:pt x="1359" y="727"/>
                  </a:cubicBezTo>
                  <a:cubicBezTo>
                    <a:pt x="1359" y="804"/>
                    <a:pt x="1340" y="880"/>
                    <a:pt x="1302" y="957"/>
                  </a:cubicBezTo>
                  <a:cubicBezTo>
                    <a:pt x="1283" y="1053"/>
                    <a:pt x="1245" y="1129"/>
                    <a:pt x="1206" y="1206"/>
                  </a:cubicBezTo>
                  <a:lnTo>
                    <a:pt x="1532" y="1244"/>
                  </a:lnTo>
                  <a:cubicBezTo>
                    <a:pt x="1570" y="1148"/>
                    <a:pt x="1589" y="1053"/>
                    <a:pt x="1608" y="957"/>
                  </a:cubicBezTo>
                  <a:cubicBezTo>
                    <a:pt x="1627" y="861"/>
                    <a:pt x="1647" y="785"/>
                    <a:pt x="1666" y="689"/>
                  </a:cubicBezTo>
                  <a:cubicBezTo>
                    <a:pt x="1666" y="498"/>
                    <a:pt x="1647" y="364"/>
                    <a:pt x="1570" y="249"/>
                  </a:cubicBezTo>
                  <a:cubicBezTo>
                    <a:pt x="1493" y="134"/>
                    <a:pt x="1379" y="77"/>
                    <a:pt x="1225" y="57"/>
                  </a:cubicBezTo>
                  <a:cubicBezTo>
                    <a:pt x="1091" y="57"/>
                    <a:pt x="996" y="77"/>
                    <a:pt x="919" y="153"/>
                  </a:cubicBezTo>
                  <a:cubicBezTo>
                    <a:pt x="823" y="211"/>
                    <a:pt x="766" y="325"/>
                    <a:pt x="728" y="479"/>
                  </a:cubicBezTo>
                  <a:lnTo>
                    <a:pt x="670" y="632"/>
                  </a:lnTo>
                  <a:cubicBezTo>
                    <a:pt x="651" y="727"/>
                    <a:pt x="613" y="785"/>
                    <a:pt x="594" y="823"/>
                  </a:cubicBezTo>
                  <a:cubicBezTo>
                    <a:pt x="556" y="842"/>
                    <a:pt x="517" y="861"/>
                    <a:pt x="479" y="861"/>
                  </a:cubicBezTo>
                  <a:cubicBezTo>
                    <a:pt x="422" y="861"/>
                    <a:pt x="383" y="823"/>
                    <a:pt x="345" y="785"/>
                  </a:cubicBezTo>
                  <a:cubicBezTo>
                    <a:pt x="326" y="727"/>
                    <a:pt x="307" y="670"/>
                    <a:pt x="326" y="574"/>
                  </a:cubicBezTo>
                  <a:cubicBezTo>
                    <a:pt x="326" y="479"/>
                    <a:pt x="345" y="402"/>
                    <a:pt x="383" y="306"/>
                  </a:cubicBezTo>
                  <a:cubicBezTo>
                    <a:pt x="422" y="211"/>
                    <a:pt x="460" y="115"/>
                    <a:pt x="536" y="19"/>
                  </a:cubicBez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99;p45">
              <a:extLst>
                <a:ext uri="{FF2B5EF4-FFF2-40B4-BE49-F238E27FC236}">
                  <a16:creationId xmlns:a16="http://schemas.microsoft.com/office/drawing/2014/main" id="{746E648D-4E79-4605-AAF5-B12EB688A52A}"/>
                </a:ext>
              </a:extLst>
            </p:cNvPr>
            <p:cNvSpPr/>
            <p:nvPr/>
          </p:nvSpPr>
          <p:spPr>
            <a:xfrm>
              <a:off x="2049300" y="1371400"/>
              <a:ext cx="46900" cy="49775"/>
            </a:xfrm>
            <a:custGeom>
              <a:avLst/>
              <a:gdLst/>
              <a:ahLst/>
              <a:cxnLst/>
              <a:rect l="l" t="t" r="r" b="b"/>
              <a:pathLst>
                <a:path w="1876" h="1991" extrusionOk="0">
                  <a:moveTo>
                    <a:pt x="325" y="0"/>
                  </a:moveTo>
                  <a:lnTo>
                    <a:pt x="249" y="364"/>
                  </a:lnTo>
                  <a:lnTo>
                    <a:pt x="1378" y="574"/>
                  </a:lnTo>
                  <a:lnTo>
                    <a:pt x="479" y="785"/>
                  </a:lnTo>
                  <a:lnTo>
                    <a:pt x="440" y="1034"/>
                  </a:lnTo>
                  <a:lnTo>
                    <a:pt x="1206" y="1551"/>
                  </a:lnTo>
                  <a:lnTo>
                    <a:pt x="77" y="1340"/>
                  </a:lnTo>
                  <a:lnTo>
                    <a:pt x="0" y="1704"/>
                  </a:lnTo>
                  <a:lnTo>
                    <a:pt x="1550" y="1991"/>
                  </a:lnTo>
                  <a:lnTo>
                    <a:pt x="1646" y="1493"/>
                  </a:lnTo>
                  <a:lnTo>
                    <a:pt x="881" y="976"/>
                  </a:lnTo>
                  <a:lnTo>
                    <a:pt x="1780" y="785"/>
                  </a:lnTo>
                  <a:lnTo>
                    <a:pt x="1876" y="287"/>
                  </a:lnTo>
                  <a:lnTo>
                    <a:pt x="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00;p45">
              <a:extLst>
                <a:ext uri="{FF2B5EF4-FFF2-40B4-BE49-F238E27FC236}">
                  <a16:creationId xmlns:a16="http://schemas.microsoft.com/office/drawing/2014/main" id="{8E637E28-86CA-4346-B442-E69CF6DE97C8}"/>
                </a:ext>
              </a:extLst>
            </p:cNvPr>
            <p:cNvSpPr/>
            <p:nvPr/>
          </p:nvSpPr>
          <p:spPr>
            <a:xfrm>
              <a:off x="2043550" y="1420200"/>
              <a:ext cx="40225" cy="22025"/>
            </a:xfrm>
            <a:custGeom>
              <a:avLst/>
              <a:gdLst/>
              <a:ahLst/>
              <a:cxnLst/>
              <a:rect l="l" t="t" r="r" b="b"/>
              <a:pathLst>
                <a:path w="1609" h="881" extrusionOk="0">
                  <a:moveTo>
                    <a:pt x="115" y="0"/>
                  </a:moveTo>
                  <a:lnTo>
                    <a:pt x="0" y="383"/>
                  </a:lnTo>
                  <a:lnTo>
                    <a:pt x="1474" y="881"/>
                  </a:lnTo>
                  <a:lnTo>
                    <a:pt x="1608" y="498"/>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01;p45">
              <a:extLst>
                <a:ext uri="{FF2B5EF4-FFF2-40B4-BE49-F238E27FC236}">
                  <a16:creationId xmlns:a16="http://schemas.microsoft.com/office/drawing/2014/main" id="{B9A7FAEC-74F3-4376-BC04-73C859434C23}"/>
                </a:ext>
              </a:extLst>
            </p:cNvPr>
            <p:cNvSpPr/>
            <p:nvPr/>
          </p:nvSpPr>
          <p:spPr>
            <a:xfrm>
              <a:off x="2028225" y="1436000"/>
              <a:ext cx="47875" cy="28250"/>
            </a:xfrm>
            <a:custGeom>
              <a:avLst/>
              <a:gdLst/>
              <a:ahLst/>
              <a:cxnLst/>
              <a:rect l="l" t="t" r="r" b="b"/>
              <a:pathLst>
                <a:path w="1915" h="1130" extrusionOk="0">
                  <a:moveTo>
                    <a:pt x="518" y="0"/>
                  </a:moveTo>
                  <a:lnTo>
                    <a:pt x="1" y="995"/>
                  </a:lnTo>
                  <a:lnTo>
                    <a:pt x="269" y="1129"/>
                  </a:lnTo>
                  <a:lnTo>
                    <a:pt x="594" y="498"/>
                  </a:lnTo>
                  <a:lnTo>
                    <a:pt x="1724" y="1072"/>
                  </a:lnTo>
                  <a:lnTo>
                    <a:pt x="1915" y="727"/>
                  </a:lnTo>
                  <a:lnTo>
                    <a:pt x="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2;p45">
              <a:extLst>
                <a:ext uri="{FF2B5EF4-FFF2-40B4-BE49-F238E27FC236}">
                  <a16:creationId xmlns:a16="http://schemas.microsoft.com/office/drawing/2014/main" id="{3717CFC8-3439-48AA-B4FF-4BC8B08E4E33}"/>
                </a:ext>
              </a:extLst>
            </p:cNvPr>
            <p:cNvSpPr/>
            <p:nvPr/>
          </p:nvSpPr>
          <p:spPr>
            <a:xfrm>
              <a:off x="1730125" y="1591500"/>
              <a:ext cx="41175" cy="44050"/>
            </a:xfrm>
            <a:custGeom>
              <a:avLst/>
              <a:gdLst/>
              <a:ahLst/>
              <a:cxnLst/>
              <a:rect l="l" t="t" r="r" b="b"/>
              <a:pathLst>
                <a:path w="1647" h="1762" extrusionOk="0">
                  <a:moveTo>
                    <a:pt x="249" y="1"/>
                  </a:moveTo>
                  <a:lnTo>
                    <a:pt x="0" y="1551"/>
                  </a:lnTo>
                  <a:lnTo>
                    <a:pt x="383" y="1609"/>
                  </a:lnTo>
                  <a:lnTo>
                    <a:pt x="555" y="556"/>
                  </a:lnTo>
                  <a:lnTo>
                    <a:pt x="957" y="1704"/>
                  </a:lnTo>
                  <a:lnTo>
                    <a:pt x="1398" y="1762"/>
                  </a:lnTo>
                  <a:lnTo>
                    <a:pt x="1646" y="211"/>
                  </a:lnTo>
                  <a:lnTo>
                    <a:pt x="1264" y="154"/>
                  </a:lnTo>
                  <a:lnTo>
                    <a:pt x="1091" y="1226"/>
                  </a:lnTo>
                  <a:lnTo>
                    <a:pt x="689" y="77"/>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3;p45">
              <a:extLst>
                <a:ext uri="{FF2B5EF4-FFF2-40B4-BE49-F238E27FC236}">
                  <a16:creationId xmlns:a16="http://schemas.microsoft.com/office/drawing/2014/main" id="{47C67C9A-00F3-4536-9F8C-2FA52A80A114}"/>
                </a:ext>
              </a:extLst>
            </p:cNvPr>
            <p:cNvSpPr/>
            <p:nvPr/>
          </p:nvSpPr>
          <p:spPr>
            <a:xfrm>
              <a:off x="1686100" y="1581100"/>
              <a:ext cx="41650" cy="42025"/>
            </a:xfrm>
            <a:custGeom>
              <a:avLst/>
              <a:gdLst/>
              <a:ahLst/>
              <a:cxnLst/>
              <a:rect l="l" t="t" r="r" b="b"/>
              <a:pathLst>
                <a:path w="1666" h="1681" extrusionOk="0">
                  <a:moveTo>
                    <a:pt x="536" y="0"/>
                  </a:moveTo>
                  <a:cubicBezTo>
                    <a:pt x="479" y="0"/>
                    <a:pt x="421" y="5"/>
                    <a:pt x="364" y="15"/>
                  </a:cubicBezTo>
                  <a:lnTo>
                    <a:pt x="134" y="742"/>
                  </a:lnTo>
                  <a:lnTo>
                    <a:pt x="728" y="934"/>
                  </a:lnTo>
                  <a:lnTo>
                    <a:pt x="823" y="666"/>
                  </a:lnTo>
                  <a:lnTo>
                    <a:pt x="594" y="589"/>
                  </a:lnTo>
                  <a:lnTo>
                    <a:pt x="689" y="302"/>
                  </a:lnTo>
                  <a:cubicBezTo>
                    <a:pt x="709" y="302"/>
                    <a:pt x="747" y="302"/>
                    <a:pt x="785" y="321"/>
                  </a:cubicBezTo>
                  <a:cubicBezTo>
                    <a:pt x="823" y="321"/>
                    <a:pt x="862" y="340"/>
                    <a:pt x="900" y="340"/>
                  </a:cubicBezTo>
                  <a:cubicBezTo>
                    <a:pt x="1034" y="398"/>
                    <a:pt x="1149" y="474"/>
                    <a:pt x="1187" y="589"/>
                  </a:cubicBezTo>
                  <a:cubicBezTo>
                    <a:pt x="1244" y="704"/>
                    <a:pt x="1244" y="838"/>
                    <a:pt x="1187" y="991"/>
                  </a:cubicBezTo>
                  <a:cubicBezTo>
                    <a:pt x="1149" y="1144"/>
                    <a:pt x="1053" y="1259"/>
                    <a:pt x="957" y="1316"/>
                  </a:cubicBezTo>
                  <a:cubicBezTo>
                    <a:pt x="894" y="1348"/>
                    <a:pt x="825" y="1362"/>
                    <a:pt x="750" y="1362"/>
                  </a:cubicBezTo>
                  <a:cubicBezTo>
                    <a:pt x="689" y="1362"/>
                    <a:pt x="624" y="1353"/>
                    <a:pt x="555" y="1336"/>
                  </a:cubicBezTo>
                  <a:cubicBezTo>
                    <a:pt x="479" y="1297"/>
                    <a:pt x="383" y="1259"/>
                    <a:pt x="326" y="1221"/>
                  </a:cubicBezTo>
                  <a:cubicBezTo>
                    <a:pt x="249" y="1163"/>
                    <a:pt x="173" y="1106"/>
                    <a:pt x="96" y="1029"/>
                  </a:cubicBezTo>
                  <a:lnTo>
                    <a:pt x="0" y="1336"/>
                  </a:lnTo>
                  <a:cubicBezTo>
                    <a:pt x="77" y="1393"/>
                    <a:pt x="153" y="1450"/>
                    <a:pt x="230" y="1508"/>
                  </a:cubicBezTo>
                  <a:cubicBezTo>
                    <a:pt x="326" y="1546"/>
                    <a:pt x="402" y="1584"/>
                    <a:pt x="517" y="1623"/>
                  </a:cubicBezTo>
                  <a:cubicBezTo>
                    <a:pt x="642" y="1661"/>
                    <a:pt x="761" y="1680"/>
                    <a:pt x="874" y="1680"/>
                  </a:cubicBezTo>
                  <a:cubicBezTo>
                    <a:pt x="986" y="1680"/>
                    <a:pt x="1091" y="1661"/>
                    <a:pt x="1187" y="1623"/>
                  </a:cubicBezTo>
                  <a:cubicBezTo>
                    <a:pt x="1378" y="1527"/>
                    <a:pt x="1512" y="1355"/>
                    <a:pt x="1589" y="1125"/>
                  </a:cubicBezTo>
                  <a:cubicBezTo>
                    <a:pt x="1666" y="876"/>
                    <a:pt x="1666" y="666"/>
                    <a:pt x="1551" y="474"/>
                  </a:cubicBezTo>
                  <a:cubicBezTo>
                    <a:pt x="1455" y="302"/>
                    <a:pt x="1283" y="168"/>
                    <a:pt x="1034" y="72"/>
                  </a:cubicBezTo>
                  <a:cubicBezTo>
                    <a:pt x="919" y="53"/>
                    <a:pt x="823" y="15"/>
                    <a:pt x="709" y="15"/>
                  </a:cubicBezTo>
                  <a:cubicBezTo>
                    <a:pt x="651" y="5"/>
                    <a:pt x="59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04;p45">
              <a:extLst>
                <a:ext uri="{FF2B5EF4-FFF2-40B4-BE49-F238E27FC236}">
                  <a16:creationId xmlns:a16="http://schemas.microsoft.com/office/drawing/2014/main" id="{57A4D748-5AA4-417B-8A25-EF1D633C8CAF}"/>
                </a:ext>
              </a:extLst>
            </p:cNvPr>
            <p:cNvSpPr/>
            <p:nvPr/>
          </p:nvSpPr>
          <p:spPr>
            <a:xfrm>
              <a:off x="1664575" y="1565200"/>
              <a:ext cx="12925" cy="13400"/>
            </a:xfrm>
            <a:custGeom>
              <a:avLst/>
              <a:gdLst/>
              <a:ahLst/>
              <a:cxnLst/>
              <a:rect l="l" t="t" r="r" b="b"/>
              <a:pathLst>
                <a:path w="517" h="536" extrusionOk="0">
                  <a:moveTo>
                    <a:pt x="172" y="0"/>
                  </a:moveTo>
                  <a:lnTo>
                    <a:pt x="0" y="364"/>
                  </a:lnTo>
                  <a:lnTo>
                    <a:pt x="325" y="536"/>
                  </a:lnTo>
                  <a:lnTo>
                    <a:pt x="517" y="172"/>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5;p45">
              <a:extLst>
                <a:ext uri="{FF2B5EF4-FFF2-40B4-BE49-F238E27FC236}">
                  <a16:creationId xmlns:a16="http://schemas.microsoft.com/office/drawing/2014/main" id="{BA603500-D3AB-4E2C-AC56-9F707B897244}"/>
                </a:ext>
              </a:extLst>
            </p:cNvPr>
            <p:cNvSpPr/>
            <p:nvPr/>
          </p:nvSpPr>
          <p:spPr>
            <a:xfrm>
              <a:off x="1608100" y="1542225"/>
              <a:ext cx="43575" cy="41650"/>
            </a:xfrm>
            <a:custGeom>
              <a:avLst/>
              <a:gdLst/>
              <a:ahLst/>
              <a:cxnLst/>
              <a:rect l="l" t="t" r="r" b="b"/>
              <a:pathLst>
                <a:path w="1743" h="1666" extrusionOk="0">
                  <a:moveTo>
                    <a:pt x="862" y="0"/>
                  </a:moveTo>
                  <a:cubicBezTo>
                    <a:pt x="747" y="19"/>
                    <a:pt x="613" y="96"/>
                    <a:pt x="517" y="230"/>
                  </a:cubicBezTo>
                  <a:cubicBezTo>
                    <a:pt x="441" y="345"/>
                    <a:pt x="422" y="441"/>
                    <a:pt x="441" y="536"/>
                  </a:cubicBezTo>
                  <a:cubicBezTo>
                    <a:pt x="460" y="651"/>
                    <a:pt x="517" y="766"/>
                    <a:pt x="651" y="881"/>
                  </a:cubicBezTo>
                  <a:lnTo>
                    <a:pt x="766" y="1015"/>
                  </a:lnTo>
                  <a:cubicBezTo>
                    <a:pt x="823" y="1072"/>
                    <a:pt x="862" y="1130"/>
                    <a:pt x="862" y="1168"/>
                  </a:cubicBezTo>
                  <a:cubicBezTo>
                    <a:pt x="881" y="1206"/>
                    <a:pt x="862" y="1244"/>
                    <a:pt x="843" y="1264"/>
                  </a:cubicBezTo>
                  <a:cubicBezTo>
                    <a:pt x="814" y="1307"/>
                    <a:pt x="785" y="1328"/>
                    <a:pt x="748" y="1328"/>
                  </a:cubicBezTo>
                  <a:cubicBezTo>
                    <a:pt x="736" y="1328"/>
                    <a:pt x="723" y="1326"/>
                    <a:pt x="709" y="1321"/>
                  </a:cubicBezTo>
                  <a:cubicBezTo>
                    <a:pt x="670" y="1321"/>
                    <a:pt x="594" y="1302"/>
                    <a:pt x="517" y="1244"/>
                  </a:cubicBezTo>
                  <a:cubicBezTo>
                    <a:pt x="460" y="1187"/>
                    <a:pt x="402" y="1149"/>
                    <a:pt x="345" y="1072"/>
                  </a:cubicBezTo>
                  <a:cubicBezTo>
                    <a:pt x="288" y="1015"/>
                    <a:pt x="249" y="938"/>
                    <a:pt x="192" y="862"/>
                  </a:cubicBezTo>
                  <a:lnTo>
                    <a:pt x="0" y="1130"/>
                  </a:lnTo>
                  <a:cubicBezTo>
                    <a:pt x="58" y="1206"/>
                    <a:pt x="134" y="1283"/>
                    <a:pt x="192" y="1340"/>
                  </a:cubicBezTo>
                  <a:cubicBezTo>
                    <a:pt x="268" y="1398"/>
                    <a:pt x="326" y="1455"/>
                    <a:pt x="402" y="1512"/>
                  </a:cubicBezTo>
                  <a:cubicBezTo>
                    <a:pt x="555" y="1627"/>
                    <a:pt x="689" y="1666"/>
                    <a:pt x="823" y="1666"/>
                  </a:cubicBezTo>
                  <a:cubicBezTo>
                    <a:pt x="957" y="1646"/>
                    <a:pt x="1072" y="1589"/>
                    <a:pt x="1168" y="1455"/>
                  </a:cubicBezTo>
                  <a:cubicBezTo>
                    <a:pt x="1225" y="1359"/>
                    <a:pt x="1264" y="1264"/>
                    <a:pt x="1245" y="1149"/>
                  </a:cubicBezTo>
                  <a:cubicBezTo>
                    <a:pt x="1225" y="1053"/>
                    <a:pt x="1168" y="938"/>
                    <a:pt x="1053" y="823"/>
                  </a:cubicBezTo>
                  <a:lnTo>
                    <a:pt x="957" y="708"/>
                  </a:lnTo>
                  <a:cubicBezTo>
                    <a:pt x="881" y="632"/>
                    <a:pt x="843" y="575"/>
                    <a:pt x="843" y="536"/>
                  </a:cubicBezTo>
                  <a:cubicBezTo>
                    <a:pt x="823" y="498"/>
                    <a:pt x="843" y="460"/>
                    <a:pt x="862" y="421"/>
                  </a:cubicBezTo>
                  <a:cubicBezTo>
                    <a:pt x="890" y="378"/>
                    <a:pt x="919" y="357"/>
                    <a:pt x="956" y="357"/>
                  </a:cubicBezTo>
                  <a:cubicBezTo>
                    <a:pt x="968" y="357"/>
                    <a:pt x="981" y="359"/>
                    <a:pt x="996" y="364"/>
                  </a:cubicBezTo>
                  <a:cubicBezTo>
                    <a:pt x="1053" y="364"/>
                    <a:pt x="1111" y="383"/>
                    <a:pt x="1187" y="441"/>
                  </a:cubicBezTo>
                  <a:cubicBezTo>
                    <a:pt x="1264" y="498"/>
                    <a:pt x="1321" y="555"/>
                    <a:pt x="1379" y="632"/>
                  </a:cubicBezTo>
                  <a:cubicBezTo>
                    <a:pt x="1436" y="708"/>
                    <a:pt x="1493" y="785"/>
                    <a:pt x="1551" y="900"/>
                  </a:cubicBezTo>
                  <a:lnTo>
                    <a:pt x="1742" y="613"/>
                  </a:lnTo>
                  <a:cubicBezTo>
                    <a:pt x="1685" y="536"/>
                    <a:pt x="1627" y="441"/>
                    <a:pt x="1551" y="383"/>
                  </a:cubicBezTo>
                  <a:cubicBezTo>
                    <a:pt x="1474" y="307"/>
                    <a:pt x="1398" y="230"/>
                    <a:pt x="1321" y="173"/>
                  </a:cubicBezTo>
                  <a:cubicBezTo>
                    <a:pt x="1149" y="58"/>
                    <a:pt x="996" y="0"/>
                    <a:pt x="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6;p45">
              <a:extLst>
                <a:ext uri="{FF2B5EF4-FFF2-40B4-BE49-F238E27FC236}">
                  <a16:creationId xmlns:a16="http://schemas.microsoft.com/office/drawing/2014/main" id="{30381F81-94F9-4027-BE34-348161E4A987}"/>
                </a:ext>
              </a:extLst>
            </p:cNvPr>
            <p:cNvSpPr/>
            <p:nvPr/>
          </p:nvSpPr>
          <p:spPr>
            <a:xfrm>
              <a:off x="1566475" y="1505375"/>
              <a:ext cx="58400" cy="58875"/>
            </a:xfrm>
            <a:custGeom>
              <a:avLst/>
              <a:gdLst/>
              <a:ahLst/>
              <a:cxnLst/>
              <a:rect l="l" t="t" r="r" b="b"/>
              <a:pathLst>
                <a:path w="2336" h="2355" extrusionOk="0">
                  <a:moveTo>
                    <a:pt x="1091" y="0"/>
                  </a:moveTo>
                  <a:lnTo>
                    <a:pt x="0" y="1130"/>
                  </a:lnTo>
                  <a:lnTo>
                    <a:pt x="364" y="1493"/>
                  </a:lnTo>
                  <a:lnTo>
                    <a:pt x="1206" y="1130"/>
                  </a:lnTo>
                  <a:lnTo>
                    <a:pt x="881" y="1991"/>
                  </a:lnTo>
                  <a:lnTo>
                    <a:pt x="1244" y="2355"/>
                  </a:lnTo>
                  <a:lnTo>
                    <a:pt x="2335" y="1225"/>
                  </a:lnTo>
                  <a:lnTo>
                    <a:pt x="2067" y="958"/>
                  </a:lnTo>
                  <a:lnTo>
                    <a:pt x="1263" y="1781"/>
                  </a:lnTo>
                  <a:lnTo>
                    <a:pt x="1589" y="919"/>
                  </a:lnTo>
                  <a:lnTo>
                    <a:pt x="1417" y="747"/>
                  </a:lnTo>
                  <a:lnTo>
                    <a:pt x="555" y="1091"/>
                  </a:lnTo>
                  <a:lnTo>
                    <a:pt x="555" y="1091"/>
                  </a:lnTo>
                  <a:lnTo>
                    <a:pt x="1359" y="268"/>
                  </a:lnTo>
                  <a:lnTo>
                    <a:pt x="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07;p45">
              <a:extLst>
                <a:ext uri="{FF2B5EF4-FFF2-40B4-BE49-F238E27FC236}">
                  <a16:creationId xmlns:a16="http://schemas.microsoft.com/office/drawing/2014/main" id="{0B394807-95E6-4D64-96DE-543750551AB6}"/>
                </a:ext>
              </a:extLst>
            </p:cNvPr>
            <p:cNvSpPr/>
            <p:nvPr/>
          </p:nvSpPr>
          <p:spPr>
            <a:xfrm>
              <a:off x="1553075" y="1491975"/>
              <a:ext cx="37350" cy="32075"/>
            </a:xfrm>
            <a:custGeom>
              <a:avLst/>
              <a:gdLst/>
              <a:ahLst/>
              <a:cxnLst/>
              <a:rect l="l" t="t" r="r" b="b"/>
              <a:pathLst>
                <a:path w="1494" h="1283" extrusionOk="0">
                  <a:moveTo>
                    <a:pt x="1244" y="1"/>
                  </a:moveTo>
                  <a:lnTo>
                    <a:pt x="0" y="977"/>
                  </a:lnTo>
                  <a:lnTo>
                    <a:pt x="268" y="1283"/>
                  </a:lnTo>
                  <a:lnTo>
                    <a:pt x="1493" y="326"/>
                  </a:lnTo>
                  <a:lnTo>
                    <a:pt x="1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08;p45">
              <a:extLst>
                <a:ext uri="{FF2B5EF4-FFF2-40B4-BE49-F238E27FC236}">
                  <a16:creationId xmlns:a16="http://schemas.microsoft.com/office/drawing/2014/main" id="{D819E8F7-E277-406B-A6B9-9CBBF33E01FB}"/>
                </a:ext>
              </a:extLst>
            </p:cNvPr>
            <p:cNvSpPr/>
            <p:nvPr/>
          </p:nvSpPr>
          <p:spPr>
            <a:xfrm>
              <a:off x="1541100" y="1462775"/>
              <a:ext cx="38300" cy="45025"/>
            </a:xfrm>
            <a:custGeom>
              <a:avLst/>
              <a:gdLst/>
              <a:ahLst/>
              <a:cxnLst/>
              <a:rect l="l" t="t" r="r" b="b"/>
              <a:pathLst>
                <a:path w="1532" h="1801" extrusionOk="0">
                  <a:moveTo>
                    <a:pt x="939" y="1"/>
                  </a:moveTo>
                  <a:lnTo>
                    <a:pt x="671" y="173"/>
                  </a:lnTo>
                  <a:lnTo>
                    <a:pt x="1053" y="767"/>
                  </a:lnTo>
                  <a:lnTo>
                    <a:pt x="1" y="1456"/>
                  </a:lnTo>
                  <a:lnTo>
                    <a:pt x="230" y="1800"/>
                  </a:lnTo>
                  <a:lnTo>
                    <a:pt x="1532" y="939"/>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09;p45">
              <a:extLst>
                <a:ext uri="{FF2B5EF4-FFF2-40B4-BE49-F238E27FC236}">
                  <a16:creationId xmlns:a16="http://schemas.microsoft.com/office/drawing/2014/main" id="{9CA4602E-CCB5-49C1-8D03-F6A22997DE95}"/>
                </a:ext>
              </a:extLst>
            </p:cNvPr>
            <p:cNvSpPr/>
            <p:nvPr/>
          </p:nvSpPr>
          <p:spPr>
            <a:xfrm>
              <a:off x="1515275" y="1434550"/>
              <a:ext cx="47400" cy="42150"/>
            </a:xfrm>
            <a:custGeom>
              <a:avLst/>
              <a:gdLst/>
              <a:ahLst/>
              <a:cxnLst/>
              <a:rect l="l" t="t" r="r" b="b"/>
              <a:pathLst>
                <a:path w="1896" h="1686" extrusionOk="0">
                  <a:moveTo>
                    <a:pt x="1417" y="1"/>
                  </a:moveTo>
                  <a:lnTo>
                    <a:pt x="1129" y="135"/>
                  </a:lnTo>
                  <a:lnTo>
                    <a:pt x="1455" y="766"/>
                  </a:lnTo>
                  <a:lnTo>
                    <a:pt x="1129" y="919"/>
                  </a:lnTo>
                  <a:lnTo>
                    <a:pt x="842" y="345"/>
                  </a:lnTo>
                  <a:lnTo>
                    <a:pt x="555" y="479"/>
                  </a:lnTo>
                  <a:lnTo>
                    <a:pt x="842" y="1073"/>
                  </a:lnTo>
                  <a:lnTo>
                    <a:pt x="574" y="1187"/>
                  </a:lnTo>
                  <a:lnTo>
                    <a:pt x="287" y="575"/>
                  </a:lnTo>
                  <a:lnTo>
                    <a:pt x="0" y="709"/>
                  </a:lnTo>
                  <a:lnTo>
                    <a:pt x="479" y="1685"/>
                  </a:lnTo>
                  <a:lnTo>
                    <a:pt x="1895" y="996"/>
                  </a:ln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0;p45">
              <a:extLst>
                <a:ext uri="{FF2B5EF4-FFF2-40B4-BE49-F238E27FC236}">
                  <a16:creationId xmlns:a16="http://schemas.microsoft.com/office/drawing/2014/main" id="{40927389-5B00-4B4B-A375-4F575CDA5708}"/>
                </a:ext>
              </a:extLst>
            </p:cNvPr>
            <p:cNvSpPr/>
            <p:nvPr/>
          </p:nvSpPr>
          <p:spPr>
            <a:xfrm>
              <a:off x="1499950" y="1407750"/>
              <a:ext cx="45000" cy="37825"/>
            </a:xfrm>
            <a:custGeom>
              <a:avLst/>
              <a:gdLst/>
              <a:ahLst/>
              <a:cxnLst/>
              <a:rect l="l" t="t" r="r" b="b"/>
              <a:pathLst>
                <a:path w="1800" h="1513" extrusionOk="0">
                  <a:moveTo>
                    <a:pt x="1" y="1"/>
                  </a:moveTo>
                  <a:lnTo>
                    <a:pt x="135" y="422"/>
                  </a:lnTo>
                  <a:lnTo>
                    <a:pt x="785" y="575"/>
                  </a:lnTo>
                  <a:lnTo>
                    <a:pt x="364" y="1092"/>
                  </a:lnTo>
                  <a:lnTo>
                    <a:pt x="498" y="1513"/>
                  </a:lnTo>
                  <a:lnTo>
                    <a:pt x="1187" y="671"/>
                  </a:lnTo>
                  <a:lnTo>
                    <a:pt x="1800" y="460"/>
                  </a:lnTo>
                  <a:lnTo>
                    <a:pt x="1685" y="77"/>
                  </a:lnTo>
                  <a:lnTo>
                    <a:pt x="1053" y="2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1;p45">
              <a:extLst>
                <a:ext uri="{FF2B5EF4-FFF2-40B4-BE49-F238E27FC236}">
                  <a16:creationId xmlns:a16="http://schemas.microsoft.com/office/drawing/2014/main" id="{A0FE2CA5-3406-4376-81AF-7D7E16252E7B}"/>
                </a:ext>
              </a:extLst>
            </p:cNvPr>
            <p:cNvSpPr/>
            <p:nvPr/>
          </p:nvSpPr>
          <p:spPr>
            <a:xfrm>
              <a:off x="1492300" y="1352375"/>
              <a:ext cx="41650" cy="32125"/>
            </a:xfrm>
            <a:custGeom>
              <a:avLst/>
              <a:gdLst/>
              <a:ahLst/>
              <a:cxnLst/>
              <a:rect l="l" t="t" r="r" b="b"/>
              <a:pathLst>
                <a:path w="1666" h="1285" extrusionOk="0">
                  <a:moveTo>
                    <a:pt x="536" y="474"/>
                  </a:moveTo>
                  <a:cubicBezTo>
                    <a:pt x="632" y="474"/>
                    <a:pt x="689" y="474"/>
                    <a:pt x="747" y="512"/>
                  </a:cubicBezTo>
                  <a:cubicBezTo>
                    <a:pt x="785" y="531"/>
                    <a:pt x="823" y="589"/>
                    <a:pt x="823" y="646"/>
                  </a:cubicBezTo>
                  <a:cubicBezTo>
                    <a:pt x="843" y="723"/>
                    <a:pt x="823" y="780"/>
                    <a:pt x="785" y="819"/>
                  </a:cubicBezTo>
                  <a:cubicBezTo>
                    <a:pt x="747" y="857"/>
                    <a:pt x="670" y="895"/>
                    <a:pt x="594" y="895"/>
                  </a:cubicBezTo>
                  <a:cubicBezTo>
                    <a:pt x="566" y="901"/>
                    <a:pt x="539" y="903"/>
                    <a:pt x="515" y="903"/>
                  </a:cubicBezTo>
                  <a:cubicBezTo>
                    <a:pt x="456" y="903"/>
                    <a:pt x="410" y="890"/>
                    <a:pt x="383" y="876"/>
                  </a:cubicBezTo>
                  <a:cubicBezTo>
                    <a:pt x="326" y="838"/>
                    <a:pt x="288" y="799"/>
                    <a:pt x="288" y="723"/>
                  </a:cubicBezTo>
                  <a:cubicBezTo>
                    <a:pt x="288" y="646"/>
                    <a:pt x="288" y="608"/>
                    <a:pt x="345" y="551"/>
                  </a:cubicBezTo>
                  <a:cubicBezTo>
                    <a:pt x="383" y="512"/>
                    <a:pt x="441" y="493"/>
                    <a:pt x="536" y="474"/>
                  </a:cubicBezTo>
                  <a:close/>
                  <a:moveTo>
                    <a:pt x="918" y="0"/>
                  </a:moveTo>
                  <a:cubicBezTo>
                    <a:pt x="858" y="0"/>
                    <a:pt x="795" y="5"/>
                    <a:pt x="728" y="15"/>
                  </a:cubicBezTo>
                  <a:cubicBezTo>
                    <a:pt x="479" y="53"/>
                    <a:pt x="307" y="129"/>
                    <a:pt x="173" y="263"/>
                  </a:cubicBezTo>
                  <a:cubicBezTo>
                    <a:pt x="58" y="397"/>
                    <a:pt x="0" y="551"/>
                    <a:pt x="39" y="761"/>
                  </a:cubicBezTo>
                  <a:cubicBezTo>
                    <a:pt x="58" y="933"/>
                    <a:pt x="134" y="1087"/>
                    <a:pt x="249" y="1182"/>
                  </a:cubicBezTo>
                  <a:cubicBezTo>
                    <a:pt x="338" y="1256"/>
                    <a:pt x="439" y="1285"/>
                    <a:pt x="560" y="1285"/>
                  </a:cubicBezTo>
                  <a:cubicBezTo>
                    <a:pt x="595" y="1285"/>
                    <a:pt x="632" y="1282"/>
                    <a:pt x="670" y="1278"/>
                  </a:cubicBezTo>
                  <a:cubicBezTo>
                    <a:pt x="823" y="1259"/>
                    <a:pt x="938" y="1201"/>
                    <a:pt x="1015" y="1087"/>
                  </a:cubicBezTo>
                  <a:cubicBezTo>
                    <a:pt x="1091" y="972"/>
                    <a:pt x="1130" y="838"/>
                    <a:pt x="1111" y="685"/>
                  </a:cubicBezTo>
                  <a:cubicBezTo>
                    <a:pt x="1091" y="627"/>
                    <a:pt x="1072" y="570"/>
                    <a:pt x="1053" y="512"/>
                  </a:cubicBezTo>
                  <a:cubicBezTo>
                    <a:pt x="1034" y="474"/>
                    <a:pt x="996" y="417"/>
                    <a:pt x="957" y="378"/>
                  </a:cubicBezTo>
                  <a:cubicBezTo>
                    <a:pt x="1091" y="378"/>
                    <a:pt x="1187" y="397"/>
                    <a:pt x="1264" y="455"/>
                  </a:cubicBezTo>
                  <a:cubicBezTo>
                    <a:pt x="1340" y="512"/>
                    <a:pt x="1379" y="608"/>
                    <a:pt x="1398" y="723"/>
                  </a:cubicBezTo>
                  <a:cubicBezTo>
                    <a:pt x="1417" y="780"/>
                    <a:pt x="1417" y="838"/>
                    <a:pt x="1398" y="895"/>
                  </a:cubicBezTo>
                  <a:cubicBezTo>
                    <a:pt x="1398" y="953"/>
                    <a:pt x="1379" y="1029"/>
                    <a:pt x="1359" y="1087"/>
                  </a:cubicBezTo>
                  <a:lnTo>
                    <a:pt x="1646" y="1048"/>
                  </a:lnTo>
                  <a:cubicBezTo>
                    <a:pt x="1666" y="991"/>
                    <a:pt x="1666" y="914"/>
                    <a:pt x="1666" y="857"/>
                  </a:cubicBezTo>
                  <a:cubicBezTo>
                    <a:pt x="1666" y="780"/>
                    <a:pt x="1666" y="704"/>
                    <a:pt x="1666" y="627"/>
                  </a:cubicBezTo>
                  <a:cubicBezTo>
                    <a:pt x="1627" y="417"/>
                    <a:pt x="1532" y="244"/>
                    <a:pt x="1359" y="129"/>
                  </a:cubicBezTo>
                  <a:cubicBezTo>
                    <a:pt x="1245" y="43"/>
                    <a:pt x="1097"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2;p45">
              <a:extLst>
                <a:ext uri="{FF2B5EF4-FFF2-40B4-BE49-F238E27FC236}">
                  <a16:creationId xmlns:a16="http://schemas.microsoft.com/office/drawing/2014/main" id="{0FF07543-C211-463D-A5D3-57610253B847}"/>
                </a:ext>
              </a:extLst>
            </p:cNvPr>
            <p:cNvSpPr/>
            <p:nvPr/>
          </p:nvSpPr>
          <p:spPr>
            <a:xfrm>
              <a:off x="1490850" y="1314450"/>
              <a:ext cx="41200" cy="32650"/>
            </a:xfrm>
            <a:custGeom>
              <a:avLst/>
              <a:gdLst/>
              <a:ahLst/>
              <a:cxnLst/>
              <a:rect l="l" t="t" r="r" b="b"/>
              <a:pathLst>
                <a:path w="1648" h="1306" extrusionOk="0">
                  <a:moveTo>
                    <a:pt x="670" y="414"/>
                  </a:moveTo>
                  <a:cubicBezTo>
                    <a:pt x="717" y="414"/>
                    <a:pt x="768" y="416"/>
                    <a:pt x="824" y="421"/>
                  </a:cubicBezTo>
                  <a:cubicBezTo>
                    <a:pt x="1015" y="421"/>
                    <a:pt x="1169" y="441"/>
                    <a:pt x="1245" y="498"/>
                  </a:cubicBezTo>
                  <a:cubicBezTo>
                    <a:pt x="1322" y="536"/>
                    <a:pt x="1360" y="594"/>
                    <a:pt x="1360" y="689"/>
                  </a:cubicBezTo>
                  <a:cubicBezTo>
                    <a:pt x="1360" y="766"/>
                    <a:pt x="1303" y="823"/>
                    <a:pt x="1226" y="862"/>
                  </a:cubicBezTo>
                  <a:cubicBezTo>
                    <a:pt x="1149" y="900"/>
                    <a:pt x="996" y="900"/>
                    <a:pt x="805" y="900"/>
                  </a:cubicBezTo>
                  <a:cubicBezTo>
                    <a:pt x="613" y="881"/>
                    <a:pt x="460" y="862"/>
                    <a:pt x="384" y="823"/>
                  </a:cubicBezTo>
                  <a:cubicBezTo>
                    <a:pt x="307" y="785"/>
                    <a:pt x="269" y="709"/>
                    <a:pt x="288" y="632"/>
                  </a:cubicBezTo>
                  <a:cubicBezTo>
                    <a:pt x="288" y="536"/>
                    <a:pt x="326" y="479"/>
                    <a:pt x="403" y="441"/>
                  </a:cubicBezTo>
                  <a:cubicBezTo>
                    <a:pt x="471" y="427"/>
                    <a:pt x="557" y="414"/>
                    <a:pt x="670" y="414"/>
                  </a:cubicBezTo>
                  <a:close/>
                  <a:moveTo>
                    <a:pt x="843" y="0"/>
                  </a:moveTo>
                  <a:cubicBezTo>
                    <a:pt x="594" y="0"/>
                    <a:pt x="384" y="39"/>
                    <a:pt x="231" y="154"/>
                  </a:cubicBezTo>
                  <a:cubicBezTo>
                    <a:pt x="97" y="249"/>
                    <a:pt x="20" y="402"/>
                    <a:pt x="1" y="613"/>
                  </a:cubicBezTo>
                  <a:cubicBezTo>
                    <a:pt x="1" y="823"/>
                    <a:pt x="58" y="977"/>
                    <a:pt x="192" y="1111"/>
                  </a:cubicBezTo>
                  <a:cubicBezTo>
                    <a:pt x="326" y="1225"/>
                    <a:pt x="518" y="1283"/>
                    <a:pt x="786" y="1302"/>
                  </a:cubicBezTo>
                  <a:cubicBezTo>
                    <a:pt x="820" y="1304"/>
                    <a:pt x="854" y="1306"/>
                    <a:pt x="886" y="1306"/>
                  </a:cubicBezTo>
                  <a:cubicBezTo>
                    <a:pt x="1103" y="1306"/>
                    <a:pt x="1265" y="1251"/>
                    <a:pt x="1398" y="1168"/>
                  </a:cubicBezTo>
                  <a:cubicBezTo>
                    <a:pt x="1551" y="1053"/>
                    <a:pt x="1628" y="900"/>
                    <a:pt x="1628" y="689"/>
                  </a:cubicBezTo>
                  <a:cubicBezTo>
                    <a:pt x="1647" y="498"/>
                    <a:pt x="1571" y="326"/>
                    <a:pt x="1437" y="211"/>
                  </a:cubicBezTo>
                  <a:cubicBezTo>
                    <a:pt x="1303" y="96"/>
                    <a:pt x="1111" y="20"/>
                    <a:pt x="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3;p45">
              <a:extLst>
                <a:ext uri="{FF2B5EF4-FFF2-40B4-BE49-F238E27FC236}">
                  <a16:creationId xmlns:a16="http://schemas.microsoft.com/office/drawing/2014/main" id="{AAF6CC1D-5EFD-4305-8803-0E8C99348C1B}"/>
                </a:ext>
              </a:extLst>
            </p:cNvPr>
            <p:cNvSpPr/>
            <p:nvPr/>
          </p:nvSpPr>
          <p:spPr>
            <a:xfrm>
              <a:off x="1504750" y="1269000"/>
              <a:ext cx="31600" cy="28250"/>
            </a:xfrm>
            <a:custGeom>
              <a:avLst/>
              <a:gdLst/>
              <a:ahLst/>
              <a:cxnLst/>
              <a:rect l="l" t="t" r="r" b="b"/>
              <a:pathLst>
                <a:path w="1264" h="1130" extrusionOk="0">
                  <a:moveTo>
                    <a:pt x="153" y="0"/>
                  </a:moveTo>
                  <a:cubicBezTo>
                    <a:pt x="134" y="77"/>
                    <a:pt x="96" y="172"/>
                    <a:pt x="77" y="230"/>
                  </a:cubicBezTo>
                  <a:cubicBezTo>
                    <a:pt x="57" y="306"/>
                    <a:pt x="38" y="383"/>
                    <a:pt x="19" y="459"/>
                  </a:cubicBezTo>
                  <a:cubicBezTo>
                    <a:pt x="0" y="632"/>
                    <a:pt x="0" y="766"/>
                    <a:pt x="57" y="861"/>
                  </a:cubicBezTo>
                  <a:cubicBezTo>
                    <a:pt x="96" y="957"/>
                    <a:pt x="172" y="1015"/>
                    <a:pt x="306" y="1034"/>
                  </a:cubicBezTo>
                  <a:cubicBezTo>
                    <a:pt x="335" y="1038"/>
                    <a:pt x="361" y="1041"/>
                    <a:pt x="386" y="1041"/>
                  </a:cubicBezTo>
                  <a:cubicBezTo>
                    <a:pt x="459" y="1041"/>
                    <a:pt x="517" y="1019"/>
                    <a:pt x="574" y="976"/>
                  </a:cubicBezTo>
                  <a:cubicBezTo>
                    <a:pt x="632" y="919"/>
                    <a:pt x="689" y="804"/>
                    <a:pt x="747" y="632"/>
                  </a:cubicBezTo>
                  <a:lnTo>
                    <a:pt x="766" y="574"/>
                  </a:lnTo>
                  <a:cubicBezTo>
                    <a:pt x="785" y="498"/>
                    <a:pt x="804" y="459"/>
                    <a:pt x="823" y="421"/>
                  </a:cubicBezTo>
                  <a:cubicBezTo>
                    <a:pt x="842" y="402"/>
                    <a:pt x="881" y="402"/>
                    <a:pt x="900" y="402"/>
                  </a:cubicBezTo>
                  <a:cubicBezTo>
                    <a:pt x="938" y="402"/>
                    <a:pt x="976" y="440"/>
                    <a:pt x="995" y="479"/>
                  </a:cubicBezTo>
                  <a:cubicBezTo>
                    <a:pt x="995" y="517"/>
                    <a:pt x="995" y="574"/>
                    <a:pt x="995" y="651"/>
                  </a:cubicBezTo>
                  <a:cubicBezTo>
                    <a:pt x="976" y="727"/>
                    <a:pt x="957" y="804"/>
                    <a:pt x="919" y="881"/>
                  </a:cubicBezTo>
                  <a:cubicBezTo>
                    <a:pt x="900" y="957"/>
                    <a:pt x="861" y="1015"/>
                    <a:pt x="804" y="1091"/>
                  </a:cubicBezTo>
                  <a:lnTo>
                    <a:pt x="1091" y="1129"/>
                  </a:lnTo>
                  <a:cubicBezTo>
                    <a:pt x="1129" y="1053"/>
                    <a:pt x="1168" y="976"/>
                    <a:pt x="1187" y="900"/>
                  </a:cubicBezTo>
                  <a:cubicBezTo>
                    <a:pt x="1206" y="804"/>
                    <a:pt x="1225" y="727"/>
                    <a:pt x="1244" y="651"/>
                  </a:cubicBezTo>
                  <a:cubicBezTo>
                    <a:pt x="1263" y="479"/>
                    <a:pt x="1263" y="325"/>
                    <a:pt x="1206" y="230"/>
                  </a:cubicBezTo>
                  <a:cubicBezTo>
                    <a:pt x="1168" y="134"/>
                    <a:pt x="1091" y="77"/>
                    <a:pt x="957" y="57"/>
                  </a:cubicBezTo>
                  <a:cubicBezTo>
                    <a:pt x="928" y="53"/>
                    <a:pt x="901" y="50"/>
                    <a:pt x="875" y="50"/>
                  </a:cubicBezTo>
                  <a:cubicBezTo>
                    <a:pt x="797" y="50"/>
                    <a:pt x="732" y="72"/>
                    <a:pt x="689" y="115"/>
                  </a:cubicBezTo>
                  <a:cubicBezTo>
                    <a:pt x="613" y="172"/>
                    <a:pt x="555" y="287"/>
                    <a:pt x="498" y="479"/>
                  </a:cubicBezTo>
                  <a:lnTo>
                    <a:pt x="479" y="536"/>
                  </a:lnTo>
                  <a:cubicBezTo>
                    <a:pt x="459" y="593"/>
                    <a:pt x="440" y="651"/>
                    <a:pt x="421" y="670"/>
                  </a:cubicBezTo>
                  <a:cubicBezTo>
                    <a:pt x="408" y="684"/>
                    <a:pt x="394" y="697"/>
                    <a:pt x="374" y="697"/>
                  </a:cubicBezTo>
                  <a:cubicBezTo>
                    <a:pt x="365" y="697"/>
                    <a:pt x="356" y="695"/>
                    <a:pt x="345" y="689"/>
                  </a:cubicBezTo>
                  <a:cubicBezTo>
                    <a:pt x="306" y="689"/>
                    <a:pt x="287" y="670"/>
                    <a:pt x="268" y="632"/>
                  </a:cubicBezTo>
                  <a:cubicBezTo>
                    <a:pt x="268" y="593"/>
                    <a:pt x="268" y="536"/>
                    <a:pt x="268" y="479"/>
                  </a:cubicBezTo>
                  <a:cubicBezTo>
                    <a:pt x="287" y="402"/>
                    <a:pt x="306" y="345"/>
                    <a:pt x="325" y="268"/>
                  </a:cubicBezTo>
                  <a:cubicBezTo>
                    <a:pt x="364" y="191"/>
                    <a:pt x="402" y="115"/>
                    <a:pt x="440" y="38"/>
                  </a:cubicBezTo>
                  <a:lnTo>
                    <a:pt x="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4;p45">
              <a:extLst>
                <a:ext uri="{FF2B5EF4-FFF2-40B4-BE49-F238E27FC236}">
                  <a16:creationId xmlns:a16="http://schemas.microsoft.com/office/drawing/2014/main" id="{FA94146C-C799-471D-A97F-46CDC86FF0D8}"/>
                </a:ext>
              </a:extLst>
            </p:cNvPr>
            <p:cNvSpPr/>
            <p:nvPr/>
          </p:nvSpPr>
          <p:spPr>
            <a:xfrm>
              <a:off x="1508575" y="1209175"/>
              <a:ext cx="42600" cy="41125"/>
            </a:xfrm>
            <a:custGeom>
              <a:avLst/>
              <a:gdLst/>
              <a:ahLst/>
              <a:cxnLst/>
              <a:rect l="l" t="t" r="r" b="b"/>
              <a:pathLst>
                <a:path w="1704" h="1645" extrusionOk="0">
                  <a:moveTo>
                    <a:pt x="383" y="0"/>
                  </a:moveTo>
                  <a:cubicBezTo>
                    <a:pt x="326" y="58"/>
                    <a:pt x="268" y="134"/>
                    <a:pt x="211" y="230"/>
                  </a:cubicBezTo>
                  <a:cubicBezTo>
                    <a:pt x="153" y="307"/>
                    <a:pt x="115" y="402"/>
                    <a:pt x="77" y="498"/>
                  </a:cubicBezTo>
                  <a:cubicBezTo>
                    <a:pt x="0" y="747"/>
                    <a:pt x="0" y="977"/>
                    <a:pt x="77" y="1168"/>
                  </a:cubicBezTo>
                  <a:cubicBezTo>
                    <a:pt x="153" y="1359"/>
                    <a:pt x="326" y="1513"/>
                    <a:pt x="555" y="1589"/>
                  </a:cubicBezTo>
                  <a:cubicBezTo>
                    <a:pt x="673" y="1625"/>
                    <a:pt x="782" y="1644"/>
                    <a:pt x="884" y="1644"/>
                  </a:cubicBezTo>
                  <a:cubicBezTo>
                    <a:pt x="999" y="1644"/>
                    <a:pt x="1105" y="1621"/>
                    <a:pt x="1206" y="1570"/>
                  </a:cubicBezTo>
                  <a:cubicBezTo>
                    <a:pt x="1378" y="1474"/>
                    <a:pt x="1531" y="1302"/>
                    <a:pt x="1608" y="1053"/>
                  </a:cubicBezTo>
                  <a:cubicBezTo>
                    <a:pt x="1646" y="958"/>
                    <a:pt x="1685" y="843"/>
                    <a:pt x="1685" y="728"/>
                  </a:cubicBezTo>
                  <a:cubicBezTo>
                    <a:pt x="1704" y="613"/>
                    <a:pt x="1704" y="517"/>
                    <a:pt x="1685" y="402"/>
                  </a:cubicBezTo>
                  <a:lnTo>
                    <a:pt x="976" y="154"/>
                  </a:lnTo>
                  <a:lnTo>
                    <a:pt x="766" y="747"/>
                  </a:lnTo>
                  <a:lnTo>
                    <a:pt x="1015" y="824"/>
                  </a:lnTo>
                  <a:lnTo>
                    <a:pt x="1110" y="594"/>
                  </a:lnTo>
                  <a:lnTo>
                    <a:pt x="1397" y="709"/>
                  </a:lnTo>
                  <a:cubicBezTo>
                    <a:pt x="1397" y="728"/>
                    <a:pt x="1397" y="766"/>
                    <a:pt x="1378" y="804"/>
                  </a:cubicBezTo>
                  <a:cubicBezTo>
                    <a:pt x="1378" y="843"/>
                    <a:pt x="1359" y="881"/>
                    <a:pt x="1359" y="919"/>
                  </a:cubicBezTo>
                  <a:cubicBezTo>
                    <a:pt x="1302" y="1053"/>
                    <a:pt x="1225" y="1149"/>
                    <a:pt x="1110" y="1206"/>
                  </a:cubicBezTo>
                  <a:cubicBezTo>
                    <a:pt x="1062" y="1230"/>
                    <a:pt x="1011" y="1241"/>
                    <a:pt x="956" y="1241"/>
                  </a:cubicBezTo>
                  <a:cubicBezTo>
                    <a:pt x="880" y="1241"/>
                    <a:pt x="797" y="1221"/>
                    <a:pt x="708" y="1187"/>
                  </a:cubicBezTo>
                  <a:cubicBezTo>
                    <a:pt x="536" y="1149"/>
                    <a:pt x="440" y="1053"/>
                    <a:pt x="383" y="938"/>
                  </a:cubicBezTo>
                  <a:cubicBezTo>
                    <a:pt x="326" y="824"/>
                    <a:pt x="326" y="690"/>
                    <a:pt x="383" y="556"/>
                  </a:cubicBezTo>
                  <a:cubicBezTo>
                    <a:pt x="402" y="460"/>
                    <a:pt x="440" y="383"/>
                    <a:pt x="498" y="307"/>
                  </a:cubicBezTo>
                  <a:cubicBezTo>
                    <a:pt x="555" y="249"/>
                    <a:pt x="613" y="173"/>
                    <a:pt x="689" y="96"/>
                  </a:cubicBez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5;p45">
              <a:extLst>
                <a:ext uri="{FF2B5EF4-FFF2-40B4-BE49-F238E27FC236}">
                  <a16:creationId xmlns:a16="http://schemas.microsoft.com/office/drawing/2014/main" id="{536150FF-C885-4EF0-B01E-CA4F32CAA027}"/>
                </a:ext>
              </a:extLst>
            </p:cNvPr>
            <p:cNvSpPr/>
            <p:nvPr/>
          </p:nvSpPr>
          <p:spPr>
            <a:xfrm>
              <a:off x="1525800" y="1178075"/>
              <a:ext cx="47400" cy="42125"/>
            </a:xfrm>
            <a:custGeom>
              <a:avLst/>
              <a:gdLst/>
              <a:ahLst/>
              <a:cxnLst/>
              <a:rect l="l" t="t" r="r" b="b"/>
              <a:pathLst>
                <a:path w="1896" h="1685" extrusionOk="0">
                  <a:moveTo>
                    <a:pt x="440" y="383"/>
                  </a:moveTo>
                  <a:lnTo>
                    <a:pt x="1091" y="498"/>
                  </a:lnTo>
                  <a:lnTo>
                    <a:pt x="881" y="862"/>
                  </a:lnTo>
                  <a:lnTo>
                    <a:pt x="440" y="383"/>
                  </a:lnTo>
                  <a:close/>
                  <a:moveTo>
                    <a:pt x="230" y="0"/>
                  </a:moveTo>
                  <a:lnTo>
                    <a:pt x="0" y="421"/>
                  </a:lnTo>
                  <a:lnTo>
                    <a:pt x="1110" y="1685"/>
                  </a:lnTo>
                  <a:lnTo>
                    <a:pt x="1302" y="1321"/>
                  </a:lnTo>
                  <a:lnTo>
                    <a:pt x="1091" y="1091"/>
                  </a:lnTo>
                  <a:lnTo>
                    <a:pt x="1398" y="536"/>
                  </a:lnTo>
                  <a:lnTo>
                    <a:pt x="1704" y="594"/>
                  </a:lnTo>
                  <a:lnTo>
                    <a:pt x="1895" y="230"/>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6;p45">
              <a:extLst>
                <a:ext uri="{FF2B5EF4-FFF2-40B4-BE49-F238E27FC236}">
                  <a16:creationId xmlns:a16="http://schemas.microsoft.com/office/drawing/2014/main" id="{4D688205-DCCC-40B3-B348-82963729C21C}"/>
                </a:ext>
              </a:extLst>
            </p:cNvPr>
            <p:cNvSpPr/>
            <p:nvPr/>
          </p:nvSpPr>
          <p:spPr>
            <a:xfrm>
              <a:off x="1545425" y="1128775"/>
              <a:ext cx="52175" cy="51725"/>
            </a:xfrm>
            <a:custGeom>
              <a:avLst/>
              <a:gdLst/>
              <a:ahLst/>
              <a:cxnLst/>
              <a:rect l="l" t="t" r="r" b="b"/>
              <a:pathLst>
                <a:path w="2087" h="2069" extrusionOk="0">
                  <a:moveTo>
                    <a:pt x="861" y="1"/>
                  </a:moveTo>
                  <a:lnTo>
                    <a:pt x="632" y="288"/>
                  </a:lnTo>
                  <a:lnTo>
                    <a:pt x="1474" y="958"/>
                  </a:lnTo>
                  <a:lnTo>
                    <a:pt x="268" y="747"/>
                  </a:lnTo>
                  <a:lnTo>
                    <a:pt x="0" y="1092"/>
                  </a:lnTo>
                  <a:lnTo>
                    <a:pt x="1225" y="2068"/>
                  </a:lnTo>
                  <a:lnTo>
                    <a:pt x="1455" y="1762"/>
                  </a:lnTo>
                  <a:lnTo>
                    <a:pt x="613" y="1092"/>
                  </a:lnTo>
                  <a:lnTo>
                    <a:pt x="613" y="1092"/>
                  </a:lnTo>
                  <a:lnTo>
                    <a:pt x="1799" y="1322"/>
                  </a:lnTo>
                  <a:lnTo>
                    <a:pt x="2086" y="977"/>
                  </a:lnTo>
                  <a:lnTo>
                    <a:pt x="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7;p45">
              <a:extLst>
                <a:ext uri="{FF2B5EF4-FFF2-40B4-BE49-F238E27FC236}">
                  <a16:creationId xmlns:a16="http://schemas.microsoft.com/office/drawing/2014/main" id="{72C649D0-DD03-4EB4-8951-F8C21F070F2E}"/>
                </a:ext>
              </a:extLst>
            </p:cNvPr>
            <p:cNvSpPr/>
            <p:nvPr/>
          </p:nvSpPr>
          <p:spPr>
            <a:xfrm>
              <a:off x="1581775" y="1098150"/>
              <a:ext cx="45500" cy="44525"/>
            </a:xfrm>
            <a:custGeom>
              <a:avLst/>
              <a:gdLst/>
              <a:ahLst/>
              <a:cxnLst/>
              <a:rect l="l" t="t" r="r" b="b"/>
              <a:pathLst>
                <a:path w="1820" h="1781" extrusionOk="0">
                  <a:moveTo>
                    <a:pt x="862" y="1"/>
                  </a:moveTo>
                  <a:cubicBezTo>
                    <a:pt x="785" y="39"/>
                    <a:pt x="690" y="58"/>
                    <a:pt x="613" y="116"/>
                  </a:cubicBezTo>
                  <a:cubicBezTo>
                    <a:pt x="517" y="173"/>
                    <a:pt x="441" y="231"/>
                    <a:pt x="364" y="288"/>
                  </a:cubicBezTo>
                  <a:cubicBezTo>
                    <a:pt x="154" y="479"/>
                    <a:pt x="39" y="671"/>
                    <a:pt x="20" y="881"/>
                  </a:cubicBezTo>
                  <a:cubicBezTo>
                    <a:pt x="1" y="1092"/>
                    <a:pt x="77" y="1283"/>
                    <a:pt x="250" y="1475"/>
                  </a:cubicBezTo>
                  <a:cubicBezTo>
                    <a:pt x="403" y="1666"/>
                    <a:pt x="594" y="1762"/>
                    <a:pt x="805" y="1781"/>
                  </a:cubicBezTo>
                  <a:cubicBezTo>
                    <a:pt x="1015" y="1781"/>
                    <a:pt x="1226" y="1704"/>
                    <a:pt x="1417" y="1532"/>
                  </a:cubicBezTo>
                  <a:cubicBezTo>
                    <a:pt x="1513" y="1456"/>
                    <a:pt x="1589" y="1360"/>
                    <a:pt x="1647" y="1283"/>
                  </a:cubicBezTo>
                  <a:cubicBezTo>
                    <a:pt x="1723" y="1188"/>
                    <a:pt x="1762" y="1092"/>
                    <a:pt x="1819" y="996"/>
                  </a:cubicBezTo>
                  <a:lnTo>
                    <a:pt x="1321" y="422"/>
                  </a:lnTo>
                  <a:lnTo>
                    <a:pt x="843" y="843"/>
                  </a:lnTo>
                  <a:lnTo>
                    <a:pt x="1015" y="1034"/>
                  </a:lnTo>
                  <a:lnTo>
                    <a:pt x="1207" y="881"/>
                  </a:lnTo>
                  <a:lnTo>
                    <a:pt x="1398" y="1111"/>
                  </a:lnTo>
                  <a:cubicBezTo>
                    <a:pt x="1398" y="1130"/>
                    <a:pt x="1379" y="1168"/>
                    <a:pt x="1341" y="1188"/>
                  </a:cubicBezTo>
                  <a:cubicBezTo>
                    <a:pt x="1321" y="1226"/>
                    <a:pt x="1302" y="1245"/>
                    <a:pt x="1264" y="1264"/>
                  </a:cubicBezTo>
                  <a:cubicBezTo>
                    <a:pt x="1149" y="1379"/>
                    <a:pt x="1034" y="1417"/>
                    <a:pt x="900" y="1417"/>
                  </a:cubicBezTo>
                  <a:cubicBezTo>
                    <a:pt x="785" y="1398"/>
                    <a:pt x="671" y="1322"/>
                    <a:pt x="556" y="1207"/>
                  </a:cubicBezTo>
                  <a:cubicBezTo>
                    <a:pt x="441" y="1073"/>
                    <a:pt x="403" y="958"/>
                    <a:pt x="403" y="824"/>
                  </a:cubicBezTo>
                  <a:cubicBezTo>
                    <a:pt x="403" y="709"/>
                    <a:pt x="479" y="594"/>
                    <a:pt x="594" y="479"/>
                  </a:cubicBezTo>
                  <a:cubicBezTo>
                    <a:pt x="651" y="422"/>
                    <a:pt x="728" y="384"/>
                    <a:pt x="805" y="326"/>
                  </a:cubicBezTo>
                  <a:cubicBezTo>
                    <a:pt x="900" y="288"/>
                    <a:pt x="977" y="269"/>
                    <a:pt x="1092" y="250"/>
                  </a:cubicBezTo>
                  <a:lnTo>
                    <a:pt x="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18;p45">
              <a:extLst>
                <a:ext uri="{FF2B5EF4-FFF2-40B4-BE49-F238E27FC236}">
                  <a16:creationId xmlns:a16="http://schemas.microsoft.com/office/drawing/2014/main" id="{BEF08256-36A9-48A5-9E49-265319DA19F8}"/>
                </a:ext>
              </a:extLst>
            </p:cNvPr>
            <p:cNvSpPr/>
            <p:nvPr/>
          </p:nvSpPr>
          <p:spPr>
            <a:xfrm>
              <a:off x="1641125" y="1100075"/>
              <a:ext cx="13425" cy="13425"/>
            </a:xfrm>
            <a:custGeom>
              <a:avLst/>
              <a:gdLst/>
              <a:ahLst/>
              <a:cxnLst/>
              <a:rect l="l" t="t" r="r" b="b"/>
              <a:pathLst>
                <a:path w="537" h="537" extrusionOk="0">
                  <a:moveTo>
                    <a:pt x="326" y="0"/>
                  </a:moveTo>
                  <a:lnTo>
                    <a:pt x="0" y="192"/>
                  </a:lnTo>
                  <a:lnTo>
                    <a:pt x="211" y="536"/>
                  </a:lnTo>
                  <a:lnTo>
                    <a:pt x="536" y="345"/>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19;p45">
              <a:extLst>
                <a:ext uri="{FF2B5EF4-FFF2-40B4-BE49-F238E27FC236}">
                  <a16:creationId xmlns:a16="http://schemas.microsoft.com/office/drawing/2014/main" id="{C1F40FA3-E5BE-48D6-81B2-2EB2D9404257}"/>
                </a:ext>
              </a:extLst>
            </p:cNvPr>
            <p:cNvSpPr/>
            <p:nvPr/>
          </p:nvSpPr>
          <p:spPr>
            <a:xfrm>
              <a:off x="1657875" y="1053650"/>
              <a:ext cx="38300" cy="44050"/>
            </a:xfrm>
            <a:custGeom>
              <a:avLst/>
              <a:gdLst/>
              <a:ahLst/>
              <a:cxnLst/>
              <a:rect l="l" t="t" r="r" b="b"/>
              <a:pathLst>
                <a:path w="1532" h="1762" extrusionOk="0">
                  <a:moveTo>
                    <a:pt x="957" y="1"/>
                  </a:moveTo>
                  <a:cubicBezTo>
                    <a:pt x="842" y="20"/>
                    <a:pt x="766" y="39"/>
                    <a:pt x="670" y="58"/>
                  </a:cubicBezTo>
                  <a:cubicBezTo>
                    <a:pt x="574" y="77"/>
                    <a:pt x="498" y="116"/>
                    <a:pt x="421" y="154"/>
                  </a:cubicBezTo>
                  <a:cubicBezTo>
                    <a:pt x="249" y="231"/>
                    <a:pt x="134" y="326"/>
                    <a:pt x="57" y="441"/>
                  </a:cubicBezTo>
                  <a:cubicBezTo>
                    <a:pt x="0" y="556"/>
                    <a:pt x="0" y="690"/>
                    <a:pt x="77" y="824"/>
                  </a:cubicBezTo>
                  <a:cubicBezTo>
                    <a:pt x="115" y="939"/>
                    <a:pt x="191" y="1015"/>
                    <a:pt x="287" y="1054"/>
                  </a:cubicBezTo>
                  <a:cubicBezTo>
                    <a:pt x="346" y="1077"/>
                    <a:pt x="420" y="1094"/>
                    <a:pt x="504" y="1094"/>
                  </a:cubicBezTo>
                  <a:cubicBezTo>
                    <a:pt x="556" y="1094"/>
                    <a:pt x="611" y="1087"/>
                    <a:pt x="670" y="1073"/>
                  </a:cubicBezTo>
                  <a:lnTo>
                    <a:pt x="823" y="1034"/>
                  </a:lnTo>
                  <a:cubicBezTo>
                    <a:pt x="871" y="1025"/>
                    <a:pt x="914" y="1020"/>
                    <a:pt x="950" y="1020"/>
                  </a:cubicBezTo>
                  <a:cubicBezTo>
                    <a:pt x="986" y="1020"/>
                    <a:pt x="1014" y="1025"/>
                    <a:pt x="1034" y="1034"/>
                  </a:cubicBezTo>
                  <a:cubicBezTo>
                    <a:pt x="1072" y="1034"/>
                    <a:pt x="1091" y="1073"/>
                    <a:pt x="1110" y="1111"/>
                  </a:cubicBezTo>
                  <a:cubicBezTo>
                    <a:pt x="1129" y="1168"/>
                    <a:pt x="1129" y="1207"/>
                    <a:pt x="1091" y="1264"/>
                  </a:cubicBezTo>
                  <a:cubicBezTo>
                    <a:pt x="1072" y="1302"/>
                    <a:pt x="1014" y="1341"/>
                    <a:pt x="938" y="1379"/>
                  </a:cubicBezTo>
                  <a:cubicBezTo>
                    <a:pt x="842" y="1417"/>
                    <a:pt x="766" y="1436"/>
                    <a:pt x="670" y="1456"/>
                  </a:cubicBezTo>
                  <a:lnTo>
                    <a:pt x="345" y="1456"/>
                  </a:lnTo>
                  <a:lnTo>
                    <a:pt x="479" y="1762"/>
                  </a:lnTo>
                  <a:cubicBezTo>
                    <a:pt x="593" y="1762"/>
                    <a:pt x="689" y="1743"/>
                    <a:pt x="804" y="1723"/>
                  </a:cubicBezTo>
                  <a:cubicBezTo>
                    <a:pt x="900" y="1704"/>
                    <a:pt x="995" y="1666"/>
                    <a:pt x="1091" y="1628"/>
                  </a:cubicBezTo>
                  <a:cubicBezTo>
                    <a:pt x="1282" y="1551"/>
                    <a:pt x="1397" y="1456"/>
                    <a:pt x="1474" y="1341"/>
                  </a:cubicBezTo>
                  <a:cubicBezTo>
                    <a:pt x="1531" y="1207"/>
                    <a:pt x="1531" y="1073"/>
                    <a:pt x="1455" y="920"/>
                  </a:cubicBezTo>
                  <a:cubicBezTo>
                    <a:pt x="1397" y="805"/>
                    <a:pt x="1321" y="709"/>
                    <a:pt x="1225" y="690"/>
                  </a:cubicBezTo>
                  <a:cubicBezTo>
                    <a:pt x="1177" y="671"/>
                    <a:pt x="1120" y="661"/>
                    <a:pt x="1053" y="661"/>
                  </a:cubicBezTo>
                  <a:cubicBezTo>
                    <a:pt x="986" y="661"/>
                    <a:pt x="909" y="671"/>
                    <a:pt x="823" y="690"/>
                  </a:cubicBezTo>
                  <a:lnTo>
                    <a:pt x="651" y="709"/>
                  </a:lnTo>
                  <a:cubicBezTo>
                    <a:pt x="574" y="728"/>
                    <a:pt x="517" y="728"/>
                    <a:pt x="479" y="728"/>
                  </a:cubicBezTo>
                  <a:cubicBezTo>
                    <a:pt x="440" y="728"/>
                    <a:pt x="402" y="690"/>
                    <a:pt x="402" y="652"/>
                  </a:cubicBezTo>
                  <a:cubicBezTo>
                    <a:pt x="364" y="613"/>
                    <a:pt x="383" y="556"/>
                    <a:pt x="402" y="518"/>
                  </a:cubicBezTo>
                  <a:cubicBezTo>
                    <a:pt x="440" y="479"/>
                    <a:pt x="498" y="441"/>
                    <a:pt x="593" y="403"/>
                  </a:cubicBezTo>
                  <a:cubicBezTo>
                    <a:pt x="651" y="364"/>
                    <a:pt x="727" y="345"/>
                    <a:pt x="823" y="326"/>
                  </a:cubicBezTo>
                  <a:cubicBezTo>
                    <a:pt x="900" y="307"/>
                    <a:pt x="995" y="307"/>
                    <a:pt x="1091" y="307"/>
                  </a:cubicBez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20;p45">
              <a:extLst>
                <a:ext uri="{FF2B5EF4-FFF2-40B4-BE49-F238E27FC236}">
                  <a16:creationId xmlns:a16="http://schemas.microsoft.com/office/drawing/2014/main" id="{750A43C8-ACB7-437D-A4C5-45C56959F3A2}"/>
                </a:ext>
              </a:extLst>
            </p:cNvPr>
            <p:cNvSpPr/>
            <p:nvPr/>
          </p:nvSpPr>
          <p:spPr>
            <a:xfrm>
              <a:off x="1692325" y="1037400"/>
              <a:ext cx="52175" cy="48825"/>
            </a:xfrm>
            <a:custGeom>
              <a:avLst/>
              <a:gdLst/>
              <a:ahLst/>
              <a:cxnLst/>
              <a:rect l="l" t="t" r="r" b="b"/>
              <a:pathLst>
                <a:path w="2087" h="1953" extrusionOk="0">
                  <a:moveTo>
                    <a:pt x="1704" y="0"/>
                  </a:moveTo>
                  <a:lnTo>
                    <a:pt x="1206" y="134"/>
                  </a:lnTo>
                  <a:lnTo>
                    <a:pt x="1053" y="1034"/>
                  </a:lnTo>
                  <a:lnTo>
                    <a:pt x="498" y="306"/>
                  </a:lnTo>
                  <a:lnTo>
                    <a:pt x="0" y="440"/>
                  </a:lnTo>
                  <a:lnTo>
                    <a:pt x="402" y="1952"/>
                  </a:lnTo>
                  <a:lnTo>
                    <a:pt x="766" y="1857"/>
                  </a:lnTo>
                  <a:lnTo>
                    <a:pt x="479" y="747"/>
                  </a:lnTo>
                  <a:lnTo>
                    <a:pt x="479" y="747"/>
                  </a:lnTo>
                  <a:lnTo>
                    <a:pt x="1053" y="1474"/>
                  </a:lnTo>
                  <a:lnTo>
                    <a:pt x="1302" y="1416"/>
                  </a:lnTo>
                  <a:lnTo>
                    <a:pt x="1436" y="498"/>
                  </a:lnTo>
                  <a:lnTo>
                    <a:pt x="1723" y="1608"/>
                  </a:lnTo>
                  <a:lnTo>
                    <a:pt x="2086" y="1512"/>
                  </a:lnTo>
                  <a:lnTo>
                    <a:pt x="1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21;p45">
              <a:extLst>
                <a:ext uri="{FF2B5EF4-FFF2-40B4-BE49-F238E27FC236}">
                  <a16:creationId xmlns:a16="http://schemas.microsoft.com/office/drawing/2014/main" id="{5DC7B21B-4892-4074-BFFC-5BC114254556}"/>
                </a:ext>
              </a:extLst>
            </p:cNvPr>
            <p:cNvSpPr/>
            <p:nvPr/>
          </p:nvSpPr>
          <p:spPr>
            <a:xfrm>
              <a:off x="1745900" y="1035000"/>
              <a:ext cx="15350" cy="40225"/>
            </a:xfrm>
            <a:custGeom>
              <a:avLst/>
              <a:gdLst/>
              <a:ahLst/>
              <a:cxnLst/>
              <a:rect l="l" t="t" r="r" b="b"/>
              <a:pathLst>
                <a:path w="614" h="1609" extrusionOk="0">
                  <a:moveTo>
                    <a:pt x="403" y="0"/>
                  </a:moveTo>
                  <a:lnTo>
                    <a:pt x="1" y="58"/>
                  </a:lnTo>
                  <a:lnTo>
                    <a:pt x="211" y="1608"/>
                  </a:lnTo>
                  <a:lnTo>
                    <a:pt x="613" y="1551"/>
                  </a:lnTo>
                  <a:lnTo>
                    <a:pt x="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22;p45">
              <a:extLst>
                <a:ext uri="{FF2B5EF4-FFF2-40B4-BE49-F238E27FC236}">
                  <a16:creationId xmlns:a16="http://schemas.microsoft.com/office/drawing/2014/main" id="{E277E2A3-A0E2-428C-B975-BE43BAB6128C}"/>
                </a:ext>
              </a:extLst>
            </p:cNvPr>
            <p:cNvSpPr/>
            <p:nvPr/>
          </p:nvSpPr>
          <p:spPr>
            <a:xfrm>
              <a:off x="1766475" y="1033075"/>
              <a:ext cx="30175" cy="39750"/>
            </a:xfrm>
            <a:custGeom>
              <a:avLst/>
              <a:gdLst/>
              <a:ahLst/>
              <a:cxnLst/>
              <a:rect l="l" t="t" r="r" b="b"/>
              <a:pathLst>
                <a:path w="1207" h="1590" extrusionOk="0">
                  <a:moveTo>
                    <a:pt x="403" y="1"/>
                  </a:moveTo>
                  <a:lnTo>
                    <a:pt x="1" y="20"/>
                  </a:lnTo>
                  <a:lnTo>
                    <a:pt x="97" y="1589"/>
                  </a:lnTo>
                  <a:lnTo>
                    <a:pt x="1207" y="1532"/>
                  </a:lnTo>
                  <a:lnTo>
                    <a:pt x="1188" y="1226"/>
                  </a:lnTo>
                  <a:lnTo>
                    <a:pt x="479" y="1264"/>
                  </a:ln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23;p45">
              <a:extLst>
                <a:ext uri="{FF2B5EF4-FFF2-40B4-BE49-F238E27FC236}">
                  <a16:creationId xmlns:a16="http://schemas.microsoft.com/office/drawing/2014/main" id="{799C15B0-1DD1-424D-9673-A5BBA2C22B4A}"/>
                </a:ext>
              </a:extLst>
            </p:cNvPr>
            <p:cNvSpPr/>
            <p:nvPr/>
          </p:nvSpPr>
          <p:spPr>
            <a:xfrm>
              <a:off x="1800450" y="1032600"/>
              <a:ext cx="29700" cy="40700"/>
            </a:xfrm>
            <a:custGeom>
              <a:avLst/>
              <a:gdLst/>
              <a:ahLst/>
              <a:cxnLst/>
              <a:rect l="l" t="t" r="r" b="b"/>
              <a:pathLst>
                <a:path w="1188" h="1628" extrusionOk="0">
                  <a:moveTo>
                    <a:pt x="97" y="1"/>
                  </a:moveTo>
                  <a:lnTo>
                    <a:pt x="1" y="1551"/>
                  </a:lnTo>
                  <a:lnTo>
                    <a:pt x="1111" y="1628"/>
                  </a:lnTo>
                  <a:lnTo>
                    <a:pt x="1130" y="1321"/>
                  </a:lnTo>
                  <a:lnTo>
                    <a:pt x="422" y="1283"/>
                  </a:lnTo>
                  <a:lnTo>
                    <a:pt x="441" y="919"/>
                  </a:lnTo>
                  <a:lnTo>
                    <a:pt x="1092" y="958"/>
                  </a:lnTo>
                  <a:lnTo>
                    <a:pt x="1111" y="651"/>
                  </a:lnTo>
                  <a:lnTo>
                    <a:pt x="460" y="613"/>
                  </a:lnTo>
                  <a:lnTo>
                    <a:pt x="479" y="326"/>
                  </a:lnTo>
                  <a:lnTo>
                    <a:pt x="1169" y="364"/>
                  </a:lnTo>
                  <a:lnTo>
                    <a:pt x="1188" y="58"/>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24;p45">
              <a:extLst>
                <a:ext uri="{FF2B5EF4-FFF2-40B4-BE49-F238E27FC236}">
                  <a16:creationId xmlns:a16="http://schemas.microsoft.com/office/drawing/2014/main" id="{6F8AE126-C37C-4696-A860-528B85DA8CFF}"/>
                </a:ext>
              </a:extLst>
            </p:cNvPr>
            <p:cNvSpPr/>
            <p:nvPr/>
          </p:nvSpPr>
          <p:spPr>
            <a:xfrm>
              <a:off x="1836825" y="1034525"/>
              <a:ext cx="39275" cy="43075"/>
            </a:xfrm>
            <a:custGeom>
              <a:avLst/>
              <a:gdLst/>
              <a:ahLst/>
              <a:cxnLst/>
              <a:rect l="l" t="t" r="r" b="b"/>
              <a:pathLst>
                <a:path w="1571" h="1723" extrusionOk="0">
                  <a:moveTo>
                    <a:pt x="1" y="0"/>
                  </a:moveTo>
                  <a:lnTo>
                    <a:pt x="422" y="1015"/>
                  </a:lnTo>
                  <a:lnTo>
                    <a:pt x="288" y="1646"/>
                  </a:lnTo>
                  <a:lnTo>
                    <a:pt x="690" y="1723"/>
                  </a:lnTo>
                  <a:lnTo>
                    <a:pt x="805" y="1072"/>
                  </a:lnTo>
                  <a:lnTo>
                    <a:pt x="1570" y="287"/>
                  </a:lnTo>
                  <a:lnTo>
                    <a:pt x="1130" y="211"/>
                  </a:lnTo>
                  <a:lnTo>
                    <a:pt x="671" y="708"/>
                  </a:lnTo>
                  <a:lnTo>
                    <a:pt x="422" y="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25;p45">
              <a:extLst>
                <a:ext uri="{FF2B5EF4-FFF2-40B4-BE49-F238E27FC236}">
                  <a16:creationId xmlns:a16="http://schemas.microsoft.com/office/drawing/2014/main" id="{5BBCC277-BC37-4796-AA8C-72AF492C6094}"/>
                </a:ext>
              </a:extLst>
            </p:cNvPr>
            <p:cNvSpPr/>
            <p:nvPr/>
          </p:nvSpPr>
          <p:spPr>
            <a:xfrm>
              <a:off x="1885625" y="1051200"/>
              <a:ext cx="36400" cy="40225"/>
            </a:xfrm>
            <a:custGeom>
              <a:avLst/>
              <a:gdLst/>
              <a:ahLst/>
              <a:cxnLst/>
              <a:rect l="l" t="t" r="r" b="b"/>
              <a:pathLst>
                <a:path w="1456" h="1609" extrusionOk="0">
                  <a:moveTo>
                    <a:pt x="848" y="278"/>
                  </a:moveTo>
                  <a:cubicBezTo>
                    <a:pt x="872" y="278"/>
                    <a:pt x="896" y="282"/>
                    <a:pt x="920" y="290"/>
                  </a:cubicBezTo>
                  <a:cubicBezTo>
                    <a:pt x="996" y="309"/>
                    <a:pt x="1035" y="367"/>
                    <a:pt x="1054" y="424"/>
                  </a:cubicBezTo>
                  <a:cubicBezTo>
                    <a:pt x="1073" y="462"/>
                    <a:pt x="1073" y="539"/>
                    <a:pt x="1035" y="635"/>
                  </a:cubicBezTo>
                  <a:cubicBezTo>
                    <a:pt x="996" y="711"/>
                    <a:pt x="958" y="769"/>
                    <a:pt x="901" y="807"/>
                  </a:cubicBezTo>
                  <a:cubicBezTo>
                    <a:pt x="878" y="818"/>
                    <a:pt x="850" y="829"/>
                    <a:pt x="815" y="829"/>
                  </a:cubicBezTo>
                  <a:cubicBezTo>
                    <a:pt x="790" y="829"/>
                    <a:pt x="761" y="823"/>
                    <a:pt x="728" y="807"/>
                  </a:cubicBezTo>
                  <a:cubicBezTo>
                    <a:pt x="671" y="788"/>
                    <a:pt x="633" y="750"/>
                    <a:pt x="613" y="692"/>
                  </a:cubicBezTo>
                  <a:cubicBezTo>
                    <a:pt x="594" y="635"/>
                    <a:pt x="594" y="558"/>
                    <a:pt x="633" y="482"/>
                  </a:cubicBezTo>
                  <a:cubicBezTo>
                    <a:pt x="671" y="386"/>
                    <a:pt x="709" y="329"/>
                    <a:pt x="747" y="309"/>
                  </a:cubicBezTo>
                  <a:cubicBezTo>
                    <a:pt x="781" y="287"/>
                    <a:pt x="815" y="278"/>
                    <a:pt x="848" y="278"/>
                  </a:cubicBezTo>
                  <a:close/>
                  <a:moveTo>
                    <a:pt x="755" y="0"/>
                  </a:moveTo>
                  <a:cubicBezTo>
                    <a:pt x="685" y="0"/>
                    <a:pt x="618" y="15"/>
                    <a:pt x="556" y="41"/>
                  </a:cubicBezTo>
                  <a:cubicBezTo>
                    <a:pt x="403" y="99"/>
                    <a:pt x="307" y="214"/>
                    <a:pt x="250" y="367"/>
                  </a:cubicBezTo>
                  <a:cubicBezTo>
                    <a:pt x="192" y="520"/>
                    <a:pt x="212" y="654"/>
                    <a:pt x="269" y="769"/>
                  </a:cubicBezTo>
                  <a:cubicBezTo>
                    <a:pt x="326" y="884"/>
                    <a:pt x="422" y="979"/>
                    <a:pt x="575" y="1037"/>
                  </a:cubicBezTo>
                  <a:cubicBezTo>
                    <a:pt x="633" y="1056"/>
                    <a:pt x="690" y="1075"/>
                    <a:pt x="747" y="1075"/>
                  </a:cubicBezTo>
                  <a:cubicBezTo>
                    <a:pt x="805" y="1075"/>
                    <a:pt x="862" y="1075"/>
                    <a:pt x="920" y="1056"/>
                  </a:cubicBezTo>
                  <a:lnTo>
                    <a:pt x="920" y="1056"/>
                  </a:lnTo>
                  <a:cubicBezTo>
                    <a:pt x="862" y="1171"/>
                    <a:pt x="786" y="1247"/>
                    <a:pt x="709" y="1286"/>
                  </a:cubicBezTo>
                  <a:cubicBezTo>
                    <a:pt x="661" y="1305"/>
                    <a:pt x="613" y="1314"/>
                    <a:pt x="563" y="1314"/>
                  </a:cubicBezTo>
                  <a:cubicBezTo>
                    <a:pt x="513" y="1314"/>
                    <a:pt x="460" y="1305"/>
                    <a:pt x="403" y="1286"/>
                  </a:cubicBezTo>
                  <a:cubicBezTo>
                    <a:pt x="345" y="1266"/>
                    <a:pt x="307" y="1247"/>
                    <a:pt x="250" y="1209"/>
                  </a:cubicBezTo>
                  <a:cubicBezTo>
                    <a:pt x="212" y="1171"/>
                    <a:pt x="154" y="1132"/>
                    <a:pt x="97" y="1075"/>
                  </a:cubicBezTo>
                  <a:lnTo>
                    <a:pt x="1" y="1343"/>
                  </a:lnTo>
                  <a:cubicBezTo>
                    <a:pt x="58" y="1381"/>
                    <a:pt x="116" y="1420"/>
                    <a:pt x="173" y="1458"/>
                  </a:cubicBezTo>
                  <a:cubicBezTo>
                    <a:pt x="231" y="1496"/>
                    <a:pt x="288" y="1534"/>
                    <a:pt x="365" y="1554"/>
                  </a:cubicBezTo>
                  <a:cubicBezTo>
                    <a:pt x="464" y="1590"/>
                    <a:pt x="559" y="1609"/>
                    <a:pt x="650" y="1609"/>
                  </a:cubicBezTo>
                  <a:cubicBezTo>
                    <a:pt x="752" y="1609"/>
                    <a:pt x="848" y="1585"/>
                    <a:pt x="939" y="1534"/>
                  </a:cubicBezTo>
                  <a:cubicBezTo>
                    <a:pt x="1130" y="1439"/>
                    <a:pt x="1264" y="1266"/>
                    <a:pt x="1341" y="1018"/>
                  </a:cubicBezTo>
                  <a:cubicBezTo>
                    <a:pt x="1437" y="788"/>
                    <a:pt x="1456" y="577"/>
                    <a:pt x="1398" y="424"/>
                  </a:cubicBezTo>
                  <a:cubicBezTo>
                    <a:pt x="1341" y="252"/>
                    <a:pt x="1207" y="118"/>
                    <a:pt x="1015" y="61"/>
                  </a:cubicBezTo>
                  <a:cubicBezTo>
                    <a:pt x="923" y="20"/>
                    <a:pt x="836"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26;p45">
              <a:extLst>
                <a:ext uri="{FF2B5EF4-FFF2-40B4-BE49-F238E27FC236}">
                  <a16:creationId xmlns:a16="http://schemas.microsoft.com/office/drawing/2014/main" id="{5A3D0D4F-5205-4DA8-9C26-8D524E11C7A8}"/>
                </a:ext>
              </a:extLst>
            </p:cNvPr>
            <p:cNvSpPr/>
            <p:nvPr/>
          </p:nvSpPr>
          <p:spPr>
            <a:xfrm>
              <a:off x="1919125" y="1067025"/>
              <a:ext cx="36875" cy="40150"/>
            </a:xfrm>
            <a:custGeom>
              <a:avLst/>
              <a:gdLst/>
              <a:ahLst/>
              <a:cxnLst/>
              <a:rect l="l" t="t" r="r" b="b"/>
              <a:pathLst>
                <a:path w="1475" h="1606" extrusionOk="0">
                  <a:moveTo>
                    <a:pt x="895" y="300"/>
                  </a:moveTo>
                  <a:cubicBezTo>
                    <a:pt x="927" y="300"/>
                    <a:pt x="962" y="310"/>
                    <a:pt x="996" y="327"/>
                  </a:cubicBezTo>
                  <a:cubicBezTo>
                    <a:pt x="1073" y="365"/>
                    <a:pt x="1111" y="442"/>
                    <a:pt x="1111" y="519"/>
                  </a:cubicBezTo>
                  <a:cubicBezTo>
                    <a:pt x="1092" y="614"/>
                    <a:pt x="1054" y="748"/>
                    <a:pt x="958" y="921"/>
                  </a:cubicBezTo>
                  <a:cubicBezTo>
                    <a:pt x="862" y="1093"/>
                    <a:pt x="786" y="1208"/>
                    <a:pt x="709" y="1265"/>
                  </a:cubicBezTo>
                  <a:cubicBezTo>
                    <a:pt x="677" y="1297"/>
                    <a:pt x="640" y="1311"/>
                    <a:pt x="600" y="1311"/>
                  </a:cubicBezTo>
                  <a:cubicBezTo>
                    <a:pt x="567" y="1311"/>
                    <a:pt x="533" y="1301"/>
                    <a:pt x="498" y="1284"/>
                  </a:cubicBezTo>
                  <a:cubicBezTo>
                    <a:pt x="422" y="1246"/>
                    <a:pt x="384" y="1169"/>
                    <a:pt x="384" y="1093"/>
                  </a:cubicBezTo>
                  <a:cubicBezTo>
                    <a:pt x="384" y="997"/>
                    <a:pt x="441" y="863"/>
                    <a:pt x="537" y="691"/>
                  </a:cubicBezTo>
                  <a:cubicBezTo>
                    <a:pt x="632" y="519"/>
                    <a:pt x="709" y="404"/>
                    <a:pt x="786" y="346"/>
                  </a:cubicBezTo>
                  <a:cubicBezTo>
                    <a:pt x="817" y="315"/>
                    <a:pt x="855" y="300"/>
                    <a:pt x="895" y="300"/>
                  </a:cubicBezTo>
                  <a:close/>
                  <a:moveTo>
                    <a:pt x="825" y="1"/>
                  </a:moveTo>
                  <a:cubicBezTo>
                    <a:pt x="751" y="1"/>
                    <a:pt x="680" y="15"/>
                    <a:pt x="613" y="40"/>
                  </a:cubicBezTo>
                  <a:cubicBezTo>
                    <a:pt x="441" y="117"/>
                    <a:pt x="307" y="270"/>
                    <a:pt x="173" y="499"/>
                  </a:cubicBezTo>
                  <a:cubicBezTo>
                    <a:pt x="58" y="729"/>
                    <a:pt x="1" y="940"/>
                    <a:pt x="39" y="1112"/>
                  </a:cubicBezTo>
                  <a:cubicBezTo>
                    <a:pt x="77" y="1284"/>
                    <a:pt x="173" y="1418"/>
                    <a:pt x="364" y="1514"/>
                  </a:cubicBezTo>
                  <a:cubicBezTo>
                    <a:pt x="459" y="1577"/>
                    <a:pt x="554" y="1605"/>
                    <a:pt x="649" y="1605"/>
                  </a:cubicBezTo>
                  <a:cubicBezTo>
                    <a:pt x="726" y="1605"/>
                    <a:pt x="804" y="1587"/>
                    <a:pt x="881" y="1552"/>
                  </a:cubicBezTo>
                  <a:cubicBezTo>
                    <a:pt x="1054" y="1495"/>
                    <a:pt x="1188" y="1342"/>
                    <a:pt x="1322" y="1112"/>
                  </a:cubicBezTo>
                  <a:cubicBezTo>
                    <a:pt x="1436" y="882"/>
                    <a:pt x="1475" y="672"/>
                    <a:pt x="1455" y="499"/>
                  </a:cubicBezTo>
                  <a:cubicBezTo>
                    <a:pt x="1417" y="327"/>
                    <a:pt x="1302" y="174"/>
                    <a:pt x="1130" y="78"/>
                  </a:cubicBezTo>
                  <a:cubicBezTo>
                    <a:pt x="1022" y="24"/>
                    <a:pt x="920"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27;p45">
              <a:extLst>
                <a:ext uri="{FF2B5EF4-FFF2-40B4-BE49-F238E27FC236}">
                  <a16:creationId xmlns:a16="http://schemas.microsoft.com/office/drawing/2014/main" id="{386FDEDB-37DD-4F7A-9138-DDC0D6819CE4}"/>
                </a:ext>
              </a:extLst>
            </p:cNvPr>
            <p:cNvSpPr/>
            <p:nvPr/>
          </p:nvSpPr>
          <p:spPr>
            <a:xfrm>
              <a:off x="1958375" y="1083800"/>
              <a:ext cx="19150" cy="15350"/>
            </a:xfrm>
            <a:custGeom>
              <a:avLst/>
              <a:gdLst/>
              <a:ahLst/>
              <a:cxnLst/>
              <a:rect l="l" t="t" r="r" b="b"/>
              <a:pathLst>
                <a:path w="766" h="614" extrusionOk="0">
                  <a:moveTo>
                    <a:pt x="460" y="1"/>
                  </a:moveTo>
                  <a:lnTo>
                    <a:pt x="307" y="250"/>
                  </a:lnTo>
                  <a:lnTo>
                    <a:pt x="0" y="498"/>
                  </a:lnTo>
                  <a:lnTo>
                    <a:pt x="192" y="613"/>
                  </a:lnTo>
                  <a:lnTo>
                    <a:pt x="594" y="441"/>
                  </a:lnTo>
                  <a:lnTo>
                    <a:pt x="766" y="192"/>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28;p45">
              <a:extLst>
                <a:ext uri="{FF2B5EF4-FFF2-40B4-BE49-F238E27FC236}">
                  <a16:creationId xmlns:a16="http://schemas.microsoft.com/office/drawing/2014/main" id="{9F403A59-6A77-4C39-B159-10CC17A333B5}"/>
                </a:ext>
              </a:extLst>
            </p:cNvPr>
            <p:cNvSpPr/>
            <p:nvPr/>
          </p:nvSpPr>
          <p:spPr>
            <a:xfrm>
              <a:off x="1957900" y="1101900"/>
              <a:ext cx="36375" cy="33125"/>
            </a:xfrm>
            <a:custGeom>
              <a:avLst/>
              <a:gdLst/>
              <a:ahLst/>
              <a:cxnLst/>
              <a:rect l="l" t="t" r="r" b="b"/>
              <a:pathLst>
                <a:path w="1455" h="1325" extrusionOk="0">
                  <a:moveTo>
                    <a:pt x="722" y="0"/>
                  </a:moveTo>
                  <a:cubicBezTo>
                    <a:pt x="627" y="0"/>
                    <a:pt x="545" y="55"/>
                    <a:pt x="479" y="138"/>
                  </a:cubicBezTo>
                  <a:cubicBezTo>
                    <a:pt x="421" y="234"/>
                    <a:pt x="383" y="310"/>
                    <a:pt x="402" y="406"/>
                  </a:cubicBezTo>
                  <a:cubicBezTo>
                    <a:pt x="421" y="483"/>
                    <a:pt x="479" y="597"/>
                    <a:pt x="613" y="712"/>
                  </a:cubicBezTo>
                  <a:lnTo>
                    <a:pt x="651" y="770"/>
                  </a:lnTo>
                  <a:cubicBezTo>
                    <a:pt x="708" y="808"/>
                    <a:pt x="747" y="865"/>
                    <a:pt x="747" y="884"/>
                  </a:cubicBezTo>
                  <a:cubicBezTo>
                    <a:pt x="766" y="923"/>
                    <a:pt x="747" y="942"/>
                    <a:pt x="728" y="961"/>
                  </a:cubicBezTo>
                  <a:cubicBezTo>
                    <a:pt x="714" y="989"/>
                    <a:pt x="689" y="1007"/>
                    <a:pt x="662" y="1007"/>
                  </a:cubicBezTo>
                  <a:cubicBezTo>
                    <a:pt x="652" y="1007"/>
                    <a:pt x="642" y="1004"/>
                    <a:pt x="632" y="999"/>
                  </a:cubicBezTo>
                  <a:cubicBezTo>
                    <a:pt x="594" y="999"/>
                    <a:pt x="536" y="980"/>
                    <a:pt x="479" y="923"/>
                  </a:cubicBezTo>
                  <a:cubicBezTo>
                    <a:pt x="421" y="865"/>
                    <a:pt x="364" y="827"/>
                    <a:pt x="306" y="750"/>
                  </a:cubicBezTo>
                  <a:cubicBezTo>
                    <a:pt x="268" y="693"/>
                    <a:pt x="211" y="617"/>
                    <a:pt x="172" y="540"/>
                  </a:cubicBezTo>
                  <a:lnTo>
                    <a:pt x="0" y="770"/>
                  </a:lnTo>
                  <a:cubicBezTo>
                    <a:pt x="58" y="846"/>
                    <a:pt x="115" y="904"/>
                    <a:pt x="172" y="980"/>
                  </a:cubicBezTo>
                  <a:cubicBezTo>
                    <a:pt x="230" y="1038"/>
                    <a:pt x="287" y="1095"/>
                    <a:pt x="345" y="1133"/>
                  </a:cubicBezTo>
                  <a:cubicBezTo>
                    <a:pt x="498" y="1248"/>
                    <a:pt x="613" y="1306"/>
                    <a:pt x="728" y="1325"/>
                  </a:cubicBezTo>
                  <a:cubicBezTo>
                    <a:pt x="842" y="1325"/>
                    <a:pt x="938" y="1286"/>
                    <a:pt x="1015" y="1191"/>
                  </a:cubicBezTo>
                  <a:cubicBezTo>
                    <a:pt x="1091" y="1095"/>
                    <a:pt x="1110" y="999"/>
                    <a:pt x="1110" y="923"/>
                  </a:cubicBezTo>
                  <a:cubicBezTo>
                    <a:pt x="1091" y="827"/>
                    <a:pt x="1015" y="712"/>
                    <a:pt x="881" y="578"/>
                  </a:cubicBezTo>
                  <a:lnTo>
                    <a:pt x="823" y="540"/>
                  </a:lnTo>
                  <a:cubicBezTo>
                    <a:pt x="785" y="483"/>
                    <a:pt x="747" y="444"/>
                    <a:pt x="728" y="406"/>
                  </a:cubicBezTo>
                  <a:cubicBezTo>
                    <a:pt x="728" y="387"/>
                    <a:pt x="728" y="368"/>
                    <a:pt x="747" y="329"/>
                  </a:cubicBezTo>
                  <a:cubicBezTo>
                    <a:pt x="760" y="316"/>
                    <a:pt x="783" y="302"/>
                    <a:pt x="809" y="302"/>
                  </a:cubicBezTo>
                  <a:cubicBezTo>
                    <a:pt x="820" y="302"/>
                    <a:pt x="831" y="305"/>
                    <a:pt x="842" y="310"/>
                  </a:cubicBezTo>
                  <a:cubicBezTo>
                    <a:pt x="881" y="310"/>
                    <a:pt x="919" y="329"/>
                    <a:pt x="976" y="387"/>
                  </a:cubicBezTo>
                  <a:cubicBezTo>
                    <a:pt x="1034" y="425"/>
                    <a:pt x="1091" y="483"/>
                    <a:pt x="1129" y="540"/>
                  </a:cubicBezTo>
                  <a:cubicBezTo>
                    <a:pt x="1187" y="597"/>
                    <a:pt x="1225" y="655"/>
                    <a:pt x="1263" y="731"/>
                  </a:cubicBezTo>
                  <a:lnTo>
                    <a:pt x="1455" y="521"/>
                  </a:lnTo>
                  <a:cubicBezTo>
                    <a:pt x="1397" y="444"/>
                    <a:pt x="1340" y="368"/>
                    <a:pt x="1283" y="329"/>
                  </a:cubicBezTo>
                  <a:cubicBezTo>
                    <a:pt x="1225" y="272"/>
                    <a:pt x="1168" y="215"/>
                    <a:pt x="1129" y="176"/>
                  </a:cubicBezTo>
                  <a:cubicBezTo>
                    <a:pt x="976" y="61"/>
                    <a:pt x="862" y="4"/>
                    <a:pt x="766" y="4"/>
                  </a:cubicBezTo>
                  <a:cubicBezTo>
                    <a:pt x="751" y="2"/>
                    <a:pt x="736"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29;p45">
              <a:extLst>
                <a:ext uri="{FF2B5EF4-FFF2-40B4-BE49-F238E27FC236}">
                  <a16:creationId xmlns:a16="http://schemas.microsoft.com/office/drawing/2014/main" id="{3EBDFDF5-7628-45DC-8795-CEFE5EB6F34F}"/>
                </a:ext>
              </a:extLst>
            </p:cNvPr>
            <p:cNvSpPr/>
            <p:nvPr/>
          </p:nvSpPr>
          <p:spPr>
            <a:xfrm>
              <a:off x="1997125" y="1131900"/>
              <a:ext cx="44525" cy="44750"/>
            </a:xfrm>
            <a:custGeom>
              <a:avLst/>
              <a:gdLst/>
              <a:ahLst/>
              <a:cxnLst/>
              <a:rect l="l" t="t" r="r" b="b"/>
              <a:pathLst>
                <a:path w="1781" h="1790" extrusionOk="0">
                  <a:moveTo>
                    <a:pt x="813" y="0"/>
                  </a:moveTo>
                  <a:cubicBezTo>
                    <a:pt x="643" y="0"/>
                    <a:pt x="485" y="74"/>
                    <a:pt x="326" y="201"/>
                  </a:cubicBezTo>
                  <a:cubicBezTo>
                    <a:pt x="116" y="374"/>
                    <a:pt x="20" y="546"/>
                    <a:pt x="1" y="756"/>
                  </a:cubicBezTo>
                  <a:cubicBezTo>
                    <a:pt x="1" y="967"/>
                    <a:pt x="77" y="1177"/>
                    <a:pt x="230" y="1388"/>
                  </a:cubicBezTo>
                  <a:cubicBezTo>
                    <a:pt x="307" y="1465"/>
                    <a:pt x="384" y="1541"/>
                    <a:pt x="479" y="1618"/>
                  </a:cubicBezTo>
                  <a:cubicBezTo>
                    <a:pt x="575" y="1694"/>
                    <a:pt x="671" y="1752"/>
                    <a:pt x="766" y="1790"/>
                  </a:cubicBezTo>
                  <a:lnTo>
                    <a:pt x="1341" y="1311"/>
                  </a:lnTo>
                  <a:lnTo>
                    <a:pt x="939" y="814"/>
                  </a:lnTo>
                  <a:lnTo>
                    <a:pt x="728" y="986"/>
                  </a:lnTo>
                  <a:lnTo>
                    <a:pt x="900" y="1177"/>
                  </a:lnTo>
                  <a:lnTo>
                    <a:pt x="652" y="1388"/>
                  </a:lnTo>
                  <a:cubicBezTo>
                    <a:pt x="632" y="1369"/>
                    <a:pt x="594" y="1350"/>
                    <a:pt x="575" y="1311"/>
                  </a:cubicBezTo>
                  <a:cubicBezTo>
                    <a:pt x="556" y="1292"/>
                    <a:pt x="518" y="1273"/>
                    <a:pt x="498" y="1235"/>
                  </a:cubicBezTo>
                  <a:cubicBezTo>
                    <a:pt x="403" y="1120"/>
                    <a:pt x="345" y="986"/>
                    <a:pt x="364" y="871"/>
                  </a:cubicBezTo>
                  <a:cubicBezTo>
                    <a:pt x="384" y="756"/>
                    <a:pt x="460" y="642"/>
                    <a:pt x="594" y="527"/>
                  </a:cubicBezTo>
                  <a:cubicBezTo>
                    <a:pt x="709" y="431"/>
                    <a:pt x="843" y="374"/>
                    <a:pt x="958" y="374"/>
                  </a:cubicBezTo>
                  <a:cubicBezTo>
                    <a:pt x="1092" y="393"/>
                    <a:pt x="1207" y="450"/>
                    <a:pt x="1302" y="584"/>
                  </a:cubicBezTo>
                  <a:cubicBezTo>
                    <a:pt x="1360" y="642"/>
                    <a:pt x="1417" y="718"/>
                    <a:pt x="1455" y="814"/>
                  </a:cubicBezTo>
                  <a:cubicBezTo>
                    <a:pt x="1475" y="890"/>
                    <a:pt x="1513" y="986"/>
                    <a:pt x="1532" y="1082"/>
                  </a:cubicBezTo>
                  <a:lnTo>
                    <a:pt x="1781" y="871"/>
                  </a:lnTo>
                  <a:cubicBezTo>
                    <a:pt x="1762" y="775"/>
                    <a:pt x="1723" y="699"/>
                    <a:pt x="1666" y="603"/>
                  </a:cubicBezTo>
                  <a:cubicBezTo>
                    <a:pt x="1628" y="527"/>
                    <a:pt x="1570" y="431"/>
                    <a:pt x="1494" y="354"/>
                  </a:cubicBezTo>
                  <a:cubicBezTo>
                    <a:pt x="1321" y="144"/>
                    <a:pt x="1130" y="29"/>
                    <a:pt x="919" y="10"/>
                  </a:cubicBezTo>
                  <a:cubicBezTo>
                    <a:pt x="883" y="3"/>
                    <a:pt x="848"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30;p45">
              <a:extLst>
                <a:ext uri="{FF2B5EF4-FFF2-40B4-BE49-F238E27FC236}">
                  <a16:creationId xmlns:a16="http://schemas.microsoft.com/office/drawing/2014/main" id="{925D2766-E240-4B2C-97C0-1A8FF9946926}"/>
                </a:ext>
              </a:extLst>
            </p:cNvPr>
            <p:cNvSpPr/>
            <p:nvPr/>
          </p:nvSpPr>
          <p:spPr>
            <a:xfrm>
              <a:off x="2013875" y="1171375"/>
              <a:ext cx="47400" cy="42600"/>
            </a:xfrm>
            <a:custGeom>
              <a:avLst/>
              <a:gdLst/>
              <a:ahLst/>
              <a:cxnLst/>
              <a:rect l="l" t="t" r="r" b="b"/>
              <a:pathLst>
                <a:path w="1896" h="1704" extrusionOk="0">
                  <a:moveTo>
                    <a:pt x="1455" y="383"/>
                  </a:moveTo>
                  <a:lnTo>
                    <a:pt x="1034" y="881"/>
                  </a:lnTo>
                  <a:lnTo>
                    <a:pt x="805" y="517"/>
                  </a:lnTo>
                  <a:lnTo>
                    <a:pt x="1455" y="383"/>
                  </a:lnTo>
                  <a:close/>
                  <a:moveTo>
                    <a:pt x="1647" y="0"/>
                  </a:moveTo>
                  <a:lnTo>
                    <a:pt x="1" y="268"/>
                  </a:lnTo>
                  <a:lnTo>
                    <a:pt x="211" y="632"/>
                  </a:lnTo>
                  <a:lnTo>
                    <a:pt x="498" y="575"/>
                  </a:lnTo>
                  <a:lnTo>
                    <a:pt x="824" y="1111"/>
                  </a:lnTo>
                  <a:lnTo>
                    <a:pt x="632" y="1340"/>
                  </a:lnTo>
                  <a:lnTo>
                    <a:pt x="824" y="1704"/>
                  </a:lnTo>
                  <a:lnTo>
                    <a:pt x="1896" y="402"/>
                  </a:lnTo>
                  <a:lnTo>
                    <a:pt x="1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31;p45">
              <a:extLst>
                <a:ext uri="{FF2B5EF4-FFF2-40B4-BE49-F238E27FC236}">
                  <a16:creationId xmlns:a16="http://schemas.microsoft.com/office/drawing/2014/main" id="{71F1601B-FF11-463A-ADE8-EF3CC58C95CB}"/>
                </a:ext>
              </a:extLst>
            </p:cNvPr>
            <p:cNvSpPr/>
            <p:nvPr/>
          </p:nvSpPr>
          <p:spPr>
            <a:xfrm>
              <a:off x="2036375" y="1204400"/>
              <a:ext cx="48825" cy="46425"/>
            </a:xfrm>
            <a:custGeom>
              <a:avLst/>
              <a:gdLst/>
              <a:ahLst/>
              <a:cxnLst/>
              <a:rect l="l" t="t" r="r" b="b"/>
              <a:pathLst>
                <a:path w="1953" h="1857" extrusionOk="0">
                  <a:moveTo>
                    <a:pt x="1474" y="0"/>
                  </a:moveTo>
                  <a:lnTo>
                    <a:pt x="0" y="536"/>
                  </a:lnTo>
                  <a:lnTo>
                    <a:pt x="134" y="900"/>
                  </a:lnTo>
                  <a:lnTo>
                    <a:pt x="1130" y="517"/>
                  </a:lnTo>
                  <a:lnTo>
                    <a:pt x="326" y="1436"/>
                  </a:lnTo>
                  <a:lnTo>
                    <a:pt x="498" y="1857"/>
                  </a:lnTo>
                  <a:lnTo>
                    <a:pt x="1953" y="1302"/>
                  </a:lnTo>
                  <a:lnTo>
                    <a:pt x="1819" y="957"/>
                  </a:lnTo>
                  <a:lnTo>
                    <a:pt x="823" y="1321"/>
                  </a:lnTo>
                  <a:lnTo>
                    <a:pt x="1627" y="421"/>
                  </a:lnTo>
                  <a:lnTo>
                    <a:pt x="1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32;p45">
              <a:extLst>
                <a:ext uri="{FF2B5EF4-FFF2-40B4-BE49-F238E27FC236}">
                  <a16:creationId xmlns:a16="http://schemas.microsoft.com/office/drawing/2014/main" id="{B6502D8A-BA54-4FE1-B1AA-24C9DE71236D}"/>
                </a:ext>
              </a:extLst>
            </p:cNvPr>
            <p:cNvSpPr/>
            <p:nvPr/>
          </p:nvSpPr>
          <p:spPr>
            <a:xfrm>
              <a:off x="2052150" y="1250625"/>
              <a:ext cx="42150" cy="40875"/>
            </a:xfrm>
            <a:custGeom>
              <a:avLst/>
              <a:gdLst/>
              <a:ahLst/>
              <a:cxnLst/>
              <a:rect l="l" t="t" r="r" b="b"/>
              <a:pathLst>
                <a:path w="1686" h="1635" extrusionOk="0">
                  <a:moveTo>
                    <a:pt x="891" y="0"/>
                  </a:moveTo>
                  <a:cubicBezTo>
                    <a:pt x="821" y="0"/>
                    <a:pt x="748" y="9"/>
                    <a:pt x="671" y="27"/>
                  </a:cubicBezTo>
                  <a:cubicBezTo>
                    <a:pt x="422" y="84"/>
                    <a:pt x="250" y="199"/>
                    <a:pt x="135" y="371"/>
                  </a:cubicBezTo>
                  <a:cubicBezTo>
                    <a:pt x="20" y="544"/>
                    <a:pt x="1" y="773"/>
                    <a:pt x="58" y="1022"/>
                  </a:cubicBezTo>
                  <a:cubicBezTo>
                    <a:pt x="77" y="1137"/>
                    <a:pt x="116" y="1252"/>
                    <a:pt x="154" y="1348"/>
                  </a:cubicBezTo>
                  <a:cubicBezTo>
                    <a:pt x="211" y="1443"/>
                    <a:pt x="269" y="1539"/>
                    <a:pt x="326" y="1635"/>
                  </a:cubicBezTo>
                  <a:lnTo>
                    <a:pt x="1073" y="1482"/>
                  </a:lnTo>
                  <a:lnTo>
                    <a:pt x="939" y="850"/>
                  </a:lnTo>
                  <a:lnTo>
                    <a:pt x="671" y="907"/>
                  </a:lnTo>
                  <a:lnTo>
                    <a:pt x="728" y="1156"/>
                  </a:lnTo>
                  <a:lnTo>
                    <a:pt x="422" y="1214"/>
                  </a:lnTo>
                  <a:cubicBezTo>
                    <a:pt x="403" y="1194"/>
                    <a:pt x="403" y="1156"/>
                    <a:pt x="384" y="1137"/>
                  </a:cubicBezTo>
                  <a:cubicBezTo>
                    <a:pt x="365" y="1099"/>
                    <a:pt x="365" y="1060"/>
                    <a:pt x="345" y="1022"/>
                  </a:cubicBezTo>
                  <a:cubicBezTo>
                    <a:pt x="326" y="869"/>
                    <a:pt x="345" y="735"/>
                    <a:pt x="403" y="639"/>
                  </a:cubicBezTo>
                  <a:cubicBezTo>
                    <a:pt x="479" y="544"/>
                    <a:pt x="594" y="467"/>
                    <a:pt x="767" y="429"/>
                  </a:cubicBezTo>
                  <a:cubicBezTo>
                    <a:pt x="818" y="416"/>
                    <a:pt x="866" y="410"/>
                    <a:pt x="913" y="410"/>
                  </a:cubicBezTo>
                  <a:cubicBezTo>
                    <a:pt x="1007" y="410"/>
                    <a:pt x="1092" y="435"/>
                    <a:pt x="1168" y="486"/>
                  </a:cubicBezTo>
                  <a:cubicBezTo>
                    <a:pt x="1264" y="544"/>
                    <a:pt x="1341" y="658"/>
                    <a:pt x="1379" y="812"/>
                  </a:cubicBezTo>
                  <a:cubicBezTo>
                    <a:pt x="1398" y="907"/>
                    <a:pt x="1398" y="984"/>
                    <a:pt x="1398" y="1080"/>
                  </a:cubicBezTo>
                  <a:cubicBezTo>
                    <a:pt x="1379" y="1175"/>
                    <a:pt x="1360" y="1271"/>
                    <a:pt x="1341" y="1367"/>
                  </a:cubicBezTo>
                  <a:lnTo>
                    <a:pt x="1647" y="1290"/>
                  </a:lnTo>
                  <a:cubicBezTo>
                    <a:pt x="1685" y="1194"/>
                    <a:pt x="1685" y="1099"/>
                    <a:pt x="1685" y="1003"/>
                  </a:cubicBezTo>
                  <a:cubicBezTo>
                    <a:pt x="1685" y="907"/>
                    <a:pt x="1666" y="812"/>
                    <a:pt x="1647" y="716"/>
                  </a:cubicBezTo>
                  <a:cubicBezTo>
                    <a:pt x="1590" y="448"/>
                    <a:pt x="1475" y="257"/>
                    <a:pt x="1302" y="123"/>
                  </a:cubicBezTo>
                  <a:cubicBezTo>
                    <a:pt x="1184" y="43"/>
                    <a:pt x="1046"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33;p45">
              <a:extLst>
                <a:ext uri="{FF2B5EF4-FFF2-40B4-BE49-F238E27FC236}">
                  <a16:creationId xmlns:a16="http://schemas.microsoft.com/office/drawing/2014/main" id="{1B39E3AF-4B30-41F9-89B6-856291CD95AB}"/>
                </a:ext>
              </a:extLst>
            </p:cNvPr>
            <p:cNvSpPr/>
            <p:nvPr/>
          </p:nvSpPr>
          <p:spPr>
            <a:xfrm>
              <a:off x="1714825" y="1397025"/>
              <a:ext cx="405300" cy="269150"/>
            </a:xfrm>
            <a:custGeom>
              <a:avLst/>
              <a:gdLst/>
              <a:ahLst/>
              <a:cxnLst/>
              <a:rect l="l" t="t" r="r" b="b"/>
              <a:pathLst>
                <a:path w="16212" h="10766" extrusionOk="0">
                  <a:moveTo>
                    <a:pt x="10407" y="0"/>
                  </a:moveTo>
                  <a:cubicBezTo>
                    <a:pt x="4800" y="0"/>
                    <a:pt x="0" y="3880"/>
                    <a:pt x="172" y="10689"/>
                  </a:cubicBezTo>
                  <a:cubicBezTo>
                    <a:pt x="287" y="10727"/>
                    <a:pt x="402" y="10747"/>
                    <a:pt x="517" y="10766"/>
                  </a:cubicBezTo>
                  <a:cubicBezTo>
                    <a:pt x="4881" y="8201"/>
                    <a:pt x="11752" y="4181"/>
                    <a:pt x="16135" y="1636"/>
                  </a:cubicBezTo>
                  <a:cubicBezTo>
                    <a:pt x="16154" y="1540"/>
                    <a:pt x="16193" y="1444"/>
                    <a:pt x="16212" y="1368"/>
                  </a:cubicBezTo>
                  <a:cubicBezTo>
                    <a:pt x="14292" y="444"/>
                    <a:pt x="12303" y="0"/>
                    <a:pt x="10407"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7382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12. </a:t>
            </a:r>
            <a:r>
              <a:rPr lang="en-US" b="1" i="0" dirty="0" err="1">
                <a:solidFill>
                  <a:srgbClr val="1B1B1B"/>
                </a:solidFill>
                <a:effectLst/>
                <a:latin typeface="Open Sans" panose="020B0606030504020204" pitchFamily="34" charset="0"/>
              </a:rPr>
              <a:t>Tiến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trình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quản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trị</a:t>
            </a: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953485"/>
            <a:ext cx="8234187" cy="1600438"/>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Hệ thống các tiến trình là danh sách các tiến trình được sử dụng để thực thi các nghiệp vụ của ứng dụng khi cúng vận hành. Ngoài ra, lập trình viên thường mong muốn thực hiện các nhiệm vụ quản trị ứng dụng như là:</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Áp dụng các thay đổi cho cơ sở dữ liệu (như là rails db:migrate với Rails).</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Giao diện điều khiển trực tiếp ứng dụng để vận hành các đoạn mã nguồn tùy ý hoặc kiểm tra các models của ứng dụng với cơ sở dữ liệu hiện tại.</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Thực thi một lần đoạn kịch bản được quản lý trên kho mã nguồn của ứng dụng.</a:t>
            </a:r>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129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2" name="Google Shape;2322;p43"/>
          <p:cNvSpPr txBox="1">
            <a:spLocks noGrp="1"/>
          </p:cNvSpPr>
          <p:nvPr>
            <p:ph type="subTitle" idx="1"/>
          </p:nvPr>
        </p:nvSpPr>
        <p:spPr>
          <a:xfrm>
            <a:off x="529352" y="679237"/>
            <a:ext cx="7723951" cy="828900"/>
          </a:xfrm>
          <a:prstGeom prst="rect">
            <a:avLst/>
          </a:prstGeom>
        </p:spPr>
        <p:txBody>
          <a:bodyPr spcFirstLastPara="1" wrap="square" lIns="91425" tIns="91425" rIns="91425" bIns="91425" anchor="t" anchorCtr="0">
            <a:noAutofit/>
          </a:bodyPr>
          <a:lstStyle/>
          <a:p>
            <a:pPr indent="0" algn="l"/>
            <a:r>
              <a:rPr lang="vi-VN" b="0" i="0" dirty="0">
                <a:solidFill>
                  <a:srgbClr val="1B1B1B"/>
                </a:solidFill>
                <a:effectLst/>
                <a:latin typeface="Open Sans" panose="020B0606030504020204" pitchFamily="34" charset="0"/>
              </a:rPr>
              <a:t>Phương pháp Twelve-Factors có thể áp dụng cho các ứng dụng viết bằng ngôn ngữ lập</a:t>
            </a:r>
            <a:r>
              <a:rPr lang="en-US" b="0" i="0"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trình bất kỳ và sử dụng kết hợp bất kỳ dịch vụ backend. Như tên gọi của nó Twelve-Factors bao gồm 12 yếu tố:</a:t>
            </a:r>
          </a:p>
          <a:p>
            <a:pPr lvl="1" algn="l">
              <a:buFont typeface="+mj-lt"/>
              <a:buAutoNum type="arabicPeriod"/>
            </a:pPr>
            <a:r>
              <a:rPr lang="vi-VN" b="1" i="0" dirty="0">
                <a:solidFill>
                  <a:srgbClr val="1B1B1B"/>
                </a:solidFill>
                <a:effectLst/>
                <a:latin typeface="Open Sans" panose="020B0606030504020204" pitchFamily="34" charset="0"/>
              </a:rPr>
              <a:t>Codebase</a:t>
            </a:r>
            <a:r>
              <a:rPr lang="vi-VN" b="0" i="0" dirty="0">
                <a:solidFill>
                  <a:srgbClr val="1B1B1B"/>
                </a:solidFill>
                <a:effectLst/>
                <a:latin typeface="Open Sans" panose="020B0606030504020204" pitchFamily="34" charset="0"/>
              </a:rPr>
              <a:t> (Codebase được theo dõi với hệ thống quản lý phiên bản, và nhiều lần triển khai)</a:t>
            </a:r>
          </a:p>
          <a:p>
            <a:pPr lvl="1" algn="l">
              <a:buFont typeface="+mj-lt"/>
              <a:buAutoNum type="arabicPeriod"/>
            </a:pPr>
            <a:r>
              <a:rPr lang="vi-VN" b="1" i="0" dirty="0">
                <a:solidFill>
                  <a:srgbClr val="1B1B1B"/>
                </a:solidFill>
                <a:effectLst/>
                <a:latin typeface="Open Sans" panose="020B0606030504020204" pitchFamily="34" charset="0"/>
              </a:rPr>
              <a:t>Dependencies</a:t>
            </a:r>
            <a:r>
              <a:rPr lang="vi-VN" b="0" i="0" dirty="0">
                <a:solidFill>
                  <a:srgbClr val="1B1B1B"/>
                </a:solidFill>
                <a:effectLst/>
                <a:latin typeface="Open Sans" panose="020B0606030504020204" pitchFamily="34" charset="0"/>
              </a:rPr>
              <a:t> (Khai báo rõ ràng và phân tách dependencies)</a:t>
            </a:r>
          </a:p>
          <a:p>
            <a:pPr lvl="1" algn="l">
              <a:buFont typeface="+mj-lt"/>
              <a:buAutoNum type="arabicPeriod"/>
            </a:pPr>
            <a:r>
              <a:rPr lang="vi-VN" b="1" i="0" dirty="0">
                <a:solidFill>
                  <a:srgbClr val="1B1B1B"/>
                </a:solidFill>
                <a:effectLst/>
                <a:latin typeface="Open Sans" panose="020B0606030504020204" pitchFamily="34" charset="0"/>
              </a:rPr>
              <a:t>Cấu hình</a:t>
            </a:r>
            <a:r>
              <a:rPr lang="vi-VN" b="0" i="0" dirty="0">
                <a:solidFill>
                  <a:srgbClr val="1B1B1B"/>
                </a:solidFill>
                <a:effectLst/>
                <a:latin typeface="Open Sans" panose="020B0606030504020204" pitchFamily="34" charset="0"/>
              </a:rPr>
              <a:t> (Lưu trữ cấu hình trong môi trường)</a:t>
            </a:r>
          </a:p>
          <a:p>
            <a:pPr lvl="1" algn="l">
              <a:buFont typeface="+mj-lt"/>
              <a:buAutoNum type="arabicPeriod"/>
            </a:pPr>
            <a:r>
              <a:rPr lang="vi-VN" b="1" i="0" dirty="0">
                <a:solidFill>
                  <a:srgbClr val="1B1B1B"/>
                </a:solidFill>
                <a:effectLst/>
                <a:latin typeface="Open Sans" panose="020B0606030504020204" pitchFamily="34" charset="0"/>
              </a:rPr>
              <a:t>Dịch vụ hỗ trợ</a:t>
            </a:r>
            <a:r>
              <a:rPr lang="vi-VN" b="0" i="0" dirty="0">
                <a:solidFill>
                  <a:srgbClr val="1B1B1B"/>
                </a:solidFill>
                <a:effectLst/>
                <a:latin typeface="Open Sans" panose="020B0606030504020204" pitchFamily="34" charset="0"/>
              </a:rPr>
              <a:t> (Dịch vụ hỗ trợ như tài nguyên bổ sung)</a:t>
            </a:r>
          </a:p>
          <a:p>
            <a:pPr lvl="1" algn="l">
              <a:buFont typeface="+mj-lt"/>
              <a:buAutoNum type="arabicPeriod"/>
            </a:pPr>
            <a:r>
              <a:rPr lang="vi-VN" b="1" i="0" dirty="0">
                <a:solidFill>
                  <a:srgbClr val="1B1B1B"/>
                </a:solidFill>
                <a:effectLst/>
                <a:latin typeface="Open Sans" panose="020B0606030504020204" pitchFamily="34" charset="0"/>
              </a:rPr>
              <a:t>Xây dựng, phát hành, vận hành</a:t>
            </a:r>
            <a:r>
              <a:rPr lang="vi-VN" b="0" i="0" dirty="0">
                <a:solidFill>
                  <a:srgbClr val="1B1B1B"/>
                </a:solidFill>
                <a:effectLst/>
                <a:latin typeface="Open Sans" panose="020B0606030504020204" pitchFamily="34" charset="0"/>
              </a:rPr>
              <a:t> (Tách biệt hoàn toàn giữa các bước xây dựng và vận hành)</a:t>
            </a:r>
          </a:p>
          <a:p>
            <a:pPr lvl="1" algn="l">
              <a:buFont typeface="+mj-lt"/>
              <a:buAutoNum type="arabicPeriod"/>
            </a:pPr>
            <a:r>
              <a:rPr lang="vi-VN" b="1" i="0" dirty="0">
                <a:solidFill>
                  <a:srgbClr val="1B1B1B"/>
                </a:solidFill>
                <a:effectLst/>
                <a:latin typeface="Open Sans" panose="020B0606030504020204" pitchFamily="34" charset="0"/>
              </a:rPr>
              <a:t>Tiến trình</a:t>
            </a:r>
            <a:r>
              <a:rPr lang="vi-VN" b="0" i="0" dirty="0">
                <a:solidFill>
                  <a:srgbClr val="1B1B1B"/>
                </a:solidFill>
                <a:effectLst/>
                <a:latin typeface="Open Sans" panose="020B0606030504020204" pitchFamily="34" charset="0"/>
              </a:rPr>
              <a:t> (Vận hành ứng dụng như là một hoặc nhiều tiến trình phi trạng thái)</a:t>
            </a:r>
          </a:p>
          <a:p>
            <a:pPr lvl="1" algn="l">
              <a:buFont typeface="+mj-lt"/>
              <a:buAutoNum type="arabicPeriod"/>
            </a:pPr>
            <a:r>
              <a:rPr lang="vi-VN" b="1" i="0" dirty="0">
                <a:solidFill>
                  <a:srgbClr val="1B1B1B"/>
                </a:solidFill>
                <a:effectLst/>
                <a:latin typeface="Open Sans" panose="020B0606030504020204" pitchFamily="34" charset="0"/>
              </a:rPr>
              <a:t>Mở cổng mạng</a:t>
            </a:r>
            <a:r>
              <a:rPr lang="vi-VN" b="0" i="0" dirty="0">
                <a:solidFill>
                  <a:srgbClr val="1B1B1B"/>
                </a:solidFill>
                <a:effectLst/>
                <a:latin typeface="Open Sans" panose="020B0606030504020204" pitchFamily="34" charset="0"/>
              </a:rPr>
              <a:t> (Cung cấp các dịch vụ thông qua cổng mạng)</a:t>
            </a:r>
          </a:p>
          <a:p>
            <a:pPr lvl="1" algn="l">
              <a:buFont typeface="+mj-lt"/>
              <a:buAutoNum type="arabicPeriod"/>
            </a:pPr>
            <a:r>
              <a:rPr lang="vi-VN" b="1" i="0" dirty="0">
                <a:solidFill>
                  <a:srgbClr val="1B1B1B"/>
                </a:solidFill>
                <a:effectLst/>
                <a:latin typeface="Open Sans" panose="020B0606030504020204" pitchFamily="34" charset="0"/>
              </a:rPr>
              <a:t>Đồng bộ</a:t>
            </a:r>
            <a:r>
              <a:rPr lang="vi-VN" b="0" i="0" dirty="0">
                <a:solidFill>
                  <a:srgbClr val="1B1B1B"/>
                </a:solidFill>
                <a:effectLst/>
                <a:latin typeface="Open Sans" panose="020B0606030504020204" pitchFamily="34" charset="0"/>
              </a:rPr>
              <a:t> (Mở rộng theo chiều ngang thông qua mô hình tiến trình)</a:t>
            </a:r>
          </a:p>
          <a:p>
            <a:pPr lvl="1" algn="l">
              <a:buFont typeface="+mj-lt"/>
              <a:buAutoNum type="arabicPeriod"/>
            </a:pPr>
            <a:r>
              <a:rPr lang="vi-VN" b="1" i="0" dirty="0">
                <a:solidFill>
                  <a:srgbClr val="1B1B1B"/>
                </a:solidFill>
                <a:effectLst/>
                <a:latin typeface="Open Sans" panose="020B0606030504020204" pitchFamily="34" charset="0"/>
              </a:rPr>
              <a:t>Tính khả dụng</a:t>
            </a:r>
            <a:r>
              <a:rPr lang="vi-VN" b="0" i="0" dirty="0">
                <a:solidFill>
                  <a:srgbClr val="1B1B1B"/>
                </a:solidFill>
                <a:effectLst/>
                <a:latin typeface="Open Sans" panose="020B0606030504020204" pitchFamily="34" charset="0"/>
              </a:rPr>
              <a:t> (Tối ưu hóa với việc khởi động nhanh và dừng phần mềm ổn định)</a:t>
            </a:r>
          </a:p>
          <a:p>
            <a:pPr lvl="1" algn="l">
              <a:buFont typeface="+mj-lt"/>
              <a:buAutoNum type="arabicPeriod"/>
            </a:pPr>
            <a:r>
              <a:rPr lang="vi-VN" b="1" i="0" dirty="0">
                <a:solidFill>
                  <a:srgbClr val="1B1B1B"/>
                </a:solidFill>
                <a:effectLst/>
                <a:latin typeface="Open Sans" panose="020B0606030504020204" pitchFamily="34" charset="0"/>
              </a:rPr>
              <a:t>Sự tương đồng giữa quá trình phát triển và vận hành thực tế</a:t>
            </a:r>
            <a:r>
              <a:rPr lang="vi-VN" b="0" i="0" dirty="0">
                <a:solidFill>
                  <a:srgbClr val="1B1B1B"/>
                </a:solidFill>
                <a:effectLst/>
                <a:latin typeface="Open Sans" panose="020B0606030504020204" pitchFamily="34" charset="0"/>
              </a:rPr>
              <a:t> (Giữ cho môi trường development, staging, production giống nhau nhất có thể)</a:t>
            </a:r>
          </a:p>
          <a:p>
            <a:pPr lvl="1" algn="l">
              <a:buFont typeface="+mj-lt"/>
              <a:buAutoNum type="arabicPeriod"/>
            </a:pPr>
            <a:r>
              <a:rPr lang="vi-VN" b="1" i="0" dirty="0">
                <a:solidFill>
                  <a:srgbClr val="1B1B1B"/>
                </a:solidFill>
                <a:effectLst/>
                <a:latin typeface="Open Sans" panose="020B0606030504020204" pitchFamily="34" charset="0"/>
              </a:rPr>
              <a:t>Nhật ký</a:t>
            </a:r>
            <a:r>
              <a:rPr lang="vi-VN" b="0" i="0" dirty="0">
                <a:solidFill>
                  <a:srgbClr val="1B1B1B"/>
                </a:solidFill>
                <a:effectLst/>
                <a:latin typeface="Open Sans" panose="020B0606030504020204" pitchFamily="34" charset="0"/>
              </a:rPr>
              <a:t> (Nhật ký coi như là các luồng sự kiện)</a:t>
            </a:r>
          </a:p>
          <a:p>
            <a:pPr lvl="1" algn="l">
              <a:buFont typeface="+mj-lt"/>
              <a:buAutoNum type="arabicPeriod"/>
            </a:pPr>
            <a:r>
              <a:rPr lang="vi-VN" b="1" i="0" dirty="0">
                <a:solidFill>
                  <a:srgbClr val="1B1B1B"/>
                </a:solidFill>
                <a:effectLst/>
                <a:latin typeface="Open Sans" panose="020B0606030504020204" pitchFamily="34" charset="0"/>
              </a:rPr>
              <a:t>Tiến trình quản trị</a:t>
            </a:r>
            <a:r>
              <a:rPr lang="vi-VN" b="0" i="0" dirty="0">
                <a:solidFill>
                  <a:srgbClr val="1B1B1B"/>
                </a:solidFill>
                <a:effectLst/>
                <a:latin typeface="Open Sans" panose="020B0606030504020204" pitchFamily="34" charset="0"/>
              </a:rPr>
              <a:t> (Thực thi nhiệm vụ quản trị như là một tiến trình)</a:t>
            </a:r>
          </a:p>
          <a:p>
            <a:br>
              <a:rPr lang="vi-VN" dirty="0"/>
            </a:br>
            <a:endParaRPr dirty="0"/>
          </a:p>
        </p:txBody>
      </p:sp>
      <p:grpSp>
        <p:nvGrpSpPr>
          <p:cNvPr id="23" name="Google Shape;2350;p44">
            <a:extLst>
              <a:ext uri="{FF2B5EF4-FFF2-40B4-BE49-F238E27FC236}">
                <a16:creationId xmlns:a16="http://schemas.microsoft.com/office/drawing/2014/main" id="{131A5C2C-52AA-4A95-8E8B-3471BA1B64F2}"/>
              </a:ext>
            </a:extLst>
          </p:cNvPr>
          <p:cNvGrpSpPr/>
          <p:nvPr/>
        </p:nvGrpSpPr>
        <p:grpSpPr>
          <a:xfrm rot="6512791">
            <a:off x="-192292" y="174670"/>
            <a:ext cx="1443288" cy="1125222"/>
            <a:chOff x="816275" y="2475500"/>
            <a:chExt cx="841175" cy="655800"/>
          </a:xfrm>
        </p:grpSpPr>
        <p:sp>
          <p:nvSpPr>
            <p:cNvPr id="24" name="Google Shape;2351;p44">
              <a:extLst>
                <a:ext uri="{FF2B5EF4-FFF2-40B4-BE49-F238E27FC236}">
                  <a16:creationId xmlns:a16="http://schemas.microsoft.com/office/drawing/2014/main" id="{F21A7EE5-6059-48AB-A397-41DFDEF82D48}"/>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52;p44">
              <a:extLst>
                <a:ext uri="{FF2B5EF4-FFF2-40B4-BE49-F238E27FC236}">
                  <a16:creationId xmlns:a16="http://schemas.microsoft.com/office/drawing/2014/main" id="{EFFB17E6-CCD9-4A6C-919B-6EA9DAA99E04}"/>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53;p44">
              <a:extLst>
                <a:ext uri="{FF2B5EF4-FFF2-40B4-BE49-F238E27FC236}">
                  <a16:creationId xmlns:a16="http://schemas.microsoft.com/office/drawing/2014/main" id="{E02D220B-11BA-47AA-B550-7F555F771EA1}"/>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4;p44">
              <a:extLst>
                <a:ext uri="{FF2B5EF4-FFF2-40B4-BE49-F238E27FC236}">
                  <a16:creationId xmlns:a16="http://schemas.microsoft.com/office/drawing/2014/main" id="{B497689C-1F6C-463D-93FE-97C33E84F119}"/>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5;p44">
              <a:extLst>
                <a:ext uri="{FF2B5EF4-FFF2-40B4-BE49-F238E27FC236}">
                  <a16:creationId xmlns:a16="http://schemas.microsoft.com/office/drawing/2014/main" id="{C358E759-19AF-4E0B-8087-25421643AD52}"/>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6;p44">
              <a:extLst>
                <a:ext uri="{FF2B5EF4-FFF2-40B4-BE49-F238E27FC236}">
                  <a16:creationId xmlns:a16="http://schemas.microsoft.com/office/drawing/2014/main" id="{5F79889D-FE33-4744-BF98-29A77EECC18D}"/>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57;p44">
              <a:extLst>
                <a:ext uri="{FF2B5EF4-FFF2-40B4-BE49-F238E27FC236}">
                  <a16:creationId xmlns:a16="http://schemas.microsoft.com/office/drawing/2014/main" id="{735E5CB5-3C76-479C-80DA-61EE30C2F582}"/>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58;p44">
              <a:extLst>
                <a:ext uri="{FF2B5EF4-FFF2-40B4-BE49-F238E27FC236}">
                  <a16:creationId xmlns:a16="http://schemas.microsoft.com/office/drawing/2014/main" id="{D8CB0498-C129-4FD0-9F41-4632912C86F6}"/>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59;p44">
              <a:extLst>
                <a:ext uri="{FF2B5EF4-FFF2-40B4-BE49-F238E27FC236}">
                  <a16:creationId xmlns:a16="http://schemas.microsoft.com/office/drawing/2014/main" id="{9FBBF43A-E943-4DE9-A8F6-4B1DED81F74C}"/>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360;p44">
              <a:extLst>
                <a:ext uri="{FF2B5EF4-FFF2-40B4-BE49-F238E27FC236}">
                  <a16:creationId xmlns:a16="http://schemas.microsoft.com/office/drawing/2014/main" id="{A7A30408-64E0-4FA7-8953-7FE903ABDDB3}"/>
                </a:ext>
              </a:extLst>
            </p:cNvPr>
            <p:cNvGrpSpPr/>
            <p:nvPr/>
          </p:nvGrpSpPr>
          <p:grpSpPr>
            <a:xfrm>
              <a:off x="1001450" y="2678200"/>
              <a:ext cx="482750" cy="453100"/>
              <a:chOff x="1001450" y="2678200"/>
              <a:chExt cx="482750" cy="453100"/>
            </a:xfrm>
          </p:grpSpPr>
          <p:sp>
            <p:nvSpPr>
              <p:cNvPr id="34" name="Google Shape;2361;p44">
                <a:extLst>
                  <a:ext uri="{FF2B5EF4-FFF2-40B4-BE49-F238E27FC236}">
                    <a16:creationId xmlns:a16="http://schemas.microsoft.com/office/drawing/2014/main" id="{4DF16155-44D3-4D27-AB97-8F90CE4670C7}"/>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2;p44">
                <a:extLst>
                  <a:ext uri="{FF2B5EF4-FFF2-40B4-BE49-F238E27FC236}">
                    <a16:creationId xmlns:a16="http://schemas.microsoft.com/office/drawing/2014/main" id="{D092EE7F-9D17-4042-A4E9-C76BAF8D5020}"/>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3;p44">
                <a:extLst>
                  <a:ext uri="{FF2B5EF4-FFF2-40B4-BE49-F238E27FC236}">
                    <a16:creationId xmlns:a16="http://schemas.microsoft.com/office/drawing/2014/main" id="{07393A27-403A-4B9A-A7F2-E27ED27AB632}"/>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64;p44">
                <a:extLst>
                  <a:ext uri="{FF2B5EF4-FFF2-40B4-BE49-F238E27FC236}">
                    <a16:creationId xmlns:a16="http://schemas.microsoft.com/office/drawing/2014/main" id="{ED7FA5EC-9B68-4EF3-9AE3-15565AED8445}"/>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65;p44">
                <a:extLst>
                  <a:ext uri="{FF2B5EF4-FFF2-40B4-BE49-F238E27FC236}">
                    <a16:creationId xmlns:a16="http://schemas.microsoft.com/office/drawing/2014/main" id="{1E1006FD-5D4B-4B9F-84CC-4BF6E1B1C577}"/>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66;p44">
                <a:extLst>
                  <a:ext uri="{FF2B5EF4-FFF2-40B4-BE49-F238E27FC236}">
                    <a16:creationId xmlns:a16="http://schemas.microsoft.com/office/drawing/2014/main" id="{AB5169E9-D7D7-43B5-8EDB-549D9A35E977}"/>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67;p44">
                <a:extLst>
                  <a:ext uri="{FF2B5EF4-FFF2-40B4-BE49-F238E27FC236}">
                    <a16:creationId xmlns:a16="http://schemas.microsoft.com/office/drawing/2014/main" id="{F9D370F5-E3AC-415F-92DF-00737BB8A8DF}"/>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68;p44">
                <a:extLst>
                  <a:ext uri="{FF2B5EF4-FFF2-40B4-BE49-F238E27FC236}">
                    <a16:creationId xmlns:a16="http://schemas.microsoft.com/office/drawing/2014/main" id="{30272417-B112-4C85-BB98-C04CF7B61A9D}"/>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69;p44">
                <a:extLst>
                  <a:ext uri="{FF2B5EF4-FFF2-40B4-BE49-F238E27FC236}">
                    <a16:creationId xmlns:a16="http://schemas.microsoft.com/office/drawing/2014/main" id="{D6FBF2BA-8AC6-4A03-BDF3-2519B5555887}"/>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0;p44">
                <a:extLst>
                  <a:ext uri="{FF2B5EF4-FFF2-40B4-BE49-F238E27FC236}">
                    <a16:creationId xmlns:a16="http://schemas.microsoft.com/office/drawing/2014/main" id="{C41DE686-AA01-4DAA-8D11-0FC6B8973C7B}"/>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86566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12. </a:t>
            </a:r>
            <a:r>
              <a:rPr lang="en-US" b="1" i="0" dirty="0" err="1">
                <a:solidFill>
                  <a:srgbClr val="1B1B1B"/>
                </a:solidFill>
                <a:effectLst/>
                <a:latin typeface="Open Sans" panose="020B0606030504020204" pitchFamily="34" charset="0"/>
              </a:rPr>
              <a:t>Tiến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trình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quản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trị</a:t>
            </a: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653798"/>
            <a:ext cx="8234187" cy="2893100"/>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Tiến trình quản trị thực thi một lần nên được vận hành trong một môi trường giống như tiến trình vận hành lâu dài của ứng dụng. Với một bản release, các tiến trình quản trị sử dụng cùng mà nguồn và cấu hình như bất kỳ các tiến trình vận hành trong bản release đó. Đoạn mã quản trị cần được triển khai cùng với mã nguồn của ứng dụng để đảm bảo không có các vấn đề về mặt đồng bộ hóa.</a:t>
            </a:r>
          </a:p>
          <a:p>
            <a:pPr algn="l"/>
            <a:r>
              <a:rPr lang="vi-VN" b="0" i="0" dirty="0">
                <a:solidFill>
                  <a:srgbClr val="1B1B1B"/>
                </a:solidFill>
                <a:effectLst/>
                <a:latin typeface="Open Sans" panose="020B0606030504020204" pitchFamily="34" charset="0"/>
              </a:rPr>
              <a:t>Twelve-Factor App ưu tiên sử dụng các ngôn ngữ cung cấp REPL shell linh hoạt, và làm nó trở nên dễ dàng cho việc thực thi một lần các kịch bản. Trong môi trường triển khai cục bộ, lập trình viên thực thi các tiến trình quản trị bằng cách thực thi trực tiếp các câu lệnh trong thư mục lưu trữ mã nguồn của ứng dụng. Trong môi trường vận hành thực tế, lập trình viên có thể sử dụng ssh hoặc các câu lệnh điều khiển thực thi cơ chế được cung cấp bởi môi trường vận hành của quá trình triển khai để thực thi các tiến trình.</a:t>
            </a:r>
          </a:p>
          <a:p>
            <a:br>
              <a:rPr lang="vi-VN" dirty="0"/>
            </a:br>
            <a:endParaRPr lang="vi-VN" b="0" i="0" dirty="0">
              <a:solidFill>
                <a:srgbClr val="1B1B1B"/>
              </a:solidFill>
              <a:effectLst/>
              <a:latin typeface="Open Sans" panose="020B0606030504020204" pitchFamily="34" charset="0"/>
            </a:endParaRPr>
          </a:p>
        </p:txBody>
      </p:sp>
      <p:grpSp>
        <p:nvGrpSpPr>
          <p:cNvPr id="10" name="Google Shape;2350;p44">
            <a:extLst>
              <a:ext uri="{FF2B5EF4-FFF2-40B4-BE49-F238E27FC236}">
                <a16:creationId xmlns:a16="http://schemas.microsoft.com/office/drawing/2014/main" id="{E13783E8-A02B-430A-A613-EE150AE1D5FC}"/>
              </a:ext>
            </a:extLst>
          </p:cNvPr>
          <p:cNvGrpSpPr/>
          <p:nvPr/>
        </p:nvGrpSpPr>
        <p:grpSpPr>
          <a:xfrm rot="6512791">
            <a:off x="-192292" y="174670"/>
            <a:ext cx="1443288" cy="1125222"/>
            <a:chOff x="816275" y="2475500"/>
            <a:chExt cx="841175" cy="655800"/>
          </a:xfrm>
        </p:grpSpPr>
        <p:sp>
          <p:nvSpPr>
            <p:cNvPr id="11" name="Google Shape;2351;p44">
              <a:extLst>
                <a:ext uri="{FF2B5EF4-FFF2-40B4-BE49-F238E27FC236}">
                  <a16:creationId xmlns:a16="http://schemas.microsoft.com/office/drawing/2014/main" id="{64EB06AA-A042-4202-BD0D-66D70AB19C51}"/>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2;p44">
              <a:extLst>
                <a:ext uri="{FF2B5EF4-FFF2-40B4-BE49-F238E27FC236}">
                  <a16:creationId xmlns:a16="http://schemas.microsoft.com/office/drawing/2014/main" id="{1B445EEA-F715-4F53-B899-04644FF2090B}"/>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3;p44">
              <a:extLst>
                <a:ext uri="{FF2B5EF4-FFF2-40B4-BE49-F238E27FC236}">
                  <a16:creationId xmlns:a16="http://schemas.microsoft.com/office/drawing/2014/main" id="{FF36E8EB-4E48-4948-9E3C-14EFBAF1E5E7}"/>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54;p44">
              <a:extLst>
                <a:ext uri="{FF2B5EF4-FFF2-40B4-BE49-F238E27FC236}">
                  <a16:creationId xmlns:a16="http://schemas.microsoft.com/office/drawing/2014/main" id="{85F1D3F6-F7DB-45D8-9595-90FD90862B42}"/>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55;p44">
              <a:extLst>
                <a:ext uri="{FF2B5EF4-FFF2-40B4-BE49-F238E27FC236}">
                  <a16:creationId xmlns:a16="http://schemas.microsoft.com/office/drawing/2014/main" id="{5FC8AB76-0BC4-4D4D-B756-E701AD9ED0B1}"/>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6;p44">
              <a:extLst>
                <a:ext uri="{FF2B5EF4-FFF2-40B4-BE49-F238E27FC236}">
                  <a16:creationId xmlns:a16="http://schemas.microsoft.com/office/drawing/2014/main" id="{7D423F4B-D2FF-4B1D-B6E1-60971A34054A}"/>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7;p44">
              <a:extLst>
                <a:ext uri="{FF2B5EF4-FFF2-40B4-BE49-F238E27FC236}">
                  <a16:creationId xmlns:a16="http://schemas.microsoft.com/office/drawing/2014/main" id="{EA005778-85D5-4873-B590-CD70BE5CC2C9}"/>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8;p44">
              <a:extLst>
                <a:ext uri="{FF2B5EF4-FFF2-40B4-BE49-F238E27FC236}">
                  <a16:creationId xmlns:a16="http://schemas.microsoft.com/office/drawing/2014/main" id="{B20ACDE1-AAA2-41E0-8370-11BBF867035E}"/>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59;p44">
              <a:extLst>
                <a:ext uri="{FF2B5EF4-FFF2-40B4-BE49-F238E27FC236}">
                  <a16:creationId xmlns:a16="http://schemas.microsoft.com/office/drawing/2014/main" id="{49A9B6BF-8756-487D-8562-CC2691D949A7}"/>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360;p44">
              <a:extLst>
                <a:ext uri="{FF2B5EF4-FFF2-40B4-BE49-F238E27FC236}">
                  <a16:creationId xmlns:a16="http://schemas.microsoft.com/office/drawing/2014/main" id="{36754623-D53E-4D4A-BA21-3F63948DB304}"/>
                </a:ext>
              </a:extLst>
            </p:cNvPr>
            <p:cNvGrpSpPr/>
            <p:nvPr/>
          </p:nvGrpSpPr>
          <p:grpSpPr>
            <a:xfrm>
              <a:off x="1001450" y="2678200"/>
              <a:ext cx="482750" cy="453100"/>
              <a:chOff x="1001450" y="2678200"/>
              <a:chExt cx="482750" cy="453100"/>
            </a:xfrm>
          </p:grpSpPr>
          <p:sp>
            <p:nvSpPr>
              <p:cNvPr id="21" name="Google Shape;2361;p44">
                <a:extLst>
                  <a:ext uri="{FF2B5EF4-FFF2-40B4-BE49-F238E27FC236}">
                    <a16:creationId xmlns:a16="http://schemas.microsoft.com/office/drawing/2014/main" id="{0FFF6484-C3BF-40D9-86EE-DB1D6458C24C}"/>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62;p44">
                <a:extLst>
                  <a:ext uri="{FF2B5EF4-FFF2-40B4-BE49-F238E27FC236}">
                    <a16:creationId xmlns:a16="http://schemas.microsoft.com/office/drawing/2014/main" id="{E6E28EB8-A00B-48F2-B838-78FC053703B3}"/>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3;p44">
                <a:extLst>
                  <a:ext uri="{FF2B5EF4-FFF2-40B4-BE49-F238E27FC236}">
                    <a16:creationId xmlns:a16="http://schemas.microsoft.com/office/drawing/2014/main" id="{CEAD8B86-688F-4092-9108-F1BAC8F9AF3B}"/>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64;p44">
                <a:extLst>
                  <a:ext uri="{FF2B5EF4-FFF2-40B4-BE49-F238E27FC236}">
                    <a16:creationId xmlns:a16="http://schemas.microsoft.com/office/drawing/2014/main" id="{65C7D145-1FD5-4629-BFE4-751151A87F02}"/>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5;p44">
                <a:extLst>
                  <a:ext uri="{FF2B5EF4-FFF2-40B4-BE49-F238E27FC236}">
                    <a16:creationId xmlns:a16="http://schemas.microsoft.com/office/drawing/2014/main" id="{F53EC74C-FCE2-40B3-921C-AD956DCE023D}"/>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6;p44">
                <a:extLst>
                  <a:ext uri="{FF2B5EF4-FFF2-40B4-BE49-F238E27FC236}">
                    <a16:creationId xmlns:a16="http://schemas.microsoft.com/office/drawing/2014/main" id="{81AC7AD4-6713-4ECD-B424-5DF0F880ACD4}"/>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7;p44">
                <a:extLst>
                  <a:ext uri="{FF2B5EF4-FFF2-40B4-BE49-F238E27FC236}">
                    <a16:creationId xmlns:a16="http://schemas.microsoft.com/office/drawing/2014/main" id="{7197D8FF-4237-4F7B-B19B-D229601A8CC2}"/>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8;p44">
                <a:extLst>
                  <a:ext uri="{FF2B5EF4-FFF2-40B4-BE49-F238E27FC236}">
                    <a16:creationId xmlns:a16="http://schemas.microsoft.com/office/drawing/2014/main" id="{8EB8C653-FC12-417B-BC38-8B45EBC2D12D}"/>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9;p44">
                <a:extLst>
                  <a:ext uri="{FF2B5EF4-FFF2-40B4-BE49-F238E27FC236}">
                    <a16:creationId xmlns:a16="http://schemas.microsoft.com/office/drawing/2014/main" id="{8EB1FBF3-6C87-46FD-991E-0533F4B0138A}"/>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70;p44">
                <a:extLst>
                  <a:ext uri="{FF2B5EF4-FFF2-40B4-BE49-F238E27FC236}">
                    <a16:creationId xmlns:a16="http://schemas.microsoft.com/office/drawing/2014/main" id="{4F14B135-DC3C-432E-9B55-8164E449D9AD}"/>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359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1. Codebase</a:t>
            </a:r>
          </a:p>
        </p:txBody>
      </p:sp>
      <p:pic>
        <p:nvPicPr>
          <p:cNvPr id="1028" name="Picture 4">
            <a:extLst>
              <a:ext uri="{FF2B5EF4-FFF2-40B4-BE49-F238E27FC236}">
                <a16:creationId xmlns:a16="http://schemas.microsoft.com/office/drawing/2014/main" id="{36349971-4438-4AD5-879B-F7CF86DC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1563516"/>
            <a:ext cx="3433763" cy="227616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9CC071B-8C90-437D-B30A-F72A13CAEBAB}"/>
              </a:ext>
            </a:extLst>
          </p:cNvPr>
          <p:cNvSpPr txBox="1"/>
          <p:nvPr/>
        </p:nvSpPr>
        <p:spPr>
          <a:xfrm>
            <a:off x="380461" y="1809962"/>
            <a:ext cx="4888477" cy="2246769"/>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Mã code sẽ luôn được theo dõi bởi hệ thống quản lý phiên bản như là Git. Một bản lưu của cơ sở dữ liệu các phiên bản được gọi là kho mã (code repository). Một mã code là bất kỳ một repo riêng lẻ (trong một hệ thống quản lý phiên bản thống nhất như Subversion), hoặc bất kì một nhóm các repo chia sẻ cùng một commit nguồn (trong một hệ thống quản lý phiên bản kiểu phân quyển như Git).</a:t>
            </a:r>
          </a:p>
          <a:p>
            <a:br>
              <a:rPr lang="vi-VN" b="0" i="0" dirty="0">
                <a:solidFill>
                  <a:srgbClr val="1B1B1B"/>
                </a:solidFill>
                <a:effectLst/>
                <a:latin typeface="Open Sans" panose="020B0606030504020204" pitchFamily="34" charset="0"/>
              </a:rPr>
            </a:br>
            <a:endParaRPr lang="en-US" dirty="0"/>
          </a:p>
        </p:txBody>
      </p:sp>
      <p:grpSp>
        <p:nvGrpSpPr>
          <p:cNvPr id="31" name="Google Shape;2390;p45">
            <a:extLst>
              <a:ext uri="{FF2B5EF4-FFF2-40B4-BE49-F238E27FC236}">
                <a16:creationId xmlns:a16="http://schemas.microsoft.com/office/drawing/2014/main" id="{22FE127B-C8E5-443E-89C2-A97D8F99E056}"/>
              </a:ext>
            </a:extLst>
          </p:cNvPr>
          <p:cNvGrpSpPr/>
          <p:nvPr/>
        </p:nvGrpSpPr>
        <p:grpSpPr>
          <a:xfrm rot="-900114">
            <a:off x="7881233" y="899352"/>
            <a:ext cx="1200945" cy="1011137"/>
            <a:chOff x="1337725" y="995750"/>
            <a:chExt cx="796275" cy="670425"/>
          </a:xfrm>
        </p:grpSpPr>
        <p:sp>
          <p:nvSpPr>
            <p:cNvPr id="32" name="Google Shape;2391;p45">
              <a:extLst>
                <a:ext uri="{FF2B5EF4-FFF2-40B4-BE49-F238E27FC236}">
                  <a16:creationId xmlns:a16="http://schemas.microsoft.com/office/drawing/2014/main" id="{2F5D0032-9031-4064-8C7D-53BD699C7031}"/>
                </a:ext>
              </a:extLst>
            </p:cNvPr>
            <p:cNvSpPr/>
            <p:nvPr/>
          </p:nvSpPr>
          <p:spPr>
            <a:xfrm>
              <a:off x="1337725" y="995750"/>
              <a:ext cx="796275" cy="670425"/>
            </a:xfrm>
            <a:custGeom>
              <a:avLst/>
              <a:gdLst/>
              <a:ahLst/>
              <a:cxnLst/>
              <a:rect l="l" t="t" r="r" b="b"/>
              <a:pathLst>
                <a:path w="31851" h="26817" extrusionOk="0">
                  <a:moveTo>
                    <a:pt x="18203" y="0"/>
                  </a:moveTo>
                  <a:cubicBezTo>
                    <a:pt x="2172" y="0"/>
                    <a:pt x="0" y="23800"/>
                    <a:pt x="15601" y="26817"/>
                  </a:cubicBezTo>
                  <a:lnTo>
                    <a:pt x="31219" y="17687"/>
                  </a:lnTo>
                  <a:cubicBezTo>
                    <a:pt x="31640" y="16347"/>
                    <a:pt x="31851" y="14950"/>
                    <a:pt x="31851" y="13552"/>
                  </a:cubicBezTo>
                  <a:cubicBezTo>
                    <a:pt x="31851" y="6068"/>
                    <a:pt x="25803" y="1"/>
                    <a:pt x="18319" y="1"/>
                  </a:cubicBezTo>
                  <a:cubicBezTo>
                    <a:pt x="18280" y="1"/>
                    <a:pt x="18241" y="0"/>
                    <a:pt x="18203"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2;p45">
              <a:extLst>
                <a:ext uri="{FF2B5EF4-FFF2-40B4-BE49-F238E27FC236}">
                  <a16:creationId xmlns:a16="http://schemas.microsoft.com/office/drawing/2014/main" id="{D46E35F3-2F2D-4340-B712-4B8BDDF0D5EA}"/>
                </a:ext>
              </a:extLst>
            </p:cNvPr>
            <p:cNvSpPr/>
            <p:nvPr/>
          </p:nvSpPr>
          <p:spPr>
            <a:xfrm>
              <a:off x="1559375" y="1104150"/>
              <a:ext cx="472225" cy="465150"/>
            </a:xfrm>
            <a:custGeom>
              <a:avLst/>
              <a:gdLst/>
              <a:ahLst/>
              <a:cxnLst/>
              <a:rect l="l" t="t" r="r" b="b"/>
              <a:pathLst>
                <a:path w="18889" h="18606" extrusionOk="0">
                  <a:moveTo>
                    <a:pt x="9450" y="0"/>
                  </a:moveTo>
                  <a:cubicBezTo>
                    <a:pt x="4768" y="0"/>
                    <a:pt x="83" y="3072"/>
                    <a:pt x="55" y="9216"/>
                  </a:cubicBezTo>
                  <a:cubicBezTo>
                    <a:pt x="1" y="14443"/>
                    <a:pt x="4419" y="18606"/>
                    <a:pt x="9406" y="18606"/>
                  </a:cubicBezTo>
                  <a:cubicBezTo>
                    <a:pt x="9770" y="18606"/>
                    <a:pt x="10137" y="18583"/>
                    <a:pt x="10505" y="18538"/>
                  </a:cubicBezTo>
                  <a:cubicBezTo>
                    <a:pt x="14640" y="15820"/>
                    <a:pt x="18889" y="15322"/>
                    <a:pt x="18831" y="9216"/>
                  </a:cubicBezTo>
                  <a:cubicBezTo>
                    <a:pt x="18812" y="3072"/>
                    <a:pt x="14132" y="0"/>
                    <a:pt x="9450" y="0"/>
                  </a:cubicBezTo>
                  <a:close/>
                </a:path>
              </a:pathLst>
            </a:custGeom>
            <a:solidFill>
              <a:schemeClr val="lt2"/>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93;p45">
              <a:extLst>
                <a:ext uri="{FF2B5EF4-FFF2-40B4-BE49-F238E27FC236}">
                  <a16:creationId xmlns:a16="http://schemas.microsoft.com/office/drawing/2014/main" id="{8BDB132F-9DE3-4EB6-B8F7-B3C391121114}"/>
                </a:ext>
              </a:extLst>
            </p:cNvPr>
            <p:cNvSpPr/>
            <p:nvPr/>
          </p:nvSpPr>
          <p:spPr>
            <a:xfrm>
              <a:off x="1714800" y="1171125"/>
              <a:ext cx="41675" cy="159375"/>
            </a:xfrm>
            <a:custGeom>
              <a:avLst/>
              <a:gdLst/>
              <a:ahLst/>
              <a:cxnLst/>
              <a:rect l="l" t="t" r="r" b="b"/>
              <a:pathLst>
                <a:path w="1667" h="6375" extrusionOk="0">
                  <a:moveTo>
                    <a:pt x="833" y="1"/>
                  </a:moveTo>
                  <a:cubicBezTo>
                    <a:pt x="417" y="1"/>
                    <a:pt x="1" y="1063"/>
                    <a:pt x="20" y="3188"/>
                  </a:cubicBezTo>
                  <a:cubicBezTo>
                    <a:pt x="1" y="5312"/>
                    <a:pt x="417" y="6375"/>
                    <a:pt x="833" y="6375"/>
                  </a:cubicBezTo>
                  <a:cubicBezTo>
                    <a:pt x="1250" y="6375"/>
                    <a:pt x="1666" y="5312"/>
                    <a:pt x="1647" y="3188"/>
                  </a:cubicBezTo>
                  <a:cubicBezTo>
                    <a:pt x="1666" y="1063"/>
                    <a:pt x="1250"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94;p45">
              <a:extLst>
                <a:ext uri="{FF2B5EF4-FFF2-40B4-BE49-F238E27FC236}">
                  <a16:creationId xmlns:a16="http://schemas.microsoft.com/office/drawing/2014/main" id="{34732C1F-73C4-4623-B900-2DBA7A92D184}"/>
                </a:ext>
              </a:extLst>
            </p:cNvPr>
            <p:cNvSpPr/>
            <p:nvPr/>
          </p:nvSpPr>
          <p:spPr>
            <a:xfrm>
              <a:off x="1828225" y="1171125"/>
              <a:ext cx="41650" cy="159375"/>
            </a:xfrm>
            <a:custGeom>
              <a:avLst/>
              <a:gdLst/>
              <a:ahLst/>
              <a:cxnLst/>
              <a:rect l="l" t="t" r="r" b="b"/>
              <a:pathLst>
                <a:path w="1666" h="6375" extrusionOk="0">
                  <a:moveTo>
                    <a:pt x="833" y="1"/>
                  </a:moveTo>
                  <a:cubicBezTo>
                    <a:pt x="416" y="1"/>
                    <a:pt x="0" y="1063"/>
                    <a:pt x="19" y="3188"/>
                  </a:cubicBezTo>
                  <a:cubicBezTo>
                    <a:pt x="0" y="5312"/>
                    <a:pt x="416" y="6375"/>
                    <a:pt x="833" y="6375"/>
                  </a:cubicBezTo>
                  <a:cubicBezTo>
                    <a:pt x="1249" y="6375"/>
                    <a:pt x="1665" y="5312"/>
                    <a:pt x="1646" y="3188"/>
                  </a:cubicBezTo>
                  <a:cubicBezTo>
                    <a:pt x="1665" y="1063"/>
                    <a:pt x="124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95;p45">
              <a:extLst>
                <a:ext uri="{FF2B5EF4-FFF2-40B4-BE49-F238E27FC236}">
                  <a16:creationId xmlns:a16="http://schemas.microsoft.com/office/drawing/2014/main" id="{0ECE4962-F219-42AA-88FF-922E22B1C25B}"/>
                </a:ext>
              </a:extLst>
            </p:cNvPr>
            <p:cNvSpPr/>
            <p:nvPr/>
          </p:nvSpPr>
          <p:spPr>
            <a:xfrm>
              <a:off x="1613850" y="1329675"/>
              <a:ext cx="68050" cy="50350"/>
            </a:xfrm>
            <a:custGeom>
              <a:avLst/>
              <a:gdLst/>
              <a:ahLst/>
              <a:cxnLst/>
              <a:rect l="l" t="t" r="r" b="b"/>
              <a:pathLst>
                <a:path w="2722" h="2014" extrusionOk="0">
                  <a:moveTo>
                    <a:pt x="2347" y="0"/>
                  </a:moveTo>
                  <a:cubicBezTo>
                    <a:pt x="2299" y="0"/>
                    <a:pt x="2231" y="31"/>
                    <a:pt x="2144" y="100"/>
                  </a:cubicBezTo>
                  <a:cubicBezTo>
                    <a:pt x="1742" y="2014"/>
                    <a:pt x="192" y="1229"/>
                    <a:pt x="0" y="1612"/>
                  </a:cubicBezTo>
                  <a:cubicBezTo>
                    <a:pt x="13" y="1784"/>
                    <a:pt x="73" y="1800"/>
                    <a:pt x="217" y="1800"/>
                  </a:cubicBezTo>
                  <a:cubicBezTo>
                    <a:pt x="249" y="1800"/>
                    <a:pt x="286" y="1800"/>
                    <a:pt x="328" y="1800"/>
                  </a:cubicBezTo>
                  <a:cubicBezTo>
                    <a:pt x="367" y="1800"/>
                    <a:pt x="411" y="1800"/>
                    <a:pt x="459" y="1803"/>
                  </a:cubicBezTo>
                  <a:cubicBezTo>
                    <a:pt x="538" y="1816"/>
                    <a:pt x="614" y="1823"/>
                    <a:pt x="689" y="1823"/>
                  </a:cubicBezTo>
                  <a:cubicBezTo>
                    <a:pt x="1967" y="1823"/>
                    <a:pt x="2722" y="0"/>
                    <a:pt x="2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96;p45">
              <a:extLst>
                <a:ext uri="{FF2B5EF4-FFF2-40B4-BE49-F238E27FC236}">
                  <a16:creationId xmlns:a16="http://schemas.microsoft.com/office/drawing/2014/main" id="{A33BDE99-6232-4708-B58B-DB8A79905169}"/>
                </a:ext>
              </a:extLst>
            </p:cNvPr>
            <p:cNvSpPr/>
            <p:nvPr/>
          </p:nvSpPr>
          <p:spPr>
            <a:xfrm>
              <a:off x="1896475" y="1329675"/>
              <a:ext cx="68625" cy="50350"/>
            </a:xfrm>
            <a:custGeom>
              <a:avLst/>
              <a:gdLst/>
              <a:ahLst/>
              <a:cxnLst/>
              <a:rect l="l" t="t" r="r" b="b"/>
              <a:pathLst>
                <a:path w="2745" h="2014" extrusionOk="0">
                  <a:moveTo>
                    <a:pt x="378" y="0"/>
                  </a:moveTo>
                  <a:cubicBezTo>
                    <a:pt x="0" y="0"/>
                    <a:pt x="744" y="1823"/>
                    <a:pt x="2050" y="1823"/>
                  </a:cubicBezTo>
                  <a:cubicBezTo>
                    <a:pt x="2127" y="1823"/>
                    <a:pt x="2205" y="1816"/>
                    <a:pt x="2285" y="1803"/>
                  </a:cubicBezTo>
                  <a:cubicBezTo>
                    <a:pt x="2330" y="1800"/>
                    <a:pt x="2372" y="1800"/>
                    <a:pt x="2409" y="1800"/>
                  </a:cubicBezTo>
                  <a:cubicBezTo>
                    <a:pt x="2449" y="1800"/>
                    <a:pt x="2484" y="1800"/>
                    <a:pt x="2516" y="1800"/>
                  </a:cubicBezTo>
                  <a:cubicBezTo>
                    <a:pt x="2654" y="1800"/>
                    <a:pt x="2718" y="1784"/>
                    <a:pt x="2744" y="1612"/>
                  </a:cubicBezTo>
                  <a:cubicBezTo>
                    <a:pt x="2534" y="1229"/>
                    <a:pt x="983" y="2014"/>
                    <a:pt x="581" y="100"/>
                  </a:cubicBezTo>
                  <a:cubicBezTo>
                    <a:pt x="494" y="31"/>
                    <a:pt x="426"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97;p45">
              <a:extLst>
                <a:ext uri="{FF2B5EF4-FFF2-40B4-BE49-F238E27FC236}">
                  <a16:creationId xmlns:a16="http://schemas.microsoft.com/office/drawing/2014/main" id="{E1ADA6E9-80B5-42DA-913B-3E829CABFBC6}"/>
                </a:ext>
              </a:extLst>
            </p:cNvPr>
            <p:cNvSpPr/>
            <p:nvPr/>
          </p:nvSpPr>
          <p:spPr>
            <a:xfrm>
              <a:off x="1640625" y="1360875"/>
              <a:ext cx="300725" cy="136925"/>
            </a:xfrm>
            <a:custGeom>
              <a:avLst/>
              <a:gdLst/>
              <a:ahLst/>
              <a:cxnLst/>
              <a:rect l="l" t="t" r="r" b="b"/>
              <a:pathLst>
                <a:path w="12029" h="5477" extrusionOk="0">
                  <a:moveTo>
                    <a:pt x="403" y="0"/>
                  </a:moveTo>
                  <a:lnTo>
                    <a:pt x="403" y="0"/>
                  </a:lnTo>
                  <a:cubicBezTo>
                    <a:pt x="1" y="153"/>
                    <a:pt x="728" y="5379"/>
                    <a:pt x="6260" y="5474"/>
                  </a:cubicBezTo>
                  <a:cubicBezTo>
                    <a:pt x="6313" y="5476"/>
                    <a:pt x="6365" y="5476"/>
                    <a:pt x="6417" y="5476"/>
                  </a:cubicBezTo>
                  <a:cubicBezTo>
                    <a:pt x="10973" y="5476"/>
                    <a:pt x="12029" y="69"/>
                    <a:pt x="11441" y="69"/>
                  </a:cubicBezTo>
                  <a:cubicBezTo>
                    <a:pt x="11405" y="69"/>
                    <a:pt x="11362" y="90"/>
                    <a:pt x="11313" y="134"/>
                  </a:cubicBezTo>
                  <a:cubicBezTo>
                    <a:pt x="11331" y="2151"/>
                    <a:pt x="9400" y="5186"/>
                    <a:pt x="6630" y="5186"/>
                  </a:cubicBezTo>
                  <a:cubicBezTo>
                    <a:pt x="6509" y="5186"/>
                    <a:pt x="6385" y="5180"/>
                    <a:pt x="6260" y="5168"/>
                  </a:cubicBezTo>
                  <a:cubicBezTo>
                    <a:pt x="728" y="5130"/>
                    <a:pt x="824" y="191"/>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98;p45">
              <a:extLst>
                <a:ext uri="{FF2B5EF4-FFF2-40B4-BE49-F238E27FC236}">
                  <a16:creationId xmlns:a16="http://schemas.microsoft.com/office/drawing/2014/main" id="{19AC0EE4-AF9D-487E-A3F9-00617AC341E4}"/>
                </a:ext>
              </a:extLst>
            </p:cNvPr>
            <p:cNvSpPr/>
            <p:nvPr/>
          </p:nvSpPr>
          <p:spPr>
            <a:xfrm>
              <a:off x="2057425" y="1336950"/>
              <a:ext cx="41650" cy="31600"/>
            </a:xfrm>
            <a:custGeom>
              <a:avLst/>
              <a:gdLst/>
              <a:ahLst/>
              <a:cxnLst/>
              <a:rect l="l" t="t" r="r" b="b"/>
              <a:pathLst>
                <a:path w="1666" h="1264" extrusionOk="0">
                  <a:moveTo>
                    <a:pt x="192" y="0"/>
                  </a:moveTo>
                  <a:cubicBezTo>
                    <a:pt x="134" y="96"/>
                    <a:pt x="96" y="191"/>
                    <a:pt x="77" y="287"/>
                  </a:cubicBezTo>
                  <a:cubicBezTo>
                    <a:pt x="58" y="383"/>
                    <a:pt x="39" y="498"/>
                    <a:pt x="20" y="593"/>
                  </a:cubicBezTo>
                  <a:cubicBezTo>
                    <a:pt x="0" y="804"/>
                    <a:pt x="39" y="957"/>
                    <a:pt x="115" y="1072"/>
                  </a:cubicBezTo>
                  <a:cubicBezTo>
                    <a:pt x="192" y="1187"/>
                    <a:pt x="307" y="1244"/>
                    <a:pt x="498" y="1263"/>
                  </a:cubicBezTo>
                  <a:cubicBezTo>
                    <a:pt x="613" y="1263"/>
                    <a:pt x="728" y="1244"/>
                    <a:pt x="804" y="1168"/>
                  </a:cubicBezTo>
                  <a:cubicBezTo>
                    <a:pt x="881" y="1110"/>
                    <a:pt x="938" y="976"/>
                    <a:pt x="996" y="804"/>
                  </a:cubicBezTo>
                  <a:lnTo>
                    <a:pt x="1034" y="632"/>
                  </a:lnTo>
                  <a:cubicBezTo>
                    <a:pt x="1072" y="555"/>
                    <a:pt x="1091" y="498"/>
                    <a:pt x="1111" y="479"/>
                  </a:cubicBezTo>
                  <a:cubicBezTo>
                    <a:pt x="1149" y="440"/>
                    <a:pt x="1168" y="440"/>
                    <a:pt x="1225" y="440"/>
                  </a:cubicBezTo>
                  <a:cubicBezTo>
                    <a:pt x="1264" y="440"/>
                    <a:pt x="1321" y="459"/>
                    <a:pt x="1340" y="517"/>
                  </a:cubicBezTo>
                  <a:cubicBezTo>
                    <a:pt x="1359" y="555"/>
                    <a:pt x="1359" y="632"/>
                    <a:pt x="1359" y="727"/>
                  </a:cubicBezTo>
                  <a:cubicBezTo>
                    <a:pt x="1359" y="804"/>
                    <a:pt x="1340" y="880"/>
                    <a:pt x="1302" y="957"/>
                  </a:cubicBezTo>
                  <a:cubicBezTo>
                    <a:pt x="1283" y="1053"/>
                    <a:pt x="1245" y="1129"/>
                    <a:pt x="1206" y="1206"/>
                  </a:cubicBezTo>
                  <a:lnTo>
                    <a:pt x="1532" y="1244"/>
                  </a:lnTo>
                  <a:cubicBezTo>
                    <a:pt x="1570" y="1148"/>
                    <a:pt x="1589" y="1053"/>
                    <a:pt x="1608" y="957"/>
                  </a:cubicBezTo>
                  <a:cubicBezTo>
                    <a:pt x="1627" y="861"/>
                    <a:pt x="1647" y="785"/>
                    <a:pt x="1666" y="689"/>
                  </a:cubicBezTo>
                  <a:cubicBezTo>
                    <a:pt x="1666" y="498"/>
                    <a:pt x="1647" y="364"/>
                    <a:pt x="1570" y="249"/>
                  </a:cubicBezTo>
                  <a:cubicBezTo>
                    <a:pt x="1493" y="134"/>
                    <a:pt x="1379" y="77"/>
                    <a:pt x="1225" y="57"/>
                  </a:cubicBezTo>
                  <a:cubicBezTo>
                    <a:pt x="1091" y="57"/>
                    <a:pt x="996" y="77"/>
                    <a:pt x="919" y="153"/>
                  </a:cubicBezTo>
                  <a:cubicBezTo>
                    <a:pt x="823" y="211"/>
                    <a:pt x="766" y="325"/>
                    <a:pt x="728" y="479"/>
                  </a:cubicBezTo>
                  <a:lnTo>
                    <a:pt x="670" y="632"/>
                  </a:lnTo>
                  <a:cubicBezTo>
                    <a:pt x="651" y="727"/>
                    <a:pt x="613" y="785"/>
                    <a:pt x="594" y="823"/>
                  </a:cubicBezTo>
                  <a:cubicBezTo>
                    <a:pt x="556" y="842"/>
                    <a:pt x="517" y="861"/>
                    <a:pt x="479" y="861"/>
                  </a:cubicBezTo>
                  <a:cubicBezTo>
                    <a:pt x="422" y="861"/>
                    <a:pt x="383" y="823"/>
                    <a:pt x="345" y="785"/>
                  </a:cubicBezTo>
                  <a:cubicBezTo>
                    <a:pt x="326" y="727"/>
                    <a:pt x="307" y="670"/>
                    <a:pt x="326" y="574"/>
                  </a:cubicBezTo>
                  <a:cubicBezTo>
                    <a:pt x="326" y="479"/>
                    <a:pt x="345" y="402"/>
                    <a:pt x="383" y="306"/>
                  </a:cubicBezTo>
                  <a:cubicBezTo>
                    <a:pt x="422" y="211"/>
                    <a:pt x="460" y="115"/>
                    <a:pt x="536" y="19"/>
                  </a:cubicBez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9;p45">
              <a:extLst>
                <a:ext uri="{FF2B5EF4-FFF2-40B4-BE49-F238E27FC236}">
                  <a16:creationId xmlns:a16="http://schemas.microsoft.com/office/drawing/2014/main" id="{F6931F40-BF71-4BE6-9D74-B55F52EFA5DD}"/>
                </a:ext>
              </a:extLst>
            </p:cNvPr>
            <p:cNvSpPr/>
            <p:nvPr/>
          </p:nvSpPr>
          <p:spPr>
            <a:xfrm>
              <a:off x="2049300" y="1371400"/>
              <a:ext cx="46900" cy="49775"/>
            </a:xfrm>
            <a:custGeom>
              <a:avLst/>
              <a:gdLst/>
              <a:ahLst/>
              <a:cxnLst/>
              <a:rect l="l" t="t" r="r" b="b"/>
              <a:pathLst>
                <a:path w="1876" h="1991" extrusionOk="0">
                  <a:moveTo>
                    <a:pt x="325" y="0"/>
                  </a:moveTo>
                  <a:lnTo>
                    <a:pt x="249" y="364"/>
                  </a:lnTo>
                  <a:lnTo>
                    <a:pt x="1378" y="574"/>
                  </a:lnTo>
                  <a:lnTo>
                    <a:pt x="479" y="785"/>
                  </a:lnTo>
                  <a:lnTo>
                    <a:pt x="440" y="1034"/>
                  </a:lnTo>
                  <a:lnTo>
                    <a:pt x="1206" y="1551"/>
                  </a:lnTo>
                  <a:lnTo>
                    <a:pt x="77" y="1340"/>
                  </a:lnTo>
                  <a:lnTo>
                    <a:pt x="0" y="1704"/>
                  </a:lnTo>
                  <a:lnTo>
                    <a:pt x="1550" y="1991"/>
                  </a:lnTo>
                  <a:lnTo>
                    <a:pt x="1646" y="1493"/>
                  </a:lnTo>
                  <a:lnTo>
                    <a:pt x="881" y="976"/>
                  </a:lnTo>
                  <a:lnTo>
                    <a:pt x="1780" y="785"/>
                  </a:lnTo>
                  <a:lnTo>
                    <a:pt x="1876" y="287"/>
                  </a:lnTo>
                  <a:lnTo>
                    <a:pt x="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00;p45">
              <a:extLst>
                <a:ext uri="{FF2B5EF4-FFF2-40B4-BE49-F238E27FC236}">
                  <a16:creationId xmlns:a16="http://schemas.microsoft.com/office/drawing/2014/main" id="{C801EBF3-93EF-4E55-AD33-8CC52943821A}"/>
                </a:ext>
              </a:extLst>
            </p:cNvPr>
            <p:cNvSpPr/>
            <p:nvPr/>
          </p:nvSpPr>
          <p:spPr>
            <a:xfrm>
              <a:off x="2043550" y="1420200"/>
              <a:ext cx="40225" cy="22025"/>
            </a:xfrm>
            <a:custGeom>
              <a:avLst/>
              <a:gdLst/>
              <a:ahLst/>
              <a:cxnLst/>
              <a:rect l="l" t="t" r="r" b="b"/>
              <a:pathLst>
                <a:path w="1609" h="881" extrusionOk="0">
                  <a:moveTo>
                    <a:pt x="115" y="0"/>
                  </a:moveTo>
                  <a:lnTo>
                    <a:pt x="0" y="383"/>
                  </a:lnTo>
                  <a:lnTo>
                    <a:pt x="1474" y="881"/>
                  </a:lnTo>
                  <a:lnTo>
                    <a:pt x="1608" y="498"/>
                  </a:lnTo>
                  <a:lnTo>
                    <a:pt x="1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01;p45">
              <a:extLst>
                <a:ext uri="{FF2B5EF4-FFF2-40B4-BE49-F238E27FC236}">
                  <a16:creationId xmlns:a16="http://schemas.microsoft.com/office/drawing/2014/main" id="{CA38FFD3-658B-4854-A66A-9A77042FEEFE}"/>
                </a:ext>
              </a:extLst>
            </p:cNvPr>
            <p:cNvSpPr/>
            <p:nvPr/>
          </p:nvSpPr>
          <p:spPr>
            <a:xfrm>
              <a:off x="2028225" y="1436000"/>
              <a:ext cx="47875" cy="28250"/>
            </a:xfrm>
            <a:custGeom>
              <a:avLst/>
              <a:gdLst/>
              <a:ahLst/>
              <a:cxnLst/>
              <a:rect l="l" t="t" r="r" b="b"/>
              <a:pathLst>
                <a:path w="1915" h="1130" extrusionOk="0">
                  <a:moveTo>
                    <a:pt x="518" y="0"/>
                  </a:moveTo>
                  <a:lnTo>
                    <a:pt x="1" y="995"/>
                  </a:lnTo>
                  <a:lnTo>
                    <a:pt x="269" y="1129"/>
                  </a:lnTo>
                  <a:lnTo>
                    <a:pt x="594" y="498"/>
                  </a:lnTo>
                  <a:lnTo>
                    <a:pt x="1724" y="1072"/>
                  </a:lnTo>
                  <a:lnTo>
                    <a:pt x="1915" y="727"/>
                  </a:lnTo>
                  <a:lnTo>
                    <a:pt x="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02;p45">
              <a:extLst>
                <a:ext uri="{FF2B5EF4-FFF2-40B4-BE49-F238E27FC236}">
                  <a16:creationId xmlns:a16="http://schemas.microsoft.com/office/drawing/2014/main" id="{1C083252-BDEC-440F-BF66-DC024B3CF957}"/>
                </a:ext>
              </a:extLst>
            </p:cNvPr>
            <p:cNvSpPr/>
            <p:nvPr/>
          </p:nvSpPr>
          <p:spPr>
            <a:xfrm>
              <a:off x="1730125" y="1591500"/>
              <a:ext cx="41175" cy="44050"/>
            </a:xfrm>
            <a:custGeom>
              <a:avLst/>
              <a:gdLst/>
              <a:ahLst/>
              <a:cxnLst/>
              <a:rect l="l" t="t" r="r" b="b"/>
              <a:pathLst>
                <a:path w="1647" h="1762" extrusionOk="0">
                  <a:moveTo>
                    <a:pt x="249" y="1"/>
                  </a:moveTo>
                  <a:lnTo>
                    <a:pt x="0" y="1551"/>
                  </a:lnTo>
                  <a:lnTo>
                    <a:pt x="383" y="1609"/>
                  </a:lnTo>
                  <a:lnTo>
                    <a:pt x="555" y="556"/>
                  </a:lnTo>
                  <a:lnTo>
                    <a:pt x="957" y="1704"/>
                  </a:lnTo>
                  <a:lnTo>
                    <a:pt x="1398" y="1762"/>
                  </a:lnTo>
                  <a:lnTo>
                    <a:pt x="1646" y="211"/>
                  </a:lnTo>
                  <a:lnTo>
                    <a:pt x="1264" y="154"/>
                  </a:lnTo>
                  <a:lnTo>
                    <a:pt x="1091" y="1226"/>
                  </a:lnTo>
                  <a:lnTo>
                    <a:pt x="689" y="77"/>
                  </a:ln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03;p45">
              <a:extLst>
                <a:ext uri="{FF2B5EF4-FFF2-40B4-BE49-F238E27FC236}">
                  <a16:creationId xmlns:a16="http://schemas.microsoft.com/office/drawing/2014/main" id="{2F4376AA-4D0B-4714-8236-100C1A64F03E}"/>
                </a:ext>
              </a:extLst>
            </p:cNvPr>
            <p:cNvSpPr/>
            <p:nvPr/>
          </p:nvSpPr>
          <p:spPr>
            <a:xfrm>
              <a:off x="1686100" y="1581100"/>
              <a:ext cx="41650" cy="42025"/>
            </a:xfrm>
            <a:custGeom>
              <a:avLst/>
              <a:gdLst/>
              <a:ahLst/>
              <a:cxnLst/>
              <a:rect l="l" t="t" r="r" b="b"/>
              <a:pathLst>
                <a:path w="1666" h="1681" extrusionOk="0">
                  <a:moveTo>
                    <a:pt x="536" y="0"/>
                  </a:moveTo>
                  <a:cubicBezTo>
                    <a:pt x="479" y="0"/>
                    <a:pt x="421" y="5"/>
                    <a:pt x="364" y="15"/>
                  </a:cubicBezTo>
                  <a:lnTo>
                    <a:pt x="134" y="742"/>
                  </a:lnTo>
                  <a:lnTo>
                    <a:pt x="728" y="934"/>
                  </a:lnTo>
                  <a:lnTo>
                    <a:pt x="823" y="666"/>
                  </a:lnTo>
                  <a:lnTo>
                    <a:pt x="594" y="589"/>
                  </a:lnTo>
                  <a:lnTo>
                    <a:pt x="689" y="302"/>
                  </a:lnTo>
                  <a:cubicBezTo>
                    <a:pt x="709" y="302"/>
                    <a:pt x="747" y="302"/>
                    <a:pt x="785" y="321"/>
                  </a:cubicBezTo>
                  <a:cubicBezTo>
                    <a:pt x="823" y="321"/>
                    <a:pt x="862" y="340"/>
                    <a:pt x="900" y="340"/>
                  </a:cubicBezTo>
                  <a:cubicBezTo>
                    <a:pt x="1034" y="398"/>
                    <a:pt x="1149" y="474"/>
                    <a:pt x="1187" y="589"/>
                  </a:cubicBezTo>
                  <a:cubicBezTo>
                    <a:pt x="1244" y="704"/>
                    <a:pt x="1244" y="838"/>
                    <a:pt x="1187" y="991"/>
                  </a:cubicBezTo>
                  <a:cubicBezTo>
                    <a:pt x="1149" y="1144"/>
                    <a:pt x="1053" y="1259"/>
                    <a:pt x="957" y="1316"/>
                  </a:cubicBezTo>
                  <a:cubicBezTo>
                    <a:pt x="894" y="1348"/>
                    <a:pt x="825" y="1362"/>
                    <a:pt x="750" y="1362"/>
                  </a:cubicBezTo>
                  <a:cubicBezTo>
                    <a:pt x="689" y="1362"/>
                    <a:pt x="624" y="1353"/>
                    <a:pt x="555" y="1336"/>
                  </a:cubicBezTo>
                  <a:cubicBezTo>
                    <a:pt x="479" y="1297"/>
                    <a:pt x="383" y="1259"/>
                    <a:pt x="326" y="1221"/>
                  </a:cubicBezTo>
                  <a:cubicBezTo>
                    <a:pt x="249" y="1163"/>
                    <a:pt x="173" y="1106"/>
                    <a:pt x="96" y="1029"/>
                  </a:cubicBezTo>
                  <a:lnTo>
                    <a:pt x="0" y="1336"/>
                  </a:lnTo>
                  <a:cubicBezTo>
                    <a:pt x="77" y="1393"/>
                    <a:pt x="153" y="1450"/>
                    <a:pt x="230" y="1508"/>
                  </a:cubicBezTo>
                  <a:cubicBezTo>
                    <a:pt x="326" y="1546"/>
                    <a:pt x="402" y="1584"/>
                    <a:pt x="517" y="1623"/>
                  </a:cubicBezTo>
                  <a:cubicBezTo>
                    <a:pt x="642" y="1661"/>
                    <a:pt x="761" y="1680"/>
                    <a:pt x="874" y="1680"/>
                  </a:cubicBezTo>
                  <a:cubicBezTo>
                    <a:pt x="986" y="1680"/>
                    <a:pt x="1091" y="1661"/>
                    <a:pt x="1187" y="1623"/>
                  </a:cubicBezTo>
                  <a:cubicBezTo>
                    <a:pt x="1378" y="1527"/>
                    <a:pt x="1512" y="1355"/>
                    <a:pt x="1589" y="1125"/>
                  </a:cubicBezTo>
                  <a:cubicBezTo>
                    <a:pt x="1666" y="876"/>
                    <a:pt x="1666" y="666"/>
                    <a:pt x="1551" y="474"/>
                  </a:cubicBezTo>
                  <a:cubicBezTo>
                    <a:pt x="1455" y="302"/>
                    <a:pt x="1283" y="168"/>
                    <a:pt x="1034" y="72"/>
                  </a:cubicBezTo>
                  <a:cubicBezTo>
                    <a:pt x="919" y="53"/>
                    <a:pt x="823" y="15"/>
                    <a:pt x="709" y="15"/>
                  </a:cubicBezTo>
                  <a:cubicBezTo>
                    <a:pt x="651" y="5"/>
                    <a:pt x="594"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04;p45">
              <a:extLst>
                <a:ext uri="{FF2B5EF4-FFF2-40B4-BE49-F238E27FC236}">
                  <a16:creationId xmlns:a16="http://schemas.microsoft.com/office/drawing/2014/main" id="{81783C2A-65F4-4A55-9E13-A065260CF80F}"/>
                </a:ext>
              </a:extLst>
            </p:cNvPr>
            <p:cNvSpPr/>
            <p:nvPr/>
          </p:nvSpPr>
          <p:spPr>
            <a:xfrm>
              <a:off x="1664575" y="1565200"/>
              <a:ext cx="12925" cy="13400"/>
            </a:xfrm>
            <a:custGeom>
              <a:avLst/>
              <a:gdLst/>
              <a:ahLst/>
              <a:cxnLst/>
              <a:rect l="l" t="t" r="r" b="b"/>
              <a:pathLst>
                <a:path w="517" h="536" extrusionOk="0">
                  <a:moveTo>
                    <a:pt x="172" y="0"/>
                  </a:moveTo>
                  <a:lnTo>
                    <a:pt x="0" y="364"/>
                  </a:lnTo>
                  <a:lnTo>
                    <a:pt x="325" y="536"/>
                  </a:lnTo>
                  <a:lnTo>
                    <a:pt x="517" y="172"/>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5;p45">
              <a:extLst>
                <a:ext uri="{FF2B5EF4-FFF2-40B4-BE49-F238E27FC236}">
                  <a16:creationId xmlns:a16="http://schemas.microsoft.com/office/drawing/2014/main" id="{33ADDF2E-2D33-441C-944D-B7C4B8E38813}"/>
                </a:ext>
              </a:extLst>
            </p:cNvPr>
            <p:cNvSpPr/>
            <p:nvPr/>
          </p:nvSpPr>
          <p:spPr>
            <a:xfrm>
              <a:off x="1608100" y="1542225"/>
              <a:ext cx="43575" cy="41650"/>
            </a:xfrm>
            <a:custGeom>
              <a:avLst/>
              <a:gdLst/>
              <a:ahLst/>
              <a:cxnLst/>
              <a:rect l="l" t="t" r="r" b="b"/>
              <a:pathLst>
                <a:path w="1743" h="1666" extrusionOk="0">
                  <a:moveTo>
                    <a:pt x="862" y="0"/>
                  </a:moveTo>
                  <a:cubicBezTo>
                    <a:pt x="747" y="19"/>
                    <a:pt x="613" y="96"/>
                    <a:pt x="517" y="230"/>
                  </a:cubicBezTo>
                  <a:cubicBezTo>
                    <a:pt x="441" y="345"/>
                    <a:pt x="422" y="441"/>
                    <a:pt x="441" y="536"/>
                  </a:cubicBezTo>
                  <a:cubicBezTo>
                    <a:pt x="460" y="651"/>
                    <a:pt x="517" y="766"/>
                    <a:pt x="651" y="881"/>
                  </a:cubicBezTo>
                  <a:lnTo>
                    <a:pt x="766" y="1015"/>
                  </a:lnTo>
                  <a:cubicBezTo>
                    <a:pt x="823" y="1072"/>
                    <a:pt x="862" y="1130"/>
                    <a:pt x="862" y="1168"/>
                  </a:cubicBezTo>
                  <a:cubicBezTo>
                    <a:pt x="881" y="1206"/>
                    <a:pt x="862" y="1244"/>
                    <a:pt x="843" y="1264"/>
                  </a:cubicBezTo>
                  <a:cubicBezTo>
                    <a:pt x="814" y="1307"/>
                    <a:pt x="785" y="1328"/>
                    <a:pt x="748" y="1328"/>
                  </a:cubicBezTo>
                  <a:cubicBezTo>
                    <a:pt x="736" y="1328"/>
                    <a:pt x="723" y="1326"/>
                    <a:pt x="709" y="1321"/>
                  </a:cubicBezTo>
                  <a:cubicBezTo>
                    <a:pt x="670" y="1321"/>
                    <a:pt x="594" y="1302"/>
                    <a:pt x="517" y="1244"/>
                  </a:cubicBezTo>
                  <a:cubicBezTo>
                    <a:pt x="460" y="1187"/>
                    <a:pt x="402" y="1149"/>
                    <a:pt x="345" y="1072"/>
                  </a:cubicBezTo>
                  <a:cubicBezTo>
                    <a:pt x="288" y="1015"/>
                    <a:pt x="249" y="938"/>
                    <a:pt x="192" y="862"/>
                  </a:cubicBezTo>
                  <a:lnTo>
                    <a:pt x="0" y="1130"/>
                  </a:lnTo>
                  <a:cubicBezTo>
                    <a:pt x="58" y="1206"/>
                    <a:pt x="134" y="1283"/>
                    <a:pt x="192" y="1340"/>
                  </a:cubicBezTo>
                  <a:cubicBezTo>
                    <a:pt x="268" y="1398"/>
                    <a:pt x="326" y="1455"/>
                    <a:pt x="402" y="1512"/>
                  </a:cubicBezTo>
                  <a:cubicBezTo>
                    <a:pt x="555" y="1627"/>
                    <a:pt x="689" y="1666"/>
                    <a:pt x="823" y="1666"/>
                  </a:cubicBezTo>
                  <a:cubicBezTo>
                    <a:pt x="957" y="1646"/>
                    <a:pt x="1072" y="1589"/>
                    <a:pt x="1168" y="1455"/>
                  </a:cubicBezTo>
                  <a:cubicBezTo>
                    <a:pt x="1225" y="1359"/>
                    <a:pt x="1264" y="1264"/>
                    <a:pt x="1245" y="1149"/>
                  </a:cubicBezTo>
                  <a:cubicBezTo>
                    <a:pt x="1225" y="1053"/>
                    <a:pt x="1168" y="938"/>
                    <a:pt x="1053" y="823"/>
                  </a:cubicBezTo>
                  <a:lnTo>
                    <a:pt x="957" y="708"/>
                  </a:lnTo>
                  <a:cubicBezTo>
                    <a:pt x="881" y="632"/>
                    <a:pt x="843" y="575"/>
                    <a:pt x="843" y="536"/>
                  </a:cubicBezTo>
                  <a:cubicBezTo>
                    <a:pt x="823" y="498"/>
                    <a:pt x="843" y="460"/>
                    <a:pt x="862" y="421"/>
                  </a:cubicBezTo>
                  <a:cubicBezTo>
                    <a:pt x="890" y="378"/>
                    <a:pt x="919" y="357"/>
                    <a:pt x="956" y="357"/>
                  </a:cubicBezTo>
                  <a:cubicBezTo>
                    <a:pt x="968" y="357"/>
                    <a:pt x="981" y="359"/>
                    <a:pt x="996" y="364"/>
                  </a:cubicBezTo>
                  <a:cubicBezTo>
                    <a:pt x="1053" y="364"/>
                    <a:pt x="1111" y="383"/>
                    <a:pt x="1187" y="441"/>
                  </a:cubicBezTo>
                  <a:cubicBezTo>
                    <a:pt x="1264" y="498"/>
                    <a:pt x="1321" y="555"/>
                    <a:pt x="1379" y="632"/>
                  </a:cubicBezTo>
                  <a:cubicBezTo>
                    <a:pt x="1436" y="708"/>
                    <a:pt x="1493" y="785"/>
                    <a:pt x="1551" y="900"/>
                  </a:cubicBezTo>
                  <a:lnTo>
                    <a:pt x="1742" y="613"/>
                  </a:lnTo>
                  <a:cubicBezTo>
                    <a:pt x="1685" y="536"/>
                    <a:pt x="1627" y="441"/>
                    <a:pt x="1551" y="383"/>
                  </a:cubicBezTo>
                  <a:cubicBezTo>
                    <a:pt x="1474" y="307"/>
                    <a:pt x="1398" y="230"/>
                    <a:pt x="1321" y="173"/>
                  </a:cubicBezTo>
                  <a:cubicBezTo>
                    <a:pt x="1149" y="58"/>
                    <a:pt x="996" y="0"/>
                    <a:pt x="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6;p45">
              <a:extLst>
                <a:ext uri="{FF2B5EF4-FFF2-40B4-BE49-F238E27FC236}">
                  <a16:creationId xmlns:a16="http://schemas.microsoft.com/office/drawing/2014/main" id="{B4451D30-7E39-4D53-90DB-144F63494D77}"/>
                </a:ext>
              </a:extLst>
            </p:cNvPr>
            <p:cNvSpPr/>
            <p:nvPr/>
          </p:nvSpPr>
          <p:spPr>
            <a:xfrm>
              <a:off x="1566475" y="1505375"/>
              <a:ext cx="58400" cy="58875"/>
            </a:xfrm>
            <a:custGeom>
              <a:avLst/>
              <a:gdLst/>
              <a:ahLst/>
              <a:cxnLst/>
              <a:rect l="l" t="t" r="r" b="b"/>
              <a:pathLst>
                <a:path w="2336" h="2355" extrusionOk="0">
                  <a:moveTo>
                    <a:pt x="1091" y="0"/>
                  </a:moveTo>
                  <a:lnTo>
                    <a:pt x="0" y="1130"/>
                  </a:lnTo>
                  <a:lnTo>
                    <a:pt x="364" y="1493"/>
                  </a:lnTo>
                  <a:lnTo>
                    <a:pt x="1206" y="1130"/>
                  </a:lnTo>
                  <a:lnTo>
                    <a:pt x="881" y="1991"/>
                  </a:lnTo>
                  <a:lnTo>
                    <a:pt x="1244" y="2355"/>
                  </a:lnTo>
                  <a:lnTo>
                    <a:pt x="2335" y="1225"/>
                  </a:lnTo>
                  <a:lnTo>
                    <a:pt x="2067" y="958"/>
                  </a:lnTo>
                  <a:lnTo>
                    <a:pt x="1263" y="1781"/>
                  </a:lnTo>
                  <a:lnTo>
                    <a:pt x="1589" y="919"/>
                  </a:lnTo>
                  <a:lnTo>
                    <a:pt x="1417" y="747"/>
                  </a:lnTo>
                  <a:lnTo>
                    <a:pt x="555" y="1091"/>
                  </a:lnTo>
                  <a:lnTo>
                    <a:pt x="555" y="1091"/>
                  </a:lnTo>
                  <a:lnTo>
                    <a:pt x="1359" y="268"/>
                  </a:lnTo>
                  <a:lnTo>
                    <a:pt x="1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07;p45">
              <a:extLst>
                <a:ext uri="{FF2B5EF4-FFF2-40B4-BE49-F238E27FC236}">
                  <a16:creationId xmlns:a16="http://schemas.microsoft.com/office/drawing/2014/main" id="{0DD75F86-D9B1-40FF-8796-75E128803064}"/>
                </a:ext>
              </a:extLst>
            </p:cNvPr>
            <p:cNvSpPr/>
            <p:nvPr/>
          </p:nvSpPr>
          <p:spPr>
            <a:xfrm>
              <a:off x="1553075" y="1491975"/>
              <a:ext cx="37350" cy="32075"/>
            </a:xfrm>
            <a:custGeom>
              <a:avLst/>
              <a:gdLst/>
              <a:ahLst/>
              <a:cxnLst/>
              <a:rect l="l" t="t" r="r" b="b"/>
              <a:pathLst>
                <a:path w="1494" h="1283" extrusionOk="0">
                  <a:moveTo>
                    <a:pt x="1244" y="1"/>
                  </a:moveTo>
                  <a:lnTo>
                    <a:pt x="0" y="977"/>
                  </a:lnTo>
                  <a:lnTo>
                    <a:pt x="268" y="1283"/>
                  </a:lnTo>
                  <a:lnTo>
                    <a:pt x="1493" y="326"/>
                  </a:lnTo>
                  <a:lnTo>
                    <a:pt x="1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8;p45">
              <a:extLst>
                <a:ext uri="{FF2B5EF4-FFF2-40B4-BE49-F238E27FC236}">
                  <a16:creationId xmlns:a16="http://schemas.microsoft.com/office/drawing/2014/main" id="{D14B110F-356E-435D-B513-056288B449ED}"/>
                </a:ext>
              </a:extLst>
            </p:cNvPr>
            <p:cNvSpPr/>
            <p:nvPr/>
          </p:nvSpPr>
          <p:spPr>
            <a:xfrm>
              <a:off x="1541100" y="1462775"/>
              <a:ext cx="38300" cy="45025"/>
            </a:xfrm>
            <a:custGeom>
              <a:avLst/>
              <a:gdLst/>
              <a:ahLst/>
              <a:cxnLst/>
              <a:rect l="l" t="t" r="r" b="b"/>
              <a:pathLst>
                <a:path w="1532" h="1801" extrusionOk="0">
                  <a:moveTo>
                    <a:pt x="939" y="1"/>
                  </a:moveTo>
                  <a:lnTo>
                    <a:pt x="671" y="173"/>
                  </a:lnTo>
                  <a:lnTo>
                    <a:pt x="1053" y="767"/>
                  </a:lnTo>
                  <a:lnTo>
                    <a:pt x="1" y="1456"/>
                  </a:lnTo>
                  <a:lnTo>
                    <a:pt x="230" y="1800"/>
                  </a:lnTo>
                  <a:lnTo>
                    <a:pt x="1532" y="939"/>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9;p45">
              <a:extLst>
                <a:ext uri="{FF2B5EF4-FFF2-40B4-BE49-F238E27FC236}">
                  <a16:creationId xmlns:a16="http://schemas.microsoft.com/office/drawing/2014/main" id="{124E96DC-B25E-4300-92C3-C71748BD3AAB}"/>
                </a:ext>
              </a:extLst>
            </p:cNvPr>
            <p:cNvSpPr/>
            <p:nvPr/>
          </p:nvSpPr>
          <p:spPr>
            <a:xfrm>
              <a:off x="1515275" y="1434550"/>
              <a:ext cx="47400" cy="42150"/>
            </a:xfrm>
            <a:custGeom>
              <a:avLst/>
              <a:gdLst/>
              <a:ahLst/>
              <a:cxnLst/>
              <a:rect l="l" t="t" r="r" b="b"/>
              <a:pathLst>
                <a:path w="1896" h="1686" extrusionOk="0">
                  <a:moveTo>
                    <a:pt x="1417" y="1"/>
                  </a:moveTo>
                  <a:lnTo>
                    <a:pt x="1129" y="135"/>
                  </a:lnTo>
                  <a:lnTo>
                    <a:pt x="1455" y="766"/>
                  </a:lnTo>
                  <a:lnTo>
                    <a:pt x="1129" y="919"/>
                  </a:lnTo>
                  <a:lnTo>
                    <a:pt x="842" y="345"/>
                  </a:lnTo>
                  <a:lnTo>
                    <a:pt x="555" y="479"/>
                  </a:lnTo>
                  <a:lnTo>
                    <a:pt x="842" y="1073"/>
                  </a:lnTo>
                  <a:lnTo>
                    <a:pt x="574" y="1187"/>
                  </a:lnTo>
                  <a:lnTo>
                    <a:pt x="287" y="575"/>
                  </a:lnTo>
                  <a:lnTo>
                    <a:pt x="0" y="709"/>
                  </a:lnTo>
                  <a:lnTo>
                    <a:pt x="479" y="1685"/>
                  </a:lnTo>
                  <a:lnTo>
                    <a:pt x="1895" y="996"/>
                  </a:ln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10;p45">
              <a:extLst>
                <a:ext uri="{FF2B5EF4-FFF2-40B4-BE49-F238E27FC236}">
                  <a16:creationId xmlns:a16="http://schemas.microsoft.com/office/drawing/2014/main" id="{4CC1AF83-8BEB-414A-8E53-1F830D7EE0F0}"/>
                </a:ext>
              </a:extLst>
            </p:cNvPr>
            <p:cNvSpPr/>
            <p:nvPr/>
          </p:nvSpPr>
          <p:spPr>
            <a:xfrm>
              <a:off x="1499950" y="1407750"/>
              <a:ext cx="45000" cy="37825"/>
            </a:xfrm>
            <a:custGeom>
              <a:avLst/>
              <a:gdLst/>
              <a:ahLst/>
              <a:cxnLst/>
              <a:rect l="l" t="t" r="r" b="b"/>
              <a:pathLst>
                <a:path w="1800" h="1513" extrusionOk="0">
                  <a:moveTo>
                    <a:pt x="1" y="1"/>
                  </a:moveTo>
                  <a:lnTo>
                    <a:pt x="135" y="422"/>
                  </a:lnTo>
                  <a:lnTo>
                    <a:pt x="785" y="575"/>
                  </a:lnTo>
                  <a:lnTo>
                    <a:pt x="364" y="1092"/>
                  </a:lnTo>
                  <a:lnTo>
                    <a:pt x="498" y="1513"/>
                  </a:lnTo>
                  <a:lnTo>
                    <a:pt x="1187" y="671"/>
                  </a:lnTo>
                  <a:lnTo>
                    <a:pt x="1800" y="460"/>
                  </a:lnTo>
                  <a:lnTo>
                    <a:pt x="1685" y="77"/>
                  </a:lnTo>
                  <a:lnTo>
                    <a:pt x="1053" y="2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1;p45">
              <a:extLst>
                <a:ext uri="{FF2B5EF4-FFF2-40B4-BE49-F238E27FC236}">
                  <a16:creationId xmlns:a16="http://schemas.microsoft.com/office/drawing/2014/main" id="{234DFDDE-9E4D-4150-BDFE-AB11D9EF2585}"/>
                </a:ext>
              </a:extLst>
            </p:cNvPr>
            <p:cNvSpPr/>
            <p:nvPr/>
          </p:nvSpPr>
          <p:spPr>
            <a:xfrm>
              <a:off x="1492300" y="1352375"/>
              <a:ext cx="41650" cy="32125"/>
            </a:xfrm>
            <a:custGeom>
              <a:avLst/>
              <a:gdLst/>
              <a:ahLst/>
              <a:cxnLst/>
              <a:rect l="l" t="t" r="r" b="b"/>
              <a:pathLst>
                <a:path w="1666" h="1285" extrusionOk="0">
                  <a:moveTo>
                    <a:pt x="536" y="474"/>
                  </a:moveTo>
                  <a:cubicBezTo>
                    <a:pt x="632" y="474"/>
                    <a:pt x="689" y="474"/>
                    <a:pt x="747" y="512"/>
                  </a:cubicBezTo>
                  <a:cubicBezTo>
                    <a:pt x="785" y="531"/>
                    <a:pt x="823" y="589"/>
                    <a:pt x="823" y="646"/>
                  </a:cubicBezTo>
                  <a:cubicBezTo>
                    <a:pt x="843" y="723"/>
                    <a:pt x="823" y="780"/>
                    <a:pt x="785" y="819"/>
                  </a:cubicBezTo>
                  <a:cubicBezTo>
                    <a:pt x="747" y="857"/>
                    <a:pt x="670" y="895"/>
                    <a:pt x="594" y="895"/>
                  </a:cubicBezTo>
                  <a:cubicBezTo>
                    <a:pt x="566" y="901"/>
                    <a:pt x="539" y="903"/>
                    <a:pt x="515" y="903"/>
                  </a:cubicBezTo>
                  <a:cubicBezTo>
                    <a:pt x="456" y="903"/>
                    <a:pt x="410" y="890"/>
                    <a:pt x="383" y="876"/>
                  </a:cubicBezTo>
                  <a:cubicBezTo>
                    <a:pt x="326" y="838"/>
                    <a:pt x="288" y="799"/>
                    <a:pt x="288" y="723"/>
                  </a:cubicBezTo>
                  <a:cubicBezTo>
                    <a:pt x="288" y="646"/>
                    <a:pt x="288" y="608"/>
                    <a:pt x="345" y="551"/>
                  </a:cubicBezTo>
                  <a:cubicBezTo>
                    <a:pt x="383" y="512"/>
                    <a:pt x="441" y="493"/>
                    <a:pt x="536" y="474"/>
                  </a:cubicBezTo>
                  <a:close/>
                  <a:moveTo>
                    <a:pt x="918" y="0"/>
                  </a:moveTo>
                  <a:cubicBezTo>
                    <a:pt x="858" y="0"/>
                    <a:pt x="795" y="5"/>
                    <a:pt x="728" y="15"/>
                  </a:cubicBezTo>
                  <a:cubicBezTo>
                    <a:pt x="479" y="53"/>
                    <a:pt x="307" y="129"/>
                    <a:pt x="173" y="263"/>
                  </a:cubicBezTo>
                  <a:cubicBezTo>
                    <a:pt x="58" y="397"/>
                    <a:pt x="0" y="551"/>
                    <a:pt x="39" y="761"/>
                  </a:cubicBezTo>
                  <a:cubicBezTo>
                    <a:pt x="58" y="933"/>
                    <a:pt x="134" y="1087"/>
                    <a:pt x="249" y="1182"/>
                  </a:cubicBezTo>
                  <a:cubicBezTo>
                    <a:pt x="338" y="1256"/>
                    <a:pt x="439" y="1285"/>
                    <a:pt x="560" y="1285"/>
                  </a:cubicBezTo>
                  <a:cubicBezTo>
                    <a:pt x="595" y="1285"/>
                    <a:pt x="632" y="1282"/>
                    <a:pt x="670" y="1278"/>
                  </a:cubicBezTo>
                  <a:cubicBezTo>
                    <a:pt x="823" y="1259"/>
                    <a:pt x="938" y="1201"/>
                    <a:pt x="1015" y="1087"/>
                  </a:cubicBezTo>
                  <a:cubicBezTo>
                    <a:pt x="1091" y="972"/>
                    <a:pt x="1130" y="838"/>
                    <a:pt x="1111" y="685"/>
                  </a:cubicBezTo>
                  <a:cubicBezTo>
                    <a:pt x="1091" y="627"/>
                    <a:pt x="1072" y="570"/>
                    <a:pt x="1053" y="512"/>
                  </a:cubicBezTo>
                  <a:cubicBezTo>
                    <a:pt x="1034" y="474"/>
                    <a:pt x="996" y="417"/>
                    <a:pt x="957" y="378"/>
                  </a:cubicBezTo>
                  <a:cubicBezTo>
                    <a:pt x="1091" y="378"/>
                    <a:pt x="1187" y="397"/>
                    <a:pt x="1264" y="455"/>
                  </a:cubicBezTo>
                  <a:cubicBezTo>
                    <a:pt x="1340" y="512"/>
                    <a:pt x="1379" y="608"/>
                    <a:pt x="1398" y="723"/>
                  </a:cubicBezTo>
                  <a:cubicBezTo>
                    <a:pt x="1417" y="780"/>
                    <a:pt x="1417" y="838"/>
                    <a:pt x="1398" y="895"/>
                  </a:cubicBezTo>
                  <a:cubicBezTo>
                    <a:pt x="1398" y="953"/>
                    <a:pt x="1379" y="1029"/>
                    <a:pt x="1359" y="1087"/>
                  </a:cubicBezTo>
                  <a:lnTo>
                    <a:pt x="1646" y="1048"/>
                  </a:lnTo>
                  <a:cubicBezTo>
                    <a:pt x="1666" y="991"/>
                    <a:pt x="1666" y="914"/>
                    <a:pt x="1666" y="857"/>
                  </a:cubicBezTo>
                  <a:cubicBezTo>
                    <a:pt x="1666" y="780"/>
                    <a:pt x="1666" y="704"/>
                    <a:pt x="1666" y="627"/>
                  </a:cubicBezTo>
                  <a:cubicBezTo>
                    <a:pt x="1627" y="417"/>
                    <a:pt x="1532" y="244"/>
                    <a:pt x="1359" y="129"/>
                  </a:cubicBezTo>
                  <a:cubicBezTo>
                    <a:pt x="1245" y="43"/>
                    <a:pt x="1097"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12;p45">
              <a:extLst>
                <a:ext uri="{FF2B5EF4-FFF2-40B4-BE49-F238E27FC236}">
                  <a16:creationId xmlns:a16="http://schemas.microsoft.com/office/drawing/2014/main" id="{9ACF3122-5008-4D9D-A98A-986969E19DD9}"/>
                </a:ext>
              </a:extLst>
            </p:cNvPr>
            <p:cNvSpPr/>
            <p:nvPr/>
          </p:nvSpPr>
          <p:spPr>
            <a:xfrm>
              <a:off x="1490850" y="1314450"/>
              <a:ext cx="41200" cy="32650"/>
            </a:xfrm>
            <a:custGeom>
              <a:avLst/>
              <a:gdLst/>
              <a:ahLst/>
              <a:cxnLst/>
              <a:rect l="l" t="t" r="r" b="b"/>
              <a:pathLst>
                <a:path w="1648" h="1306" extrusionOk="0">
                  <a:moveTo>
                    <a:pt x="670" y="414"/>
                  </a:moveTo>
                  <a:cubicBezTo>
                    <a:pt x="717" y="414"/>
                    <a:pt x="768" y="416"/>
                    <a:pt x="824" y="421"/>
                  </a:cubicBezTo>
                  <a:cubicBezTo>
                    <a:pt x="1015" y="421"/>
                    <a:pt x="1169" y="441"/>
                    <a:pt x="1245" y="498"/>
                  </a:cubicBezTo>
                  <a:cubicBezTo>
                    <a:pt x="1322" y="536"/>
                    <a:pt x="1360" y="594"/>
                    <a:pt x="1360" y="689"/>
                  </a:cubicBezTo>
                  <a:cubicBezTo>
                    <a:pt x="1360" y="766"/>
                    <a:pt x="1303" y="823"/>
                    <a:pt x="1226" y="862"/>
                  </a:cubicBezTo>
                  <a:cubicBezTo>
                    <a:pt x="1149" y="900"/>
                    <a:pt x="996" y="900"/>
                    <a:pt x="805" y="900"/>
                  </a:cubicBezTo>
                  <a:cubicBezTo>
                    <a:pt x="613" y="881"/>
                    <a:pt x="460" y="862"/>
                    <a:pt x="384" y="823"/>
                  </a:cubicBezTo>
                  <a:cubicBezTo>
                    <a:pt x="307" y="785"/>
                    <a:pt x="269" y="709"/>
                    <a:pt x="288" y="632"/>
                  </a:cubicBezTo>
                  <a:cubicBezTo>
                    <a:pt x="288" y="536"/>
                    <a:pt x="326" y="479"/>
                    <a:pt x="403" y="441"/>
                  </a:cubicBezTo>
                  <a:cubicBezTo>
                    <a:pt x="471" y="427"/>
                    <a:pt x="557" y="414"/>
                    <a:pt x="670" y="414"/>
                  </a:cubicBezTo>
                  <a:close/>
                  <a:moveTo>
                    <a:pt x="843" y="0"/>
                  </a:moveTo>
                  <a:cubicBezTo>
                    <a:pt x="594" y="0"/>
                    <a:pt x="384" y="39"/>
                    <a:pt x="231" y="154"/>
                  </a:cubicBezTo>
                  <a:cubicBezTo>
                    <a:pt x="97" y="249"/>
                    <a:pt x="20" y="402"/>
                    <a:pt x="1" y="613"/>
                  </a:cubicBezTo>
                  <a:cubicBezTo>
                    <a:pt x="1" y="823"/>
                    <a:pt x="58" y="977"/>
                    <a:pt x="192" y="1111"/>
                  </a:cubicBezTo>
                  <a:cubicBezTo>
                    <a:pt x="326" y="1225"/>
                    <a:pt x="518" y="1283"/>
                    <a:pt x="786" y="1302"/>
                  </a:cubicBezTo>
                  <a:cubicBezTo>
                    <a:pt x="820" y="1304"/>
                    <a:pt x="854" y="1306"/>
                    <a:pt x="886" y="1306"/>
                  </a:cubicBezTo>
                  <a:cubicBezTo>
                    <a:pt x="1103" y="1306"/>
                    <a:pt x="1265" y="1251"/>
                    <a:pt x="1398" y="1168"/>
                  </a:cubicBezTo>
                  <a:cubicBezTo>
                    <a:pt x="1551" y="1053"/>
                    <a:pt x="1628" y="900"/>
                    <a:pt x="1628" y="689"/>
                  </a:cubicBezTo>
                  <a:cubicBezTo>
                    <a:pt x="1647" y="498"/>
                    <a:pt x="1571" y="326"/>
                    <a:pt x="1437" y="211"/>
                  </a:cubicBezTo>
                  <a:cubicBezTo>
                    <a:pt x="1303" y="96"/>
                    <a:pt x="1111" y="20"/>
                    <a:pt x="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3;p45">
              <a:extLst>
                <a:ext uri="{FF2B5EF4-FFF2-40B4-BE49-F238E27FC236}">
                  <a16:creationId xmlns:a16="http://schemas.microsoft.com/office/drawing/2014/main" id="{E7404330-6818-4004-A5E9-C6C79B420641}"/>
                </a:ext>
              </a:extLst>
            </p:cNvPr>
            <p:cNvSpPr/>
            <p:nvPr/>
          </p:nvSpPr>
          <p:spPr>
            <a:xfrm>
              <a:off x="1504750" y="1269000"/>
              <a:ext cx="31600" cy="28250"/>
            </a:xfrm>
            <a:custGeom>
              <a:avLst/>
              <a:gdLst/>
              <a:ahLst/>
              <a:cxnLst/>
              <a:rect l="l" t="t" r="r" b="b"/>
              <a:pathLst>
                <a:path w="1264" h="1130" extrusionOk="0">
                  <a:moveTo>
                    <a:pt x="153" y="0"/>
                  </a:moveTo>
                  <a:cubicBezTo>
                    <a:pt x="134" y="77"/>
                    <a:pt x="96" y="172"/>
                    <a:pt x="77" y="230"/>
                  </a:cubicBezTo>
                  <a:cubicBezTo>
                    <a:pt x="57" y="306"/>
                    <a:pt x="38" y="383"/>
                    <a:pt x="19" y="459"/>
                  </a:cubicBezTo>
                  <a:cubicBezTo>
                    <a:pt x="0" y="632"/>
                    <a:pt x="0" y="766"/>
                    <a:pt x="57" y="861"/>
                  </a:cubicBezTo>
                  <a:cubicBezTo>
                    <a:pt x="96" y="957"/>
                    <a:pt x="172" y="1015"/>
                    <a:pt x="306" y="1034"/>
                  </a:cubicBezTo>
                  <a:cubicBezTo>
                    <a:pt x="335" y="1038"/>
                    <a:pt x="361" y="1041"/>
                    <a:pt x="386" y="1041"/>
                  </a:cubicBezTo>
                  <a:cubicBezTo>
                    <a:pt x="459" y="1041"/>
                    <a:pt x="517" y="1019"/>
                    <a:pt x="574" y="976"/>
                  </a:cubicBezTo>
                  <a:cubicBezTo>
                    <a:pt x="632" y="919"/>
                    <a:pt x="689" y="804"/>
                    <a:pt x="747" y="632"/>
                  </a:cubicBezTo>
                  <a:lnTo>
                    <a:pt x="766" y="574"/>
                  </a:lnTo>
                  <a:cubicBezTo>
                    <a:pt x="785" y="498"/>
                    <a:pt x="804" y="459"/>
                    <a:pt x="823" y="421"/>
                  </a:cubicBezTo>
                  <a:cubicBezTo>
                    <a:pt x="842" y="402"/>
                    <a:pt x="881" y="402"/>
                    <a:pt x="900" y="402"/>
                  </a:cubicBezTo>
                  <a:cubicBezTo>
                    <a:pt x="938" y="402"/>
                    <a:pt x="976" y="440"/>
                    <a:pt x="995" y="479"/>
                  </a:cubicBezTo>
                  <a:cubicBezTo>
                    <a:pt x="995" y="517"/>
                    <a:pt x="995" y="574"/>
                    <a:pt x="995" y="651"/>
                  </a:cubicBezTo>
                  <a:cubicBezTo>
                    <a:pt x="976" y="727"/>
                    <a:pt x="957" y="804"/>
                    <a:pt x="919" y="881"/>
                  </a:cubicBezTo>
                  <a:cubicBezTo>
                    <a:pt x="900" y="957"/>
                    <a:pt x="861" y="1015"/>
                    <a:pt x="804" y="1091"/>
                  </a:cubicBezTo>
                  <a:lnTo>
                    <a:pt x="1091" y="1129"/>
                  </a:lnTo>
                  <a:cubicBezTo>
                    <a:pt x="1129" y="1053"/>
                    <a:pt x="1168" y="976"/>
                    <a:pt x="1187" y="900"/>
                  </a:cubicBezTo>
                  <a:cubicBezTo>
                    <a:pt x="1206" y="804"/>
                    <a:pt x="1225" y="727"/>
                    <a:pt x="1244" y="651"/>
                  </a:cubicBezTo>
                  <a:cubicBezTo>
                    <a:pt x="1263" y="479"/>
                    <a:pt x="1263" y="325"/>
                    <a:pt x="1206" y="230"/>
                  </a:cubicBezTo>
                  <a:cubicBezTo>
                    <a:pt x="1168" y="134"/>
                    <a:pt x="1091" y="77"/>
                    <a:pt x="957" y="57"/>
                  </a:cubicBezTo>
                  <a:cubicBezTo>
                    <a:pt x="928" y="53"/>
                    <a:pt x="901" y="50"/>
                    <a:pt x="875" y="50"/>
                  </a:cubicBezTo>
                  <a:cubicBezTo>
                    <a:pt x="797" y="50"/>
                    <a:pt x="732" y="72"/>
                    <a:pt x="689" y="115"/>
                  </a:cubicBezTo>
                  <a:cubicBezTo>
                    <a:pt x="613" y="172"/>
                    <a:pt x="555" y="287"/>
                    <a:pt x="498" y="479"/>
                  </a:cubicBezTo>
                  <a:lnTo>
                    <a:pt x="479" y="536"/>
                  </a:lnTo>
                  <a:cubicBezTo>
                    <a:pt x="459" y="593"/>
                    <a:pt x="440" y="651"/>
                    <a:pt x="421" y="670"/>
                  </a:cubicBezTo>
                  <a:cubicBezTo>
                    <a:pt x="408" y="684"/>
                    <a:pt x="394" y="697"/>
                    <a:pt x="374" y="697"/>
                  </a:cubicBezTo>
                  <a:cubicBezTo>
                    <a:pt x="365" y="697"/>
                    <a:pt x="356" y="695"/>
                    <a:pt x="345" y="689"/>
                  </a:cubicBezTo>
                  <a:cubicBezTo>
                    <a:pt x="306" y="689"/>
                    <a:pt x="287" y="670"/>
                    <a:pt x="268" y="632"/>
                  </a:cubicBezTo>
                  <a:cubicBezTo>
                    <a:pt x="268" y="593"/>
                    <a:pt x="268" y="536"/>
                    <a:pt x="268" y="479"/>
                  </a:cubicBezTo>
                  <a:cubicBezTo>
                    <a:pt x="287" y="402"/>
                    <a:pt x="306" y="345"/>
                    <a:pt x="325" y="268"/>
                  </a:cubicBezTo>
                  <a:cubicBezTo>
                    <a:pt x="364" y="191"/>
                    <a:pt x="402" y="115"/>
                    <a:pt x="440" y="38"/>
                  </a:cubicBezTo>
                  <a:lnTo>
                    <a:pt x="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4;p45">
              <a:extLst>
                <a:ext uri="{FF2B5EF4-FFF2-40B4-BE49-F238E27FC236}">
                  <a16:creationId xmlns:a16="http://schemas.microsoft.com/office/drawing/2014/main" id="{8CF4BAE3-2CC6-4ECC-A960-2B1839409C6E}"/>
                </a:ext>
              </a:extLst>
            </p:cNvPr>
            <p:cNvSpPr/>
            <p:nvPr/>
          </p:nvSpPr>
          <p:spPr>
            <a:xfrm>
              <a:off x="1508575" y="1209175"/>
              <a:ext cx="42600" cy="41125"/>
            </a:xfrm>
            <a:custGeom>
              <a:avLst/>
              <a:gdLst/>
              <a:ahLst/>
              <a:cxnLst/>
              <a:rect l="l" t="t" r="r" b="b"/>
              <a:pathLst>
                <a:path w="1704" h="1645" extrusionOk="0">
                  <a:moveTo>
                    <a:pt x="383" y="0"/>
                  </a:moveTo>
                  <a:cubicBezTo>
                    <a:pt x="326" y="58"/>
                    <a:pt x="268" y="134"/>
                    <a:pt x="211" y="230"/>
                  </a:cubicBezTo>
                  <a:cubicBezTo>
                    <a:pt x="153" y="307"/>
                    <a:pt x="115" y="402"/>
                    <a:pt x="77" y="498"/>
                  </a:cubicBezTo>
                  <a:cubicBezTo>
                    <a:pt x="0" y="747"/>
                    <a:pt x="0" y="977"/>
                    <a:pt x="77" y="1168"/>
                  </a:cubicBezTo>
                  <a:cubicBezTo>
                    <a:pt x="153" y="1359"/>
                    <a:pt x="326" y="1513"/>
                    <a:pt x="555" y="1589"/>
                  </a:cubicBezTo>
                  <a:cubicBezTo>
                    <a:pt x="673" y="1625"/>
                    <a:pt x="782" y="1644"/>
                    <a:pt x="884" y="1644"/>
                  </a:cubicBezTo>
                  <a:cubicBezTo>
                    <a:pt x="999" y="1644"/>
                    <a:pt x="1105" y="1621"/>
                    <a:pt x="1206" y="1570"/>
                  </a:cubicBezTo>
                  <a:cubicBezTo>
                    <a:pt x="1378" y="1474"/>
                    <a:pt x="1531" y="1302"/>
                    <a:pt x="1608" y="1053"/>
                  </a:cubicBezTo>
                  <a:cubicBezTo>
                    <a:pt x="1646" y="958"/>
                    <a:pt x="1685" y="843"/>
                    <a:pt x="1685" y="728"/>
                  </a:cubicBezTo>
                  <a:cubicBezTo>
                    <a:pt x="1704" y="613"/>
                    <a:pt x="1704" y="517"/>
                    <a:pt x="1685" y="402"/>
                  </a:cubicBezTo>
                  <a:lnTo>
                    <a:pt x="976" y="154"/>
                  </a:lnTo>
                  <a:lnTo>
                    <a:pt x="766" y="747"/>
                  </a:lnTo>
                  <a:lnTo>
                    <a:pt x="1015" y="824"/>
                  </a:lnTo>
                  <a:lnTo>
                    <a:pt x="1110" y="594"/>
                  </a:lnTo>
                  <a:lnTo>
                    <a:pt x="1397" y="709"/>
                  </a:lnTo>
                  <a:cubicBezTo>
                    <a:pt x="1397" y="728"/>
                    <a:pt x="1397" y="766"/>
                    <a:pt x="1378" y="804"/>
                  </a:cubicBezTo>
                  <a:cubicBezTo>
                    <a:pt x="1378" y="843"/>
                    <a:pt x="1359" y="881"/>
                    <a:pt x="1359" y="919"/>
                  </a:cubicBezTo>
                  <a:cubicBezTo>
                    <a:pt x="1302" y="1053"/>
                    <a:pt x="1225" y="1149"/>
                    <a:pt x="1110" y="1206"/>
                  </a:cubicBezTo>
                  <a:cubicBezTo>
                    <a:pt x="1062" y="1230"/>
                    <a:pt x="1011" y="1241"/>
                    <a:pt x="956" y="1241"/>
                  </a:cubicBezTo>
                  <a:cubicBezTo>
                    <a:pt x="880" y="1241"/>
                    <a:pt x="797" y="1221"/>
                    <a:pt x="708" y="1187"/>
                  </a:cubicBezTo>
                  <a:cubicBezTo>
                    <a:pt x="536" y="1149"/>
                    <a:pt x="440" y="1053"/>
                    <a:pt x="383" y="938"/>
                  </a:cubicBezTo>
                  <a:cubicBezTo>
                    <a:pt x="326" y="824"/>
                    <a:pt x="326" y="690"/>
                    <a:pt x="383" y="556"/>
                  </a:cubicBezTo>
                  <a:cubicBezTo>
                    <a:pt x="402" y="460"/>
                    <a:pt x="440" y="383"/>
                    <a:pt x="498" y="307"/>
                  </a:cubicBezTo>
                  <a:cubicBezTo>
                    <a:pt x="555" y="249"/>
                    <a:pt x="613" y="173"/>
                    <a:pt x="689" y="96"/>
                  </a:cubicBez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5;p45">
              <a:extLst>
                <a:ext uri="{FF2B5EF4-FFF2-40B4-BE49-F238E27FC236}">
                  <a16:creationId xmlns:a16="http://schemas.microsoft.com/office/drawing/2014/main" id="{F64DFB6B-1DD8-4A04-A780-ED6ED6D08947}"/>
                </a:ext>
              </a:extLst>
            </p:cNvPr>
            <p:cNvSpPr/>
            <p:nvPr/>
          </p:nvSpPr>
          <p:spPr>
            <a:xfrm>
              <a:off x="1525800" y="1178075"/>
              <a:ext cx="47400" cy="42125"/>
            </a:xfrm>
            <a:custGeom>
              <a:avLst/>
              <a:gdLst/>
              <a:ahLst/>
              <a:cxnLst/>
              <a:rect l="l" t="t" r="r" b="b"/>
              <a:pathLst>
                <a:path w="1896" h="1685" extrusionOk="0">
                  <a:moveTo>
                    <a:pt x="440" y="383"/>
                  </a:moveTo>
                  <a:lnTo>
                    <a:pt x="1091" y="498"/>
                  </a:lnTo>
                  <a:lnTo>
                    <a:pt x="881" y="862"/>
                  </a:lnTo>
                  <a:lnTo>
                    <a:pt x="440" y="383"/>
                  </a:lnTo>
                  <a:close/>
                  <a:moveTo>
                    <a:pt x="230" y="0"/>
                  </a:moveTo>
                  <a:lnTo>
                    <a:pt x="0" y="421"/>
                  </a:lnTo>
                  <a:lnTo>
                    <a:pt x="1110" y="1685"/>
                  </a:lnTo>
                  <a:lnTo>
                    <a:pt x="1302" y="1321"/>
                  </a:lnTo>
                  <a:lnTo>
                    <a:pt x="1091" y="1091"/>
                  </a:lnTo>
                  <a:lnTo>
                    <a:pt x="1398" y="536"/>
                  </a:lnTo>
                  <a:lnTo>
                    <a:pt x="1704" y="594"/>
                  </a:lnTo>
                  <a:lnTo>
                    <a:pt x="1895" y="230"/>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6;p45">
              <a:extLst>
                <a:ext uri="{FF2B5EF4-FFF2-40B4-BE49-F238E27FC236}">
                  <a16:creationId xmlns:a16="http://schemas.microsoft.com/office/drawing/2014/main" id="{BFD9F861-0983-48DA-A8E8-D1BC0AEAB285}"/>
                </a:ext>
              </a:extLst>
            </p:cNvPr>
            <p:cNvSpPr/>
            <p:nvPr/>
          </p:nvSpPr>
          <p:spPr>
            <a:xfrm>
              <a:off x="1545425" y="1128775"/>
              <a:ext cx="52175" cy="51725"/>
            </a:xfrm>
            <a:custGeom>
              <a:avLst/>
              <a:gdLst/>
              <a:ahLst/>
              <a:cxnLst/>
              <a:rect l="l" t="t" r="r" b="b"/>
              <a:pathLst>
                <a:path w="2087" h="2069" extrusionOk="0">
                  <a:moveTo>
                    <a:pt x="861" y="1"/>
                  </a:moveTo>
                  <a:lnTo>
                    <a:pt x="632" y="288"/>
                  </a:lnTo>
                  <a:lnTo>
                    <a:pt x="1474" y="958"/>
                  </a:lnTo>
                  <a:lnTo>
                    <a:pt x="268" y="747"/>
                  </a:lnTo>
                  <a:lnTo>
                    <a:pt x="0" y="1092"/>
                  </a:lnTo>
                  <a:lnTo>
                    <a:pt x="1225" y="2068"/>
                  </a:lnTo>
                  <a:lnTo>
                    <a:pt x="1455" y="1762"/>
                  </a:lnTo>
                  <a:lnTo>
                    <a:pt x="613" y="1092"/>
                  </a:lnTo>
                  <a:lnTo>
                    <a:pt x="613" y="1092"/>
                  </a:lnTo>
                  <a:lnTo>
                    <a:pt x="1799" y="1322"/>
                  </a:lnTo>
                  <a:lnTo>
                    <a:pt x="2086" y="977"/>
                  </a:lnTo>
                  <a:lnTo>
                    <a:pt x="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7;p45">
              <a:extLst>
                <a:ext uri="{FF2B5EF4-FFF2-40B4-BE49-F238E27FC236}">
                  <a16:creationId xmlns:a16="http://schemas.microsoft.com/office/drawing/2014/main" id="{847C8085-9218-4818-A6FE-3576A2511617}"/>
                </a:ext>
              </a:extLst>
            </p:cNvPr>
            <p:cNvSpPr/>
            <p:nvPr/>
          </p:nvSpPr>
          <p:spPr>
            <a:xfrm>
              <a:off x="1581775" y="1098150"/>
              <a:ext cx="45500" cy="44525"/>
            </a:xfrm>
            <a:custGeom>
              <a:avLst/>
              <a:gdLst/>
              <a:ahLst/>
              <a:cxnLst/>
              <a:rect l="l" t="t" r="r" b="b"/>
              <a:pathLst>
                <a:path w="1820" h="1781" extrusionOk="0">
                  <a:moveTo>
                    <a:pt x="862" y="1"/>
                  </a:moveTo>
                  <a:cubicBezTo>
                    <a:pt x="785" y="39"/>
                    <a:pt x="690" y="58"/>
                    <a:pt x="613" y="116"/>
                  </a:cubicBezTo>
                  <a:cubicBezTo>
                    <a:pt x="517" y="173"/>
                    <a:pt x="441" y="231"/>
                    <a:pt x="364" y="288"/>
                  </a:cubicBezTo>
                  <a:cubicBezTo>
                    <a:pt x="154" y="479"/>
                    <a:pt x="39" y="671"/>
                    <a:pt x="20" y="881"/>
                  </a:cubicBezTo>
                  <a:cubicBezTo>
                    <a:pt x="1" y="1092"/>
                    <a:pt x="77" y="1283"/>
                    <a:pt x="250" y="1475"/>
                  </a:cubicBezTo>
                  <a:cubicBezTo>
                    <a:pt x="403" y="1666"/>
                    <a:pt x="594" y="1762"/>
                    <a:pt x="805" y="1781"/>
                  </a:cubicBezTo>
                  <a:cubicBezTo>
                    <a:pt x="1015" y="1781"/>
                    <a:pt x="1226" y="1704"/>
                    <a:pt x="1417" y="1532"/>
                  </a:cubicBezTo>
                  <a:cubicBezTo>
                    <a:pt x="1513" y="1456"/>
                    <a:pt x="1589" y="1360"/>
                    <a:pt x="1647" y="1283"/>
                  </a:cubicBezTo>
                  <a:cubicBezTo>
                    <a:pt x="1723" y="1188"/>
                    <a:pt x="1762" y="1092"/>
                    <a:pt x="1819" y="996"/>
                  </a:cubicBezTo>
                  <a:lnTo>
                    <a:pt x="1321" y="422"/>
                  </a:lnTo>
                  <a:lnTo>
                    <a:pt x="843" y="843"/>
                  </a:lnTo>
                  <a:lnTo>
                    <a:pt x="1015" y="1034"/>
                  </a:lnTo>
                  <a:lnTo>
                    <a:pt x="1207" y="881"/>
                  </a:lnTo>
                  <a:lnTo>
                    <a:pt x="1398" y="1111"/>
                  </a:lnTo>
                  <a:cubicBezTo>
                    <a:pt x="1398" y="1130"/>
                    <a:pt x="1379" y="1168"/>
                    <a:pt x="1341" y="1188"/>
                  </a:cubicBezTo>
                  <a:cubicBezTo>
                    <a:pt x="1321" y="1226"/>
                    <a:pt x="1302" y="1245"/>
                    <a:pt x="1264" y="1264"/>
                  </a:cubicBezTo>
                  <a:cubicBezTo>
                    <a:pt x="1149" y="1379"/>
                    <a:pt x="1034" y="1417"/>
                    <a:pt x="900" y="1417"/>
                  </a:cubicBezTo>
                  <a:cubicBezTo>
                    <a:pt x="785" y="1398"/>
                    <a:pt x="671" y="1322"/>
                    <a:pt x="556" y="1207"/>
                  </a:cubicBezTo>
                  <a:cubicBezTo>
                    <a:pt x="441" y="1073"/>
                    <a:pt x="403" y="958"/>
                    <a:pt x="403" y="824"/>
                  </a:cubicBezTo>
                  <a:cubicBezTo>
                    <a:pt x="403" y="709"/>
                    <a:pt x="479" y="594"/>
                    <a:pt x="594" y="479"/>
                  </a:cubicBezTo>
                  <a:cubicBezTo>
                    <a:pt x="651" y="422"/>
                    <a:pt x="728" y="384"/>
                    <a:pt x="805" y="326"/>
                  </a:cubicBezTo>
                  <a:cubicBezTo>
                    <a:pt x="900" y="288"/>
                    <a:pt x="977" y="269"/>
                    <a:pt x="1092" y="250"/>
                  </a:cubicBezTo>
                  <a:lnTo>
                    <a:pt x="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8;p45">
              <a:extLst>
                <a:ext uri="{FF2B5EF4-FFF2-40B4-BE49-F238E27FC236}">
                  <a16:creationId xmlns:a16="http://schemas.microsoft.com/office/drawing/2014/main" id="{DC2EAAFD-6E9F-46ED-8275-472D3FF1D13A}"/>
                </a:ext>
              </a:extLst>
            </p:cNvPr>
            <p:cNvSpPr/>
            <p:nvPr/>
          </p:nvSpPr>
          <p:spPr>
            <a:xfrm>
              <a:off x="1641125" y="1100075"/>
              <a:ext cx="13425" cy="13425"/>
            </a:xfrm>
            <a:custGeom>
              <a:avLst/>
              <a:gdLst/>
              <a:ahLst/>
              <a:cxnLst/>
              <a:rect l="l" t="t" r="r" b="b"/>
              <a:pathLst>
                <a:path w="537" h="537" extrusionOk="0">
                  <a:moveTo>
                    <a:pt x="326" y="0"/>
                  </a:moveTo>
                  <a:lnTo>
                    <a:pt x="0" y="192"/>
                  </a:lnTo>
                  <a:lnTo>
                    <a:pt x="211" y="536"/>
                  </a:lnTo>
                  <a:lnTo>
                    <a:pt x="536" y="345"/>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9;p45">
              <a:extLst>
                <a:ext uri="{FF2B5EF4-FFF2-40B4-BE49-F238E27FC236}">
                  <a16:creationId xmlns:a16="http://schemas.microsoft.com/office/drawing/2014/main" id="{F6401551-D3C5-4031-B45C-C54B33B22EC1}"/>
                </a:ext>
              </a:extLst>
            </p:cNvPr>
            <p:cNvSpPr/>
            <p:nvPr/>
          </p:nvSpPr>
          <p:spPr>
            <a:xfrm>
              <a:off x="1657875" y="1053650"/>
              <a:ext cx="38300" cy="44050"/>
            </a:xfrm>
            <a:custGeom>
              <a:avLst/>
              <a:gdLst/>
              <a:ahLst/>
              <a:cxnLst/>
              <a:rect l="l" t="t" r="r" b="b"/>
              <a:pathLst>
                <a:path w="1532" h="1762" extrusionOk="0">
                  <a:moveTo>
                    <a:pt x="957" y="1"/>
                  </a:moveTo>
                  <a:cubicBezTo>
                    <a:pt x="842" y="20"/>
                    <a:pt x="766" y="39"/>
                    <a:pt x="670" y="58"/>
                  </a:cubicBezTo>
                  <a:cubicBezTo>
                    <a:pt x="574" y="77"/>
                    <a:pt x="498" y="116"/>
                    <a:pt x="421" y="154"/>
                  </a:cubicBezTo>
                  <a:cubicBezTo>
                    <a:pt x="249" y="231"/>
                    <a:pt x="134" y="326"/>
                    <a:pt x="57" y="441"/>
                  </a:cubicBezTo>
                  <a:cubicBezTo>
                    <a:pt x="0" y="556"/>
                    <a:pt x="0" y="690"/>
                    <a:pt x="77" y="824"/>
                  </a:cubicBezTo>
                  <a:cubicBezTo>
                    <a:pt x="115" y="939"/>
                    <a:pt x="191" y="1015"/>
                    <a:pt x="287" y="1054"/>
                  </a:cubicBezTo>
                  <a:cubicBezTo>
                    <a:pt x="346" y="1077"/>
                    <a:pt x="420" y="1094"/>
                    <a:pt x="504" y="1094"/>
                  </a:cubicBezTo>
                  <a:cubicBezTo>
                    <a:pt x="556" y="1094"/>
                    <a:pt x="611" y="1087"/>
                    <a:pt x="670" y="1073"/>
                  </a:cubicBezTo>
                  <a:lnTo>
                    <a:pt x="823" y="1034"/>
                  </a:lnTo>
                  <a:cubicBezTo>
                    <a:pt x="871" y="1025"/>
                    <a:pt x="914" y="1020"/>
                    <a:pt x="950" y="1020"/>
                  </a:cubicBezTo>
                  <a:cubicBezTo>
                    <a:pt x="986" y="1020"/>
                    <a:pt x="1014" y="1025"/>
                    <a:pt x="1034" y="1034"/>
                  </a:cubicBezTo>
                  <a:cubicBezTo>
                    <a:pt x="1072" y="1034"/>
                    <a:pt x="1091" y="1073"/>
                    <a:pt x="1110" y="1111"/>
                  </a:cubicBezTo>
                  <a:cubicBezTo>
                    <a:pt x="1129" y="1168"/>
                    <a:pt x="1129" y="1207"/>
                    <a:pt x="1091" y="1264"/>
                  </a:cubicBezTo>
                  <a:cubicBezTo>
                    <a:pt x="1072" y="1302"/>
                    <a:pt x="1014" y="1341"/>
                    <a:pt x="938" y="1379"/>
                  </a:cubicBezTo>
                  <a:cubicBezTo>
                    <a:pt x="842" y="1417"/>
                    <a:pt x="766" y="1436"/>
                    <a:pt x="670" y="1456"/>
                  </a:cubicBezTo>
                  <a:lnTo>
                    <a:pt x="345" y="1456"/>
                  </a:lnTo>
                  <a:lnTo>
                    <a:pt x="479" y="1762"/>
                  </a:lnTo>
                  <a:cubicBezTo>
                    <a:pt x="593" y="1762"/>
                    <a:pt x="689" y="1743"/>
                    <a:pt x="804" y="1723"/>
                  </a:cubicBezTo>
                  <a:cubicBezTo>
                    <a:pt x="900" y="1704"/>
                    <a:pt x="995" y="1666"/>
                    <a:pt x="1091" y="1628"/>
                  </a:cubicBezTo>
                  <a:cubicBezTo>
                    <a:pt x="1282" y="1551"/>
                    <a:pt x="1397" y="1456"/>
                    <a:pt x="1474" y="1341"/>
                  </a:cubicBezTo>
                  <a:cubicBezTo>
                    <a:pt x="1531" y="1207"/>
                    <a:pt x="1531" y="1073"/>
                    <a:pt x="1455" y="920"/>
                  </a:cubicBezTo>
                  <a:cubicBezTo>
                    <a:pt x="1397" y="805"/>
                    <a:pt x="1321" y="709"/>
                    <a:pt x="1225" y="690"/>
                  </a:cubicBezTo>
                  <a:cubicBezTo>
                    <a:pt x="1177" y="671"/>
                    <a:pt x="1120" y="661"/>
                    <a:pt x="1053" y="661"/>
                  </a:cubicBezTo>
                  <a:cubicBezTo>
                    <a:pt x="986" y="661"/>
                    <a:pt x="909" y="671"/>
                    <a:pt x="823" y="690"/>
                  </a:cubicBezTo>
                  <a:lnTo>
                    <a:pt x="651" y="709"/>
                  </a:lnTo>
                  <a:cubicBezTo>
                    <a:pt x="574" y="728"/>
                    <a:pt x="517" y="728"/>
                    <a:pt x="479" y="728"/>
                  </a:cubicBezTo>
                  <a:cubicBezTo>
                    <a:pt x="440" y="728"/>
                    <a:pt x="402" y="690"/>
                    <a:pt x="402" y="652"/>
                  </a:cubicBezTo>
                  <a:cubicBezTo>
                    <a:pt x="364" y="613"/>
                    <a:pt x="383" y="556"/>
                    <a:pt x="402" y="518"/>
                  </a:cubicBezTo>
                  <a:cubicBezTo>
                    <a:pt x="440" y="479"/>
                    <a:pt x="498" y="441"/>
                    <a:pt x="593" y="403"/>
                  </a:cubicBezTo>
                  <a:cubicBezTo>
                    <a:pt x="651" y="364"/>
                    <a:pt x="727" y="345"/>
                    <a:pt x="823" y="326"/>
                  </a:cubicBezTo>
                  <a:cubicBezTo>
                    <a:pt x="900" y="307"/>
                    <a:pt x="995" y="307"/>
                    <a:pt x="1091" y="307"/>
                  </a:cubicBezTo>
                  <a:lnTo>
                    <a:pt x="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20;p45">
              <a:extLst>
                <a:ext uri="{FF2B5EF4-FFF2-40B4-BE49-F238E27FC236}">
                  <a16:creationId xmlns:a16="http://schemas.microsoft.com/office/drawing/2014/main" id="{71AB3409-446F-4782-ABCA-263121500677}"/>
                </a:ext>
              </a:extLst>
            </p:cNvPr>
            <p:cNvSpPr/>
            <p:nvPr/>
          </p:nvSpPr>
          <p:spPr>
            <a:xfrm>
              <a:off x="1692325" y="1037400"/>
              <a:ext cx="52175" cy="48825"/>
            </a:xfrm>
            <a:custGeom>
              <a:avLst/>
              <a:gdLst/>
              <a:ahLst/>
              <a:cxnLst/>
              <a:rect l="l" t="t" r="r" b="b"/>
              <a:pathLst>
                <a:path w="2087" h="1953" extrusionOk="0">
                  <a:moveTo>
                    <a:pt x="1704" y="0"/>
                  </a:moveTo>
                  <a:lnTo>
                    <a:pt x="1206" y="134"/>
                  </a:lnTo>
                  <a:lnTo>
                    <a:pt x="1053" y="1034"/>
                  </a:lnTo>
                  <a:lnTo>
                    <a:pt x="498" y="306"/>
                  </a:lnTo>
                  <a:lnTo>
                    <a:pt x="0" y="440"/>
                  </a:lnTo>
                  <a:lnTo>
                    <a:pt x="402" y="1952"/>
                  </a:lnTo>
                  <a:lnTo>
                    <a:pt x="766" y="1857"/>
                  </a:lnTo>
                  <a:lnTo>
                    <a:pt x="479" y="747"/>
                  </a:lnTo>
                  <a:lnTo>
                    <a:pt x="479" y="747"/>
                  </a:lnTo>
                  <a:lnTo>
                    <a:pt x="1053" y="1474"/>
                  </a:lnTo>
                  <a:lnTo>
                    <a:pt x="1302" y="1416"/>
                  </a:lnTo>
                  <a:lnTo>
                    <a:pt x="1436" y="498"/>
                  </a:lnTo>
                  <a:lnTo>
                    <a:pt x="1723" y="1608"/>
                  </a:lnTo>
                  <a:lnTo>
                    <a:pt x="2086" y="1512"/>
                  </a:lnTo>
                  <a:lnTo>
                    <a:pt x="1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21;p45">
              <a:extLst>
                <a:ext uri="{FF2B5EF4-FFF2-40B4-BE49-F238E27FC236}">
                  <a16:creationId xmlns:a16="http://schemas.microsoft.com/office/drawing/2014/main" id="{F991B682-A395-4954-84E1-23370CEB0DFB}"/>
                </a:ext>
              </a:extLst>
            </p:cNvPr>
            <p:cNvSpPr/>
            <p:nvPr/>
          </p:nvSpPr>
          <p:spPr>
            <a:xfrm>
              <a:off x="1745900" y="1035000"/>
              <a:ext cx="15350" cy="40225"/>
            </a:xfrm>
            <a:custGeom>
              <a:avLst/>
              <a:gdLst/>
              <a:ahLst/>
              <a:cxnLst/>
              <a:rect l="l" t="t" r="r" b="b"/>
              <a:pathLst>
                <a:path w="614" h="1609" extrusionOk="0">
                  <a:moveTo>
                    <a:pt x="403" y="0"/>
                  </a:moveTo>
                  <a:lnTo>
                    <a:pt x="1" y="58"/>
                  </a:lnTo>
                  <a:lnTo>
                    <a:pt x="211" y="1608"/>
                  </a:lnTo>
                  <a:lnTo>
                    <a:pt x="613" y="1551"/>
                  </a:lnTo>
                  <a:lnTo>
                    <a:pt x="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2;p45">
              <a:extLst>
                <a:ext uri="{FF2B5EF4-FFF2-40B4-BE49-F238E27FC236}">
                  <a16:creationId xmlns:a16="http://schemas.microsoft.com/office/drawing/2014/main" id="{72A0F1E6-CCC5-4878-9C74-59C8D069EAB3}"/>
                </a:ext>
              </a:extLst>
            </p:cNvPr>
            <p:cNvSpPr/>
            <p:nvPr/>
          </p:nvSpPr>
          <p:spPr>
            <a:xfrm>
              <a:off x="1766475" y="1033075"/>
              <a:ext cx="30175" cy="39750"/>
            </a:xfrm>
            <a:custGeom>
              <a:avLst/>
              <a:gdLst/>
              <a:ahLst/>
              <a:cxnLst/>
              <a:rect l="l" t="t" r="r" b="b"/>
              <a:pathLst>
                <a:path w="1207" h="1590" extrusionOk="0">
                  <a:moveTo>
                    <a:pt x="403" y="1"/>
                  </a:moveTo>
                  <a:lnTo>
                    <a:pt x="1" y="20"/>
                  </a:lnTo>
                  <a:lnTo>
                    <a:pt x="97" y="1589"/>
                  </a:lnTo>
                  <a:lnTo>
                    <a:pt x="1207" y="1532"/>
                  </a:lnTo>
                  <a:lnTo>
                    <a:pt x="1188" y="1226"/>
                  </a:lnTo>
                  <a:lnTo>
                    <a:pt x="479" y="1264"/>
                  </a:ln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23;p45">
              <a:extLst>
                <a:ext uri="{FF2B5EF4-FFF2-40B4-BE49-F238E27FC236}">
                  <a16:creationId xmlns:a16="http://schemas.microsoft.com/office/drawing/2014/main" id="{ED47A22D-FF28-4E4B-8D4B-3CF197304B4B}"/>
                </a:ext>
              </a:extLst>
            </p:cNvPr>
            <p:cNvSpPr/>
            <p:nvPr/>
          </p:nvSpPr>
          <p:spPr>
            <a:xfrm>
              <a:off x="1800450" y="1032600"/>
              <a:ext cx="29700" cy="40700"/>
            </a:xfrm>
            <a:custGeom>
              <a:avLst/>
              <a:gdLst/>
              <a:ahLst/>
              <a:cxnLst/>
              <a:rect l="l" t="t" r="r" b="b"/>
              <a:pathLst>
                <a:path w="1188" h="1628" extrusionOk="0">
                  <a:moveTo>
                    <a:pt x="97" y="1"/>
                  </a:moveTo>
                  <a:lnTo>
                    <a:pt x="1" y="1551"/>
                  </a:lnTo>
                  <a:lnTo>
                    <a:pt x="1111" y="1628"/>
                  </a:lnTo>
                  <a:lnTo>
                    <a:pt x="1130" y="1321"/>
                  </a:lnTo>
                  <a:lnTo>
                    <a:pt x="422" y="1283"/>
                  </a:lnTo>
                  <a:lnTo>
                    <a:pt x="441" y="919"/>
                  </a:lnTo>
                  <a:lnTo>
                    <a:pt x="1092" y="958"/>
                  </a:lnTo>
                  <a:lnTo>
                    <a:pt x="1111" y="651"/>
                  </a:lnTo>
                  <a:lnTo>
                    <a:pt x="460" y="613"/>
                  </a:lnTo>
                  <a:lnTo>
                    <a:pt x="479" y="326"/>
                  </a:lnTo>
                  <a:lnTo>
                    <a:pt x="1169" y="364"/>
                  </a:lnTo>
                  <a:lnTo>
                    <a:pt x="1188" y="58"/>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24;p45">
              <a:extLst>
                <a:ext uri="{FF2B5EF4-FFF2-40B4-BE49-F238E27FC236}">
                  <a16:creationId xmlns:a16="http://schemas.microsoft.com/office/drawing/2014/main" id="{89C66721-F01A-4D25-8557-5A5EC091BCA0}"/>
                </a:ext>
              </a:extLst>
            </p:cNvPr>
            <p:cNvSpPr/>
            <p:nvPr/>
          </p:nvSpPr>
          <p:spPr>
            <a:xfrm>
              <a:off x="1836825" y="1034525"/>
              <a:ext cx="39275" cy="43075"/>
            </a:xfrm>
            <a:custGeom>
              <a:avLst/>
              <a:gdLst/>
              <a:ahLst/>
              <a:cxnLst/>
              <a:rect l="l" t="t" r="r" b="b"/>
              <a:pathLst>
                <a:path w="1571" h="1723" extrusionOk="0">
                  <a:moveTo>
                    <a:pt x="1" y="0"/>
                  </a:moveTo>
                  <a:lnTo>
                    <a:pt x="422" y="1015"/>
                  </a:lnTo>
                  <a:lnTo>
                    <a:pt x="288" y="1646"/>
                  </a:lnTo>
                  <a:lnTo>
                    <a:pt x="690" y="1723"/>
                  </a:lnTo>
                  <a:lnTo>
                    <a:pt x="805" y="1072"/>
                  </a:lnTo>
                  <a:lnTo>
                    <a:pt x="1570" y="287"/>
                  </a:lnTo>
                  <a:lnTo>
                    <a:pt x="1130" y="211"/>
                  </a:lnTo>
                  <a:lnTo>
                    <a:pt x="671" y="708"/>
                  </a:lnTo>
                  <a:lnTo>
                    <a:pt x="422" y="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25;p45">
              <a:extLst>
                <a:ext uri="{FF2B5EF4-FFF2-40B4-BE49-F238E27FC236}">
                  <a16:creationId xmlns:a16="http://schemas.microsoft.com/office/drawing/2014/main" id="{099F9510-CC79-44B9-9C52-10DD59B7053E}"/>
                </a:ext>
              </a:extLst>
            </p:cNvPr>
            <p:cNvSpPr/>
            <p:nvPr/>
          </p:nvSpPr>
          <p:spPr>
            <a:xfrm>
              <a:off x="1885625" y="1051200"/>
              <a:ext cx="36400" cy="40225"/>
            </a:xfrm>
            <a:custGeom>
              <a:avLst/>
              <a:gdLst/>
              <a:ahLst/>
              <a:cxnLst/>
              <a:rect l="l" t="t" r="r" b="b"/>
              <a:pathLst>
                <a:path w="1456" h="1609" extrusionOk="0">
                  <a:moveTo>
                    <a:pt x="848" y="278"/>
                  </a:moveTo>
                  <a:cubicBezTo>
                    <a:pt x="872" y="278"/>
                    <a:pt x="896" y="282"/>
                    <a:pt x="920" y="290"/>
                  </a:cubicBezTo>
                  <a:cubicBezTo>
                    <a:pt x="996" y="309"/>
                    <a:pt x="1035" y="367"/>
                    <a:pt x="1054" y="424"/>
                  </a:cubicBezTo>
                  <a:cubicBezTo>
                    <a:pt x="1073" y="462"/>
                    <a:pt x="1073" y="539"/>
                    <a:pt x="1035" y="635"/>
                  </a:cubicBezTo>
                  <a:cubicBezTo>
                    <a:pt x="996" y="711"/>
                    <a:pt x="958" y="769"/>
                    <a:pt x="901" y="807"/>
                  </a:cubicBezTo>
                  <a:cubicBezTo>
                    <a:pt x="878" y="818"/>
                    <a:pt x="850" y="829"/>
                    <a:pt x="815" y="829"/>
                  </a:cubicBezTo>
                  <a:cubicBezTo>
                    <a:pt x="790" y="829"/>
                    <a:pt x="761" y="823"/>
                    <a:pt x="728" y="807"/>
                  </a:cubicBezTo>
                  <a:cubicBezTo>
                    <a:pt x="671" y="788"/>
                    <a:pt x="633" y="750"/>
                    <a:pt x="613" y="692"/>
                  </a:cubicBezTo>
                  <a:cubicBezTo>
                    <a:pt x="594" y="635"/>
                    <a:pt x="594" y="558"/>
                    <a:pt x="633" y="482"/>
                  </a:cubicBezTo>
                  <a:cubicBezTo>
                    <a:pt x="671" y="386"/>
                    <a:pt x="709" y="329"/>
                    <a:pt x="747" y="309"/>
                  </a:cubicBezTo>
                  <a:cubicBezTo>
                    <a:pt x="781" y="287"/>
                    <a:pt x="815" y="278"/>
                    <a:pt x="848" y="278"/>
                  </a:cubicBezTo>
                  <a:close/>
                  <a:moveTo>
                    <a:pt x="755" y="0"/>
                  </a:moveTo>
                  <a:cubicBezTo>
                    <a:pt x="685" y="0"/>
                    <a:pt x="618" y="15"/>
                    <a:pt x="556" y="41"/>
                  </a:cubicBezTo>
                  <a:cubicBezTo>
                    <a:pt x="403" y="99"/>
                    <a:pt x="307" y="214"/>
                    <a:pt x="250" y="367"/>
                  </a:cubicBezTo>
                  <a:cubicBezTo>
                    <a:pt x="192" y="520"/>
                    <a:pt x="212" y="654"/>
                    <a:pt x="269" y="769"/>
                  </a:cubicBezTo>
                  <a:cubicBezTo>
                    <a:pt x="326" y="884"/>
                    <a:pt x="422" y="979"/>
                    <a:pt x="575" y="1037"/>
                  </a:cubicBezTo>
                  <a:cubicBezTo>
                    <a:pt x="633" y="1056"/>
                    <a:pt x="690" y="1075"/>
                    <a:pt x="747" y="1075"/>
                  </a:cubicBezTo>
                  <a:cubicBezTo>
                    <a:pt x="805" y="1075"/>
                    <a:pt x="862" y="1075"/>
                    <a:pt x="920" y="1056"/>
                  </a:cubicBezTo>
                  <a:lnTo>
                    <a:pt x="920" y="1056"/>
                  </a:lnTo>
                  <a:cubicBezTo>
                    <a:pt x="862" y="1171"/>
                    <a:pt x="786" y="1247"/>
                    <a:pt x="709" y="1286"/>
                  </a:cubicBezTo>
                  <a:cubicBezTo>
                    <a:pt x="661" y="1305"/>
                    <a:pt x="613" y="1314"/>
                    <a:pt x="563" y="1314"/>
                  </a:cubicBezTo>
                  <a:cubicBezTo>
                    <a:pt x="513" y="1314"/>
                    <a:pt x="460" y="1305"/>
                    <a:pt x="403" y="1286"/>
                  </a:cubicBezTo>
                  <a:cubicBezTo>
                    <a:pt x="345" y="1266"/>
                    <a:pt x="307" y="1247"/>
                    <a:pt x="250" y="1209"/>
                  </a:cubicBezTo>
                  <a:cubicBezTo>
                    <a:pt x="212" y="1171"/>
                    <a:pt x="154" y="1132"/>
                    <a:pt x="97" y="1075"/>
                  </a:cubicBezTo>
                  <a:lnTo>
                    <a:pt x="1" y="1343"/>
                  </a:lnTo>
                  <a:cubicBezTo>
                    <a:pt x="58" y="1381"/>
                    <a:pt x="116" y="1420"/>
                    <a:pt x="173" y="1458"/>
                  </a:cubicBezTo>
                  <a:cubicBezTo>
                    <a:pt x="231" y="1496"/>
                    <a:pt x="288" y="1534"/>
                    <a:pt x="365" y="1554"/>
                  </a:cubicBezTo>
                  <a:cubicBezTo>
                    <a:pt x="464" y="1590"/>
                    <a:pt x="559" y="1609"/>
                    <a:pt x="650" y="1609"/>
                  </a:cubicBezTo>
                  <a:cubicBezTo>
                    <a:pt x="752" y="1609"/>
                    <a:pt x="848" y="1585"/>
                    <a:pt x="939" y="1534"/>
                  </a:cubicBezTo>
                  <a:cubicBezTo>
                    <a:pt x="1130" y="1439"/>
                    <a:pt x="1264" y="1266"/>
                    <a:pt x="1341" y="1018"/>
                  </a:cubicBezTo>
                  <a:cubicBezTo>
                    <a:pt x="1437" y="788"/>
                    <a:pt x="1456" y="577"/>
                    <a:pt x="1398" y="424"/>
                  </a:cubicBezTo>
                  <a:cubicBezTo>
                    <a:pt x="1341" y="252"/>
                    <a:pt x="1207" y="118"/>
                    <a:pt x="1015" y="61"/>
                  </a:cubicBezTo>
                  <a:cubicBezTo>
                    <a:pt x="923" y="20"/>
                    <a:pt x="836" y="0"/>
                    <a:pt x="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26;p45">
              <a:extLst>
                <a:ext uri="{FF2B5EF4-FFF2-40B4-BE49-F238E27FC236}">
                  <a16:creationId xmlns:a16="http://schemas.microsoft.com/office/drawing/2014/main" id="{269C9883-48CF-4E1F-B5D4-FB4E0EAA491B}"/>
                </a:ext>
              </a:extLst>
            </p:cNvPr>
            <p:cNvSpPr/>
            <p:nvPr/>
          </p:nvSpPr>
          <p:spPr>
            <a:xfrm>
              <a:off x="1919125" y="1067025"/>
              <a:ext cx="36875" cy="40150"/>
            </a:xfrm>
            <a:custGeom>
              <a:avLst/>
              <a:gdLst/>
              <a:ahLst/>
              <a:cxnLst/>
              <a:rect l="l" t="t" r="r" b="b"/>
              <a:pathLst>
                <a:path w="1475" h="1606" extrusionOk="0">
                  <a:moveTo>
                    <a:pt x="895" y="300"/>
                  </a:moveTo>
                  <a:cubicBezTo>
                    <a:pt x="927" y="300"/>
                    <a:pt x="962" y="310"/>
                    <a:pt x="996" y="327"/>
                  </a:cubicBezTo>
                  <a:cubicBezTo>
                    <a:pt x="1073" y="365"/>
                    <a:pt x="1111" y="442"/>
                    <a:pt x="1111" y="519"/>
                  </a:cubicBezTo>
                  <a:cubicBezTo>
                    <a:pt x="1092" y="614"/>
                    <a:pt x="1054" y="748"/>
                    <a:pt x="958" y="921"/>
                  </a:cubicBezTo>
                  <a:cubicBezTo>
                    <a:pt x="862" y="1093"/>
                    <a:pt x="786" y="1208"/>
                    <a:pt x="709" y="1265"/>
                  </a:cubicBezTo>
                  <a:cubicBezTo>
                    <a:pt x="677" y="1297"/>
                    <a:pt x="640" y="1311"/>
                    <a:pt x="600" y="1311"/>
                  </a:cubicBezTo>
                  <a:cubicBezTo>
                    <a:pt x="567" y="1311"/>
                    <a:pt x="533" y="1301"/>
                    <a:pt x="498" y="1284"/>
                  </a:cubicBezTo>
                  <a:cubicBezTo>
                    <a:pt x="422" y="1246"/>
                    <a:pt x="384" y="1169"/>
                    <a:pt x="384" y="1093"/>
                  </a:cubicBezTo>
                  <a:cubicBezTo>
                    <a:pt x="384" y="997"/>
                    <a:pt x="441" y="863"/>
                    <a:pt x="537" y="691"/>
                  </a:cubicBezTo>
                  <a:cubicBezTo>
                    <a:pt x="632" y="519"/>
                    <a:pt x="709" y="404"/>
                    <a:pt x="786" y="346"/>
                  </a:cubicBezTo>
                  <a:cubicBezTo>
                    <a:pt x="817" y="315"/>
                    <a:pt x="855" y="300"/>
                    <a:pt x="895" y="300"/>
                  </a:cubicBezTo>
                  <a:close/>
                  <a:moveTo>
                    <a:pt x="825" y="1"/>
                  </a:moveTo>
                  <a:cubicBezTo>
                    <a:pt x="751" y="1"/>
                    <a:pt x="680" y="15"/>
                    <a:pt x="613" y="40"/>
                  </a:cubicBezTo>
                  <a:cubicBezTo>
                    <a:pt x="441" y="117"/>
                    <a:pt x="307" y="270"/>
                    <a:pt x="173" y="499"/>
                  </a:cubicBezTo>
                  <a:cubicBezTo>
                    <a:pt x="58" y="729"/>
                    <a:pt x="1" y="940"/>
                    <a:pt x="39" y="1112"/>
                  </a:cubicBezTo>
                  <a:cubicBezTo>
                    <a:pt x="77" y="1284"/>
                    <a:pt x="173" y="1418"/>
                    <a:pt x="364" y="1514"/>
                  </a:cubicBezTo>
                  <a:cubicBezTo>
                    <a:pt x="459" y="1577"/>
                    <a:pt x="554" y="1605"/>
                    <a:pt x="649" y="1605"/>
                  </a:cubicBezTo>
                  <a:cubicBezTo>
                    <a:pt x="726" y="1605"/>
                    <a:pt x="804" y="1587"/>
                    <a:pt x="881" y="1552"/>
                  </a:cubicBezTo>
                  <a:cubicBezTo>
                    <a:pt x="1054" y="1495"/>
                    <a:pt x="1188" y="1342"/>
                    <a:pt x="1322" y="1112"/>
                  </a:cubicBezTo>
                  <a:cubicBezTo>
                    <a:pt x="1436" y="882"/>
                    <a:pt x="1475" y="672"/>
                    <a:pt x="1455" y="499"/>
                  </a:cubicBezTo>
                  <a:cubicBezTo>
                    <a:pt x="1417" y="327"/>
                    <a:pt x="1302" y="174"/>
                    <a:pt x="1130" y="78"/>
                  </a:cubicBezTo>
                  <a:cubicBezTo>
                    <a:pt x="1022" y="24"/>
                    <a:pt x="920"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27;p45">
              <a:extLst>
                <a:ext uri="{FF2B5EF4-FFF2-40B4-BE49-F238E27FC236}">
                  <a16:creationId xmlns:a16="http://schemas.microsoft.com/office/drawing/2014/main" id="{EE9366A0-10C2-4161-AA93-22D7A681E136}"/>
                </a:ext>
              </a:extLst>
            </p:cNvPr>
            <p:cNvSpPr/>
            <p:nvPr/>
          </p:nvSpPr>
          <p:spPr>
            <a:xfrm>
              <a:off x="1958375" y="1083800"/>
              <a:ext cx="19150" cy="15350"/>
            </a:xfrm>
            <a:custGeom>
              <a:avLst/>
              <a:gdLst/>
              <a:ahLst/>
              <a:cxnLst/>
              <a:rect l="l" t="t" r="r" b="b"/>
              <a:pathLst>
                <a:path w="766" h="614" extrusionOk="0">
                  <a:moveTo>
                    <a:pt x="460" y="1"/>
                  </a:moveTo>
                  <a:lnTo>
                    <a:pt x="307" y="250"/>
                  </a:lnTo>
                  <a:lnTo>
                    <a:pt x="0" y="498"/>
                  </a:lnTo>
                  <a:lnTo>
                    <a:pt x="192" y="613"/>
                  </a:lnTo>
                  <a:lnTo>
                    <a:pt x="594" y="441"/>
                  </a:lnTo>
                  <a:lnTo>
                    <a:pt x="766" y="192"/>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28;p45">
              <a:extLst>
                <a:ext uri="{FF2B5EF4-FFF2-40B4-BE49-F238E27FC236}">
                  <a16:creationId xmlns:a16="http://schemas.microsoft.com/office/drawing/2014/main" id="{8C8B8FBE-E81F-421D-BD27-EA5FA2D35AF2}"/>
                </a:ext>
              </a:extLst>
            </p:cNvPr>
            <p:cNvSpPr/>
            <p:nvPr/>
          </p:nvSpPr>
          <p:spPr>
            <a:xfrm>
              <a:off x="1957900" y="1101900"/>
              <a:ext cx="36375" cy="33125"/>
            </a:xfrm>
            <a:custGeom>
              <a:avLst/>
              <a:gdLst/>
              <a:ahLst/>
              <a:cxnLst/>
              <a:rect l="l" t="t" r="r" b="b"/>
              <a:pathLst>
                <a:path w="1455" h="1325" extrusionOk="0">
                  <a:moveTo>
                    <a:pt x="722" y="0"/>
                  </a:moveTo>
                  <a:cubicBezTo>
                    <a:pt x="627" y="0"/>
                    <a:pt x="545" y="55"/>
                    <a:pt x="479" y="138"/>
                  </a:cubicBezTo>
                  <a:cubicBezTo>
                    <a:pt x="421" y="234"/>
                    <a:pt x="383" y="310"/>
                    <a:pt x="402" y="406"/>
                  </a:cubicBezTo>
                  <a:cubicBezTo>
                    <a:pt x="421" y="483"/>
                    <a:pt x="479" y="597"/>
                    <a:pt x="613" y="712"/>
                  </a:cubicBezTo>
                  <a:lnTo>
                    <a:pt x="651" y="770"/>
                  </a:lnTo>
                  <a:cubicBezTo>
                    <a:pt x="708" y="808"/>
                    <a:pt x="747" y="865"/>
                    <a:pt x="747" y="884"/>
                  </a:cubicBezTo>
                  <a:cubicBezTo>
                    <a:pt x="766" y="923"/>
                    <a:pt x="747" y="942"/>
                    <a:pt x="728" y="961"/>
                  </a:cubicBezTo>
                  <a:cubicBezTo>
                    <a:pt x="714" y="989"/>
                    <a:pt x="689" y="1007"/>
                    <a:pt x="662" y="1007"/>
                  </a:cubicBezTo>
                  <a:cubicBezTo>
                    <a:pt x="652" y="1007"/>
                    <a:pt x="642" y="1004"/>
                    <a:pt x="632" y="999"/>
                  </a:cubicBezTo>
                  <a:cubicBezTo>
                    <a:pt x="594" y="999"/>
                    <a:pt x="536" y="980"/>
                    <a:pt x="479" y="923"/>
                  </a:cubicBezTo>
                  <a:cubicBezTo>
                    <a:pt x="421" y="865"/>
                    <a:pt x="364" y="827"/>
                    <a:pt x="306" y="750"/>
                  </a:cubicBezTo>
                  <a:cubicBezTo>
                    <a:pt x="268" y="693"/>
                    <a:pt x="211" y="617"/>
                    <a:pt x="172" y="540"/>
                  </a:cubicBezTo>
                  <a:lnTo>
                    <a:pt x="0" y="770"/>
                  </a:lnTo>
                  <a:cubicBezTo>
                    <a:pt x="58" y="846"/>
                    <a:pt x="115" y="904"/>
                    <a:pt x="172" y="980"/>
                  </a:cubicBezTo>
                  <a:cubicBezTo>
                    <a:pt x="230" y="1038"/>
                    <a:pt x="287" y="1095"/>
                    <a:pt x="345" y="1133"/>
                  </a:cubicBezTo>
                  <a:cubicBezTo>
                    <a:pt x="498" y="1248"/>
                    <a:pt x="613" y="1306"/>
                    <a:pt x="728" y="1325"/>
                  </a:cubicBezTo>
                  <a:cubicBezTo>
                    <a:pt x="842" y="1325"/>
                    <a:pt x="938" y="1286"/>
                    <a:pt x="1015" y="1191"/>
                  </a:cubicBezTo>
                  <a:cubicBezTo>
                    <a:pt x="1091" y="1095"/>
                    <a:pt x="1110" y="999"/>
                    <a:pt x="1110" y="923"/>
                  </a:cubicBezTo>
                  <a:cubicBezTo>
                    <a:pt x="1091" y="827"/>
                    <a:pt x="1015" y="712"/>
                    <a:pt x="881" y="578"/>
                  </a:cubicBezTo>
                  <a:lnTo>
                    <a:pt x="823" y="540"/>
                  </a:lnTo>
                  <a:cubicBezTo>
                    <a:pt x="785" y="483"/>
                    <a:pt x="747" y="444"/>
                    <a:pt x="728" y="406"/>
                  </a:cubicBezTo>
                  <a:cubicBezTo>
                    <a:pt x="728" y="387"/>
                    <a:pt x="728" y="368"/>
                    <a:pt x="747" y="329"/>
                  </a:cubicBezTo>
                  <a:cubicBezTo>
                    <a:pt x="760" y="316"/>
                    <a:pt x="783" y="302"/>
                    <a:pt x="809" y="302"/>
                  </a:cubicBezTo>
                  <a:cubicBezTo>
                    <a:pt x="820" y="302"/>
                    <a:pt x="831" y="305"/>
                    <a:pt x="842" y="310"/>
                  </a:cubicBezTo>
                  <a:cubicBezTo>
                    <a:pt x="881" y="310"/>
                    <a:pt x="919" y="329"/>
                    <a:pt x="976" y="387"/>
                  </a:cubicBezTo>
                  <a:cubicBezTo>
                    <a:pt x="1034" y="425"/>
                    <a:pt x="1091" y="483"/>
                    <a:pt x="1129" y="540"/>
                  </a:cubicBezTo>
                  <a:cubicBezTo>
                    <a:pt x="1187" y="597"/>
                    <a:pt x="1225" y="655"/>
                    <a:pt x="1263" y="731"/>
                  </a:cubicBezTo>
                  <a:lnTo>
                    <a:pt x="1455" y="521"/>
                  </a:lnTo>
                  <a:cubicBezTo>
                    <a:pt x="1397" y="444"/>
                    <a:pt x="1340" y="368"/>
                    <a:pt x="1283" y="329"/>
                  </a:cubicBezTo>
                  <a:cubicBezTo>
                    <a:pt x="1225" y="272"/>
                    <a:pt x="1168" y="215"/>
                    <a:pt x="1129" y="176"/>
                  </a:cubicBezTo>
                  <a:cubicBezTo>
                    <a:pt x="976" y="61"/>
                    <a:pt x="862" y="4"/>
                    <a:pt x="766" y="4"/>
                  </a:cubicBezTo>
                  <a:cubicBezTo>
                    <a:pt x="751" y="2"/>
                    <a:pt x="736"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29;p45">
              <a:extLst>
                <a:ext uri="{FF2B5EF4-FFF2-40B4-BE49-F238E27FC236}">
                  <a16:creationId xmlns:a16="http://schemas.microsoft.com/office/drawing/2014/main" id="{F6F71CA6-1643-4BBA-BAB6-B21CB4DB7B44}"/>
                </a:ext>
              </a:extLst>
            </p:cNvPr>
            <p:cNvSpPr/>
            <p:nvPr/>
          </p:nvSpPr>
          <p:spPr>
            <a:xfrm>
              <a:off x="1997125" y="1131900"/>
              <a:ext cx="44525" cy="44750"/>
            </a:xfrm>
            <a:custGeom>
              <a:avLst/>
              <a:gdLst/>
              <a:ahLst/>
              <a:cxnLst/>
              <a:rect l="l" t="t" r="r" b="b"/>
              <a:pathLst>
                <a:path w="1781" h="1790" extrusionOk="0">
                  <a:moveTo>
                    <a:pt x="813" y="0"/>
                  </a:moveTo>
                  <a:cubicBezTo>
                    <a:pt x="643" y="0"/>
                    <a:pt x="485" y="74"/>
                    <a:pt x="326" y="201"/>
                  </a:cubicBezTo>
                  <a:cubicBezTo>
                    <a:pt x="116" y="374"/>
                    <a:pt x="20" y="546"/>
                    <a:pt x="1" y="756"/>
                  </a:cubicBezTo>
                  <a:cubicBezTo>
                    <a:pt x="1" y="967"/>
                    <a:pt x="77" y="1177"/>
                    <a:pt x="230" y="1388"/>
                  </a:cubicBezTo>
                  <a:cubicBezTo>
                    <a:pt x="307" y="1465"/>
                    <a:pt x="384" y="1541"/>
                    <a:pt x="479" y="1618"/>
                  </a:cubicBezTo>
                  <a:cubicBezTo>
                    <a:pt x="575" y="1694"/>
                    <a:pt x="671" y="1752"/>
                    <a:pt x="766" y="1790"/>
                  </a:cubicBezTo>
                  <a:lnTo>
                    <a:pt x="1341" y="1311"/>
                  </a:lnTo>
                  <a:lnTo>
                    <a:pt x="939" y="814"/>
                  </a:lnTo>
                  <a:lnTo>
                    <a:pt x="728" y="986"/>
                  </a:lnTo>
                  <a:lnTo>
                    <a:pt x="900" y="1177"/>
                  </a:lnTo>
                  <a:lnTo>
                    <a:pt x="652" y="1388"/>
                  </a:lnTo>
                  <a:cubicBezTo>
                    <a:pt x="632" y="1369"/>
                    <a:pt x="594" y="1350"/>
                    <a:pt x="575" y="1311"/>
                  </a:cubicBezTo>
                  <a:cubicBezTo>
                    <a:pt x="556" y="1292"/>
                    <a:pt x="518" y="1273"/>
                    <a:pt x="498" y="1235"/>
                  </a:cubicBezTo>
                  <a:cubicBezTo>
                    <a:pt x="403" y="1120"/>
                    <a:pt x="345" y="986"/>
                    <a:pt x="364" y="871"/>
                  </a:cubicBezTo>
                  <a:cubicBezTo>
                    <a:pt x="384" y="756"/>
                    <a:pt x="460" y="642"/>
                    <a:pt x="594" y="527"/>
                  </a:cubicBezTo>
                  <a:cubicBezTo>
                    <a:pt x="709" y="431"/>
                    <a:pt x="843" y="374"/>
                    <a:pt x="958" y="374"/>
                  </a:cubicBezTo>
                  <a:cubicBezTo>
                    <a:pt x="1092" y="393"/>
                    <a:pt x="1207" y="450"/>
                    <a:pt x="1302" y="584"/>
                  </a:cubicBezTo>
                  <a:cubicBezTo>
                    <a:pt x="1360" y="642"/>
                    <a:pt x="1417" y="718"/>
                    <a:pt x="1455" y="814"/>
                  </a:cubicBezTo>
                  <a:cubicBezTo>
                    <a:pt x="1475" y="890"/>
                    <a:pt x="1513" y="986"/>
                    <a:pt x="1532" y="1082"/>
                  </a:cubicBezTo>
                  <a:lnTo>
                    <a:pt x="1781" y="871"/>
                  </a:lnTo>
                  <a:cubicBezTo>
                    <a:pt x="1762" y="775"/>
                    <a:pt x="1723" y="699"/>
                    <a:pt x="1666" y="603"/>
                  </a:cubicBezTo>
                  <a:cubicBezTo>
                    <a:pt x="1628" y="527"/>
                    <a:pt x="1570" y="431"/>
                    <a:pt x="1494" y="354"/>
                  </a:cubicBezTo>
                  <a:cubicBezTo>
                    <a:pt x="1321" y="144"/>
                    <a:pt x="1130" y="29"/>
                    <a:pt x="919" y="10"/>
                  </a:cubicBezTo>
                  <a:cubicBezTo>
                    <a:pt x="883" y="3"/>
                    <a:pt x="848"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30;p45">
              <a:extLst>
                <a:ext uri="{FF2B5EF4-FFF2-40B4-BE49-F238E27FC236}">
                  <a16:creationId xmlns:a16="http://schemas.microsoft.com/office/drawing/2014/main" id="{897DCC3D-B5F0-4AAF-BB44-5395B6B9713B}"/>
                </a:ext>
              </a:extLst>
            </p:cNvPr>
            <p:cNvSpPr/>
            <p:nvPr/>
          </p:nvSpPr>
          <p:spPr>
            <a:xfrm>
              <a:off x="2013875" y="1171375"/>
              <a:ext cx="47400" cy="42600"/>
            </a:xfrm>
            <a:custGeom>
              <a:avLst/>
              <a:gdLst/>
              <a:ahLst/>
              <a:cxnLst/>
              <a:rect l="l" t="t" r="r" b="b"/>
              <a:pathLst>
                <a:path w="1896" h="1704" extrusionOk="0">
                  <a:moveTo>
                    <a:pt x="1455" y="383"/>
                  </a:moveTo>
                  <a:lnTo>
                    <a:pt x="1034" y="881"/>
                  </a:lnTo>
                  <a:lnTo>
                    <a:pt x="805" y="517"/>
                  </a:lnTo>
                  <a:lnTo>
                    <a:pt x="1455" y="383"/>
                  </a:lnTo>
                  <a:close/>
                  <a:moveTo>
                    <a:pt x="1647" y="0"/>
                  </a:moveTo>
                  <a:lnTo>
                    <a:pt x="1" y="268"/>
                  </a:lnTo>
                  <a:lnTo>
                    <a:pt x="211" y="632"/>
                  </a:lnTo>
                  <a:lnTo>
                    <a:pt x="498" y="575"/>
                  </a:lnTo>
                  <a:lnTo>
                    <a:pt x="824" y="1111"/>
                  </a:lnTo>
                  <a:lnTo>
                    <a:pt x="632" y="1340"/>
                  </a:lnTo>
                  <a:lnTo>
                    <a:pt x="824" y="1704"/>
                  </a:lnTo>
                  <a:lnTo>
                    <a:pt x="1896" y="402"/>
                  </a:lnTo>
                  <a:lnTo>
                    <a:pt x="1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31;p45">
              <a:extLst>
                <a:ext uri="{FF2B5EF4-FFF2-40B4-BE49-F238E27FC236}">
                  <a16:creationId xmlns:a16="http://schemas.microsoft.com/office/drawing/2014/main" id="{8B86E486-2CA0-4FC3-B18D-938200A223A4}"/>
                </a:ext>
              </a:extLst>
            </p:cNvPr>
            <p:cNvSpPr/>
            <p:nvPr/>
          </p:nvSpPr>
          <p:spPr>
            <a:xfrm>
              <a:off x="2036375" y="1204400"/>
              <a:ext cx="48825" cy="46425"/>
            </a:xfrm>
            <a:custGeom>
              <a:avLst/>
              <a:gdLst/>
              <a:ahLst/>
              <a:cxnLst/>
              <a:rect l="l" t="t" r="r" b="b"/>
              <a:pathLst>
                <a:path w="1953" h="1857" extrusionOk="0">
                  <a:moveTo>
                    <a:pt x="1474" y="0"/>
                  </a:moveTo>
                  <a:lnTo>
                    <a:pt x="0" y="536"/>
                  </a:lnTo>
                  <a:lnTo>
                    <a:pt x="134" y="900"/>
                  </a:lnTo>
                  <a:lnTo>
                    <a:pt x="1130" y="517"/>
                  </a:lnTo>
                  <a:lnTo>
                    <a:pt x="326" y="1436"/>
                  </a:lnTo>
                  <a:lnTo>
                    <a:pt x="498" y="1857"/>
                  </a:lnTo>
                  <a:lnTo>
                    <a:pt x="1953" y="1302"/>
                  </a:lnTo>
                  <a:lnTo>
                    <a:pt x="1819" y="957"/>
                  </a:lnTo>
                  <a:lnTo>
                    <a:pt x="823" y="1321"/>
                  </a:lnTo>
                  <a:lnTo>
                    <a:pt x="1627" y="421"/>
                  </a:lnTo>
                  <a:lnTo>
                    <a:pt x="1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32;p45">
              <a:extLst>
                <a:ext uri="{FF2B5EF4-FFF2-40B4-BE49-F238E27FC236}">
                  <a16:creationId xmlns:a16="http://schemas.microsoft.com/office/drawing/2014/main" id="{57B3A7EF-C25F-4566-B23F-74C788CA688D}"/>
                </a:ext>
              </a:extLst>
            </p:cNvPr>
            <p:cNvSpPr/>
            <p:nvPr/>
          </p:nvSpPr>
          <p:spPr>
            <a:xfrm>
              <a:off x="2052150" y="1250625"/>
              <a:ext cx="42150" cy="40875"/>
            </a:xfrm>
            <a:custGeom>
              <a:avLst/>
              <a:gdLst/>
              <a:ahLst/>
              <a:cxnLst/>
              <a:rect l="l" t="t" r="r" b="b"/>
              <a:pathLst>
                <a:path w="1686" h="1635" extrusionOk="0">
                  <a:moveTo>
                    <a:pt x="891" y="0"/>
                  </a:moveTo>
                  <a:cubicBezTo>
                    <a:pt x="821" y="0"/>
                    <a:pt x="748" y="9"/>
                    <a:pt x="671" y="27"/>
                  </a:cubicBezTo>
                  <a:cubicBezTo>
                    <a:pt x="422" y="84"/>
                    <a:pt x="250" y="199"/>
                    <a:pt x="135" y="371"/>
                  </a:cubicBezTo>
                  <a:cubicBezTo>
                    <a:pt x="20" y="544"/>
                    <a:pt x="1" y="773"/>
                    <a:pt x="58" y="1022"/>
                  </a:cubicBezTo>
                  <a:cubicBezTo>
                    <a:pt x="77" y="1137"/>
                    <a:pt x="116" y="1252"/>
                    <a:pt x="154" y="1348"/>
                  </a:cubicBezTo>
                  <a:cubicBezTo>
                    <a:pt x="211" y="1443"/>
                    <a:pt x="269" y="1539"/>
                    <a:pt x="326" y="1635"/>
                  </a:cubicBezTo>
                  <a:lnTo>
                    <a:pt x="1073" y="1482"/>
                  </a:lnTo>
                  <a:lnTo>
                    <a:pt x="939" y="850"/>
                  </a:lnTo>
                  <a:lnTo>
                    <a:pt x="671" y="907"/>
                  </a:lnTo>
                  <a:lnTo>
                    <a:pt x="728" y="1156"/>
                  </a:lnTo>
                  <a:lnTo>
                    <a:pt x="422" y="1214"/>
                  </a:lnTo>
                  <a:cubicBezTo>
                    <a:pt x="403" y="1194"/>
                    <a:pt x="403" y="1156"/>
                    <a:pt x="384" y="1137"/>
                  </a:cubicBezTo>
                  <a:cubicBezTo>
                    <a:pt x="365" y="1099"/>
                    <a:pt x="365" y="1060"/>
                    <a:pt x="345" y="1022"/>
                  </a:cubicBezTo>
                  <a:cubicBezTo>
                    <a:pt x="326" y="869"/>
                    <a:pt x="345" y="735"/>
                    <a:pt x="403" y="639"/>
                  </a:cubicBezTo>
                  <a:cubicBezTo>
                    <a:pt x="479" y="544"/>
                    <a:pt x="594" y="467"/>
                    <a:pt x="767" y="429"/>
                  </a:cubicBezTo>
                  <a:cubicBezTo>
                    <a:pt x="818" y="416"/>
                    <a:pt x="866" y="410"/>
                    <a:pt x="913" y="410"/>
                  </a:cubicBezTo>
                  <a:cubicBezTo>
                    <a:pt x="1007" y="410"/>
                    <a:pt x="1092" y="435"/>
                    <a:pt x="1168" y="486"/>
                  </a:cubicBezTo>
                  <a:cubicBezTo>
                    <a:pt x="1264" y="544"/>
                    <a:pt x="1341" y="658"/>
                    <a:pt x="1379" y="812"/>
                  </a:cubicBezTo>
                  <a:cubicBezTo>
                    <a:pt x="1398" y="907"/>
                    <a:pt x="1398" y="984"/>
                    <a:pt x="1398" y="1080"/>
                  </a:cubicBezTo>
                  <a:cubicBezTo>
                    <a:pt x="1379" y="1175"/>
                    <a:pt x="1360" y="1271"/>
                    <a:pt x="1341" y="1367"/>
                  </a:cubicBezTo>
                  <a:lnTo>
                    <a:pt x="1647" y="1290"/>
                  </a:lnTo>
                  <a:cubicBezTo>
                    <a:pt x="1685" y="1194"/>
                    <a:pt x="1685" y="1099"/>
                    <a:pt x="1685" y="1003"/>
                  </a:cubicBezTo>
                  <a:cubicBezTo>
                    <a:pt x="1685" y="907"/>
                    <a:pt x="1666" y="812"/>
                    <a:pt x="1647" y="716"/>
                  </a:cubicBezTo>
                  <a:cubicBezTo>
                    <a:pt x="1590" y="448"/>
                    <a:pt x="1475" y="257"/>
                    <a:pt x="1302" y="123"/>
                  </a:cubicBezTo>
                  <a:cubicBezTo>
                    <a:pt x="1184" y="43"/>
                    <a:pt x="1046"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33;p45">
              <a:extLst>
                <a:ext uri="{FF2B5EF4-FFF2-40B4-BE49-F238E27FC236}">
                  <a16:creationId xmlns:a16="http://schemas.microsoft.com/office/drawing/2014/main" id="{722C6811-7B30-4DE3-942E-D776386E06A3}"/>
                </a:ext>
              </a:extLst>
            </p:cNvPr>
            <p:cNvSpPr/>
            <p:nvPr/>
          </p:nvSpPr>
          <p:spPr>
            <a:xfrm>
              <a:off x="1714825" y="1397025"/>
              <a:ext cx="405300" cy="269150"/>
            </a:xfrm>
            <a:custGeom>
              <a:avLst/>
              <a:gdLst/>
              <a:ahLst/>
              <a:cxnLst/>
              <a:rect l="l" t="t" r="r" b="b"/>
              <a:pathLst>
                <a:path w="16212" h="10766" extrusionOk="0">
                  <a:moveTo>
                    <a:pt x="10407" y="0"/>
                  </a:moveTo>
                  <a:cubicBezTo>
                    <a:pt x="4800" y="0"/>
                    <a:pt x="0" y="3880"/>
                    <a:pt x="172" y="10689"/>
                  </a:cubicBezTo>
                  <a:cubicBezTo>
                    <a:pt x="287" y="10727"/>
                    <a:pt x="402" y="10747"/>
                    <a:pt x="517" y="10766"/>
                  </a:cubicBezTo>
                  <a:cubicBezTo>
                    <a:pt x="4881" y="8201"/>
                    <a:pt x="11752" y="4181"/>
                    <a:pt x="16135" y="1636"/>
                  </a:cubicBezTo>
                  <a:cubicBezTo>
                    <a:pt x="16154" y="1540"/>
                    <a:pt x="16193" y="1444"/>
                    <a:pt x="16212" y="1368"/>
                  </a:cubicBezTo>
                  <a:cubicBezTo>
                    <a:pt x="14292" y="444"/>
                    <a:pt x="12303" y="0"/>
                    <a:pt x="10407"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1. Codebase</a:t>
            </a:r>
          </a:p>
        </p:txBody>
      </p:sp>
      <p:sp>
        <p:nvSpPr>
          <p:cNvPr id="30" name="TextBox 29">
            <a:extLst>
              <a:ext uri="{FF2B5EF4-FFF2-40B4-BE49-F238E27FC236}">
                <a16:creationId xmlns:a16="http://schemas.microsoft.com/office/drawing/2014/main" id="{D9CC071B-8C90-437D-B30A-F72A13CAEBAB}"/>
              </a:ext>
            </a:extLst>
          </p:cNvPr>
          <p:cNvSpPr txBox="1"/>
          <p:nvPr/>
        </p:nvSpPr>
        <p:spPr>
          <a:xfrm>
            <a:off x="412429" y="1400370"/>
            <a:ext cx="8234187" cy="3539430"/>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Sẽ luôn luôn có sự tương quan 1-1 giữa mã code và ứng dụng:</a:t>
            </a:r>
            <a:endParaRPr lang="en-US" b="0" i="0" dirty="0">
              <a:solidFill>
                <a:srgbClr val="1B1B1B"/>
              </a:solidFill>
              <a:effectLst/>
              <a:latin typeface="Open Sans" panose="020B0606030504020204" pitchFamily="34" charset="0"/>
            </a:endParaRPr>
          </a:p>
          <a:p>
            <a:pPr algn="l"/>
            <a:r>
              <a:rPr lang="en-US" dirty="0">
                <a:solidFill>
                  <a:srgbClr val="1B1B1B"/>
                </a:solidFill>
                <a:latin typeface="Open Sans" panose="020B0606030504020204" pitchFamily="34" charset="0"/>
              </a:rPr>
              <a:t>	- </a:t>
            </a:r>
            <a:r>
              <a:rPr lang="vi-VN" b="0" i="0" dirty="0">
                <a:solidFill>
                  <a:srgbClr val="1B1B1B"/>
                </a:solidFill>
                <a:effectLst/>
                <a:latin typeface="Open Sans" panose="020B0606030504020204" pitchFamily="34" charset="0"/>
              </a:rPr>
              <a:t>Nếu có nhiều mã gốc, đấy không phải là một ứng dụng – mà là một hệ thống phân tán. Với các phần tử trong một hệ thống phân tán là một ứng dụng, với mỗi cá thể tuân theo luật Twelve-Factor.</a:t>
            </a:r>
          </a:p>
          <a:p>
            <a:pPr algn="l"/>
            <a:r>
              <a:rPr lang="en-US" b="0" i="0" dirty="0">
                <a:solidFill>
                  <a:srgbClr val="1B1B1B"/>
                </a:solidFill>
                <a:effectLst/>
                <a:latin typeface="Open Sans" panose="020B0606030504020204" pitchFamily="34" charset="0"/>
              </a:rPr>
              <a:t>	- </a:t>
            </a:r>
            <a:r>
              <a:rPr lang="vi-VN" b="0" i="0" dirty="0">
                <a:solidFill>
                  <a:srgbClr val="1B1B1B"/>
                </a:solidFill>
                <a:effectLst/>
                <a:latin typeface="Open Sans" panose="020B0606030504020204" pitchFamily="34" charset="0"/>
              </a:rPr>
              <a:t>Nhiều ứng dụng chia sẻ cùng một mã là vi phạm luật của Twelve-Factor. Giải pháp ở đây là xem xét để nhóm các mã chia sẻ thành các thư viện mà có thể được nhúng vào thông qua trình quản lý các gói phụ thuộc (dependency manager).</a:t>
            </a:r>
            <a:r>
              <a:rPr lang="en-US" b="0" i="0" dirty="0">
                <a:solidFill>
                  <a:srgbClr val="1B1B1B"/>
                </a:solidFill>
                <a:effectLst/>
                <a:latin typeface="Open Sans" panose="020B0606030504020204" pitchFamily="34" charset="0"/>
              </a:rPr>
              <a:t>\</a:t>
            </a:r>
          </a:p>
          <a:p>
            <a:pPr algn="l"/>
            <a:endParaRPr lang="vi-VN" b="0" i="0" dirty="0">
              <a:solidFill>
                <a:srgbClr val="1B1B1B"/>
              </a:solidFill>
              <a:effectLst/>
              <a:latin typeface="Open Sans" panose="020B0606030504020204" pitchFamily="34" charset="0"/>
            </a:endParaRPr>
          </a:p>
          <a:p>
            <a:pPr algn="l"/>
            <a:r>
              <a:rPr lang="vi-VN" b="0" i="0" dirty="0">
                <a:solidFill>
                  <a:srgbClr val="1B1B1B"/>
                </a:solidFill>
                <a:effectLst/>
                <a:latin typeface="Open Sans" panose="020B0606030504020204" pitchFamily="34" charset="0"/>
              </a:rPr>
              <a:t>Chỉ có một mã gốc từng ứng dụng, nhưng sẽ có nhiều deploy của một ứng dụng. Đây là trường hợp rất phổ biến của các trang đã đi vào hoạt động. Thêm vào đó mỗi lập trình viên sẽ có một bản lưu ứng dụng đang chạy trên local, mỗi bản đều được coi là 1 deploy.</a:t>
            </a:r>
            <a:endParaRPr lang="en-US" b="0" i="0" dirty="0">
              <a:solidFill>
                <a:srgbClr val="1B1B1B"/>
              </a:solidFill>
              <a:effectLst/>
              <a:latin typeface="Open Sans" panose="020B0606030504020204" pitchFamily="34" charset="0"/>
            </a:endParaRPr>
          </a:p>
          <a:p>
            <a:pPr algn="l"/>
            <a:endParaRPr lang="vi-VN" b="0" i="0" dirty="0">
              <a:solidFill>
                <a:srgbClr val="1B1B1B"/>
              </a:solidFill>
              <a:effectLst/>
              <a:latin typeface="Open Sans" panose="020B0606030504020204" pitchFamily="34" charset="0"/>
            </a:endParaRPr>
          </a:p>
          <a:p>
            <a:pPr marL="914400" algn="l"/>
            <a:r>
              <a:rPr lang="vi-VN" b="0" i="0" dirty="0">
                <a:solidFill>
                  <a:srgbClr val="1B1B1B"/>
                </a:solidFill>
                <a:effectLst/>
                <a:latin typeface="Open Sans" panose="020B0606030504020204" pitchFamily="34" charset="0"/>
              </a:rPr>
              <a:t>Mã code sẽ giống nhau trên các deploy, tuy phiên bản khác nhau có thể hoạt động trên mỗi deploy.</a:t>
            </a:r>
          </a:p>
          <a:p>
            <a:br>
              <a:rPr lang="vi-VN" dirty="0"/>
            </a:br>
            <a:endParaRPr lang="en-US" dirty="0"/>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594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2. Dependencies</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12429" y="1400370"/>
            <a:ext cx="8234187" cy="2462213"/>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Một ứng dụng 12-hệ số không bao giờ phụ thuộc vào sự hiện diện tuyệt đối của các gói hệ thống. Nó khai báo toàn bộ dependencies hoàn toàn thông qua bản kê khai khai báo phụ thuộc. Hơn thế nữa nó còn sử dụng công cụ phân cách phụ thuộc trong quá trình thực thi để đảm bảo rằng không có dependencies tuyệt đối nào bị “lọt” vào trong các hệ thống xung quanh. Khai báo đầy đủ và rõ ràng dependencies được áp dụng đồng đều cho cả hệ thống sản xuất và phát triển.</a:t>
            </a:r>
          </a:p>
          <a:p>
            <a:br>
              <a:rPr lang="vi-VN" dirty="0"/>
            </a:br>
            <a:r>
              <a:rPr lang="vi-VN" b="0" i="0" dirty="0">
                <a:solidFill>
                  <a:srgbClr val="1B1B1B"/>
                </a:solidFill>
                <a:effectLst/>
                <a:latin typeface="Open Sans" panose="020B0606030504020204" pitchFamily="34" charset="0"/>
              </a:rPr>
              <a:t>Một lợi ích khác của khai báo dependencies rõ ràng là nó đơn giản hóa qua trình cài đặt cho lập trình viên mới tiếp nhận dự án.Các lập trình viên mới có thể lấy về mã trên hệ thống phát triển của họ, chỉ với một yêu cầu là cài đặt trước ngôn ngữ lập trình và trình quản lý phụ thuộc. Chúng có thể được dùng để thiết lập mọi thứ cần để vận hành một ứng dụng với một lệnh biên dịch/xây dựng định sẵn.</a:t>
            </a:r>
            <a:endParaRPr lang="en-US" dirty="0"/>
          </a:p>
        </p:txBody>
      </p:sp>
      <p:grpSp>
        <p:nvGrpSpPr>
          <p:cNvPr id="10" name="Google Shape;2325;p43">
            <a:extLst>
              <a:ext uri="{FF2B5EF4-FFF2-40B4-BE49-F238E27FC236}">
                <a16:creationId xmlns:a16="http://schemas.microsoft.com/office/drawing/2014/main" id="{07C65DF5-2651-4E7F-93A9-C0162EE9E7E9}"/>
              </a:ext>
            </a:extLst>
          </p:cNvPr>
          <p:cNvGrpSpPr/>
          <p:nvPr/>
        </p:nvGrpSpPr>
        <p:grpSpPr>
          <a:xfrm rot="-899946">
            <a:off x="111781" y="4105424"/>
            <a:ext cx="1080432" cy="1006150"/>
            <a:chOff x="2331850" y="2913275"/>
            <a:chExt cx="461800" cy="430050"/>
          </a:xfrm>
        </p:grpSpPr>
        <p:sp>
          <p:nvSpPr>
            <p:cNvPr id="11" name="Google Shape;2326;p43">
              <a:extLst>
                <a:ext uri="{FF2B5EF4-FFF2-40B4-BE49-F238E27FC236}">
                  <a16:creationId xmlns:a16="http://schemas.microsoft.com/office/drawing/2014/main" id="{1273422F-E679-420E-8369-6DBB1E8B248B}"/>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27;p43">
              <a:extLst>
                <a:ext uri="{FF2B5EF4-FFF2-40B4-BE49-F238E27FC236}">
                  <a16:creationId xmlns:a16="http://schemas.microsoft.com/office/drawing/2014/main" id="{7BB7F25F-6191-43C6-B53E-3647B393029C}"/>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8;p43">
              <a:extLst>
                <a:ext uri="{FF2B5EF4-FFF2-40B4-BE49-F238E27FC236}">
                  <a16:creationId xmlns:a16="http://schemas.microsoft.com/office/drawing/2014/main" id="{A0825BFD-1F03-4F3F-8202-44973AED2154}"/>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29;p43">
              <a:extLst>
                <a:ext uri="{FF2B5EF4-FFF2-40B4-BE49-F238E27FC236}">
                  <a16:creationId xmlns:a16="http://schemas.microsoft.com/office/drawing/2014/main" id="{6544BB61-A9ED-45BE-82E1-AB73E4C093B6}"/>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0;p43">
              <a:extLst>
                <a:ext uri="{FF2B5EF4-FFF2-40B4-BE49-F238E27FC236}">
                  <a16:creationId xmlns:a16="http://schemas.microsoft.com/office/drawing/2014/main" id="{60D24F53-00BB-4B27-A87A-DD344F62292D}"/>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1;p43">
              <a:extLst>
                <a:ext uri="{FF2B5EF4-FFF2-40B4-BE49-F238E27FC236}">
                  <a16:creationId xmlns:a16="http://schemas.microsoft.com/office/drawing/2014/main" id="{874F0093-D9B2-49CA-B0BC-40C6975CF118}"/>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2;p43">
              <a:extLst>
                <a:ext uri="{FF2B5EF4-FFF2-40B4-BE49-F238E27FC236}">
                  <a16:creationId xmlns:a16="http://schemas.microsoft.com/office/drawing/2014/main" id="{CD28FF50-800B-4336-A890-D946F579A862}"/>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3;p43">
              <a:extLst>
                <a:ext uri="{FF2B5EF4-FFF2-40B4-BE49-F238E27FC236}">
                  <a16:creationId xmlns:a16="http://schemas.microsoft.com/office/drawing/2014/main" id="{D3349CD5-CF89-4FCA-8036-04212CD44C8E}"/>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4;p43">
              <a:extLst>
                <a:ext uri="{FF2B5EF4-FFF2-40B4-BE49-F238E27FC236}">
                  <a16:creationId xmlns:a16="http://schemas.microsoft.com/office/drawing/2014/main" id="{473F2593-BDA1-4E43-BFE1-647423D3F55D}"/>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5;p43">
              <a:extLst>
                <a:ext uri="{FF2B5EF4-FFF2-40B4-BE49-F238E27FC236}">
                  <a16:creationId xmlns:a16="http://schemas.microsoft.com/office/drawing/2014/main" id="{46A1C562-E32A-4B00-B5D9-AF05F9823EF7}"/>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6;p43">
              <a:extLst>
                <a:ext uri="{FF2B5EF4-FFF2-40B4-BE49-F238E27FC236}">
                  <a16:creationId xmlns:a16="http://schemas.microsoft.com/office/drawing/2014/main" id="{F29BBFA1-595A-49CB-ADC7-9EA170868D54}"/>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7;p43">
              <a:extLst>
                <a:ext uri="{FF2B5EF4-FFF2-40B4-BE49-F238E27FC236}">
                  <a16:creationId xmlns:a16="http://schemas.microsoft.com/office/drawing/2014/main" id="{E1021664-AA9C-4B00-B8ED-28579F564B25}"/>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8;p43">
              <a:extLst>
                <a:ext uri="{FF2B5EF4-FFF2-40B4-BE49-F238E27FC236}">
                  <a16:creationId xmlns:a16="http://schemas.microsoft.com/office/drawing/2014/main" id="{BBE19A4F-33B7-4830-BD16-1E23DE1454CE}"/>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9;p43">
              <a:extLst>
                <a:ext uri="{FF2B5EF4-FFF2-40B4-BE49-F238E27FC236}">
                  <a16:creationId xmlns:a16="http://schemas.microsoft.com/office/drawing/2014/main" id="{A52A62B9-5C93-40BE-873A-1EB335BC7DAC}"/>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40;p43">
              <a:extLst>
                <a:ext uri="{FF2B5EF4-FFF2-40B4-BE49-F238E27FC236}">
                  <a16:creationId xmlns:a16="http://schemas.microsoft.com/office/drawing/2014/main" id="{B075B8AB-6ADB-4BD7-A555-8C20EBA62B25}"/>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1;p43">
              <a:extLst>
                <a:ext uri="{FF2B5EF4-FFF2-40B4-BE49-F238E27FC236}">
                  <a16:creationId xmlns:a16="http://schemas.microsoft.com/office/drawing/2014/main" id="{DAEA86C2-70E5-4F0B-9A3A-C169B9E02912}"/>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651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2. Dependencies</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2237701"/>
            <a:ext cx="8234187" cy="1384995"/>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Các Twelve-Factor App đồng thời có thể không phụ thuộc vào bất cứ sự hiện diện của các công cụ hệ thống tuyệt đối nào. Ví dụ như các công cụ cài đặt sẵn như ImageMagick hay curl. Trong khi các công cụ trên có thể hiện diện trên đa số các hệ thống, nhưng không có gì bảo đảm là chúng sẽ hiện diện trên toàn bộ các hệ thống mà ứng dụng có thể chạy trong tương lai, hoặc có chăng phiên bản tìm thấy trên các hệ thống tương lai sẽ tương thích với ứng dụng. Nếu ứng dụng cần được cài sẵn như một công cụ hệ thống, các công cụ đó nên được đi kèm cùng với ứng dụng.</a:t>
            </a:r>
          </a:p>
        </p:txBody>
      </p:sp>
      <p:grpSp>
        <p:nvGrpSpPr>
          <p:cNvPr id="22" name="Google Shape;2461;p47">
            <a:extLst>
              <a:ext uri="{FF2B5EF4-FFF2-40B4-BE49-F238E27FC236}">
                <a16:creationId xmlns:a16="http://schemas.microsoft.com/office/drawing/2014/main" id="{4C82AAD7-0493-4C2A-97A4-EA164AD3C0BB}"/>
              </a:ext>
            </a:extLst>
          </p:cNvPr>
          <p:cNvGrpSpPr/>
          <p:nvPr/>
        </p:nvGrpSpPr>
        <p:grpSpPr>
          <a:xfrm rot="10800000" flipH="1">
            <a:off x="21" y="4165758"/>
            <a:ext cx="1554523" cy="974963"/>
            <a:chOff x="1649775" y="815900"/>
            <a:chExt cx="1051775" cy="659650"/>
          </a:xfrm>
        </p:grpSpPr>
        <p:sp>
          <p:nvSpPr>
            <p:cNvPr id="23" name="Google Shape;2462;p47">
              <a:extLst>
                <a:ext uri="{FF2B5EF4-FFF2-40B4-BE49-F238E27FC236}">
                  <a16:creationId xmlns:a16="http://schemas.microsoft.com/office/drawing/2014/main" id="{F81F8DDE-DB20-46B9-858C-CD382A3900C9}"/>
                </a:ext>
              </a:extLst>
            </p:cNvPr>
            <p:cNvSpPr/>
            <p:nvPr/>
          </p:nvSpPr>
          <p:spPr>
            <a:xfrm>
              <a:off x="1649775" y="815900"/>
              <a:ext cx="1004950" cy="659650"/>
            </a:xfrm>
            <a:custGeom>
              <a:avLst/>
              <a:gdLst/>
              <a:ahLst/>
              <a:cxnLst/>
              <a:rect l="l" t="t" r="r" b="b"/>
              <a:pathLst>
                <a:path w="40198" h="26386" extrusionOk="0">
                  <a:moveTo>
                    <a:pt x="1" y="0"/>
                  </a:moveTo>
                  <a:lnTo>
                    <a:pt x="1" y="19737"/>
                  </a:lnTo>
                  <a:cubicBezTo>
                    <a:pt x="1776" y="19235"/>
                    <a:pt x="3331" y="18182"/>
                    <a:pt x="4470" y="16725"/>
                  </a:cubicBezTo>
                  <a:cubicBezTo>
                    <a:pt x="5559" y="17718"/>
                    <a:pt x="6972" y="18256"/>
                    <a:pt x="8448" y="18256"/>
                  </a:cubicBezTo>
                  <a:cubicBezTo>
                    <a:pt x="8465" y="18256"/>
                    <a:pt x="8481" y="18256"/>
                    <a:pt x="8498" y="18256"/>
                  </a:cubicBezTo>
                  <a:cubicBezTo>
                    <a:pt x="9147" y="18256"/>
                    <a:pt x="9796" y="18158"/>
                    <a:pt x="10420" y="17950"/>
                  </a:cubicBezTo>
                  <a:lnTo>
                    <a:pt x="10420" y="17950"/>
                  </a:lnTo>
                  <a:cubicBezTo>
                    <a:pt x="10298" y="18440"/>
                    <a:pt x="10237" y="18929"/>
                    <a:pt x="10237" y="19431"/>
                  </a:cubicBezTo>
                  <a:cubicBezTo>
                    <a:pt x="10237" y="23276"/>
                    <a:pt x="13775" y="26386"/>
                    <a:pt x="18134" y="26386"/>
                  </a:cubicBezTo>
                  <a:cubicBezTo>
                    <a:pt x="22493" y="26386"/>
                    <a:pt x="26031" y="23276"/>
                    <a:pt x="26031" y="19431"/>
                  </a:cubicBezTo>
                  <a:cubicBezTo>
                    <a:pt x="26031" y="19015"/>
                    <a:pt x="25995" y="18599"/>
                    <a:pt x="25909" y="18182"/>
                  </a:cubicBezTo>
                  <a:cubicBezTo>
                    <a:pt x="29753" y="17729"/>
                    <a:pt x="32778" y="14889"/>
                    <a:pt x="32925" y="11350"/>
                  </a:cubicBezTo>
                  <a:cubicBezTo>
                    <a:pt x="32937" y="11020"/>
                    <a:pt x="32925" y="10689"/>
                    <a:pt x="32888" y="10359"/>
                  </a:cubicBezTo>
                  <a:lnTo>
                    <a:pt x="32888" y="10359"/>
                  </a:lnTo>
                  <a:cubicBezTo>
                    <a:pt x="33463" y="10530"/>
                    <a:pt x="34063" y="10616"/>
                    <a:pt x="34676" y="10616"/>
                  </a:cubicBezTo>
                  <a:cubicBezTo>
                    <a:pt x="37737" y="10616"/>
                    <a:pt x="40198" y="8449"/>
                    <a:pt x="40198" y="5755"/>
                  </a:cubicBezTo>
                  <a:cubicBezTo>
                    <a:pt x="40198" y="3294"/>
                    <a:pt x="38361" y="392"/>
                    <a:pt x="35631" y="98"/>
                  </a:cubicBezTo>
                  <a:cubicBezTo>
                    <a:pt x="35398" y="74"/>
                    <a:pt x="35165" y="61"/>
                    <a:pt x="34933" y="61"/>
                  </a:cubicBezTo>
                  <a:lnTo>
                    <a:pt x="1" y="0"/>
                  </a:lnTo>
                  <a:close/>
                </a:path>
              </a:pathLst>
            </a:custGeom>
            <a:solidFill>
              <a:schemeClr val="dk2"/>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63;p47">
              <a:extLst>
                <a:ext uri="{FF2B5EF4-FFF2-40B4-BE49-F238E27FC236}">
                  <a16:creationId xmlns:a16="http://schemas.microsoft.com/office/drawing/2014/main" id="{514CCBBE-C627-433A-AEF8-7522163DB589}"/>
                </a:ext>
              </a:extLst>
            </p:cNvPr>
            <p:cNvSpPr/>
            <p:nvPr/>
          </p:nvSpPr>
          <p:spPr>
            <a:xfrm>
              <a:off x="1649775" y="817125"/>
              <a:ext cx="866300" cy="553750"/>
            </a:xfrm>
            <a:custGeom>
              <a:avLst/>
              <a:gdLst/>
              <a:ahLst/>
              <a:cxnLst/>
              <a:rect l="l" t="t" r="r" b="b"/>
              <a:pathLst>
                <a:path w="34652" h="22150" extrusionOk="0">
                  <a:moveTo>
                    <a:pt x="1" y="0"/>
                  </a:moveTo>
                  <a:lnTo>
                    <a:pt x="1" y="16468"/>
                  </a:lnTo>
                  <a:cubicBezTo>
                    <a:pt x="576" y="16627"/>
                    <a:pt x="1164" y="16701"/>
                    <a:pt x="1764" y="16701"/>
                  </a:cubicBezTo>
                  <a:cubicBezTo>
                    <a:pt x="3980" y="16701"/>
                    <a:pt x="6049" y="15599"/>
                    <a:pt x="7274" y="13750"/>
                  </a:cubicBezTo>
                  <a:cubicBezTo>
                    <a:pt x="8086" y="14614"/>
                    <a:pt x="9203" y="15084"/>
                    <a:pt x="10346" y="15084"/>
                  </a:cubicBezTo>
                  <a:cubicBezTo>
                    <a:pt x="10839" y="15084"/>
                    <a:pt x="11336" y="14996"/>
                    <a:pt x="11816" y="14815"/>
                  </a:cubicBezTo>
                  <a:lnTo>
                    <a:pt x="11816" y="14815"/>
                  </a:lnTo>
                  <a:cubicBezTo>
                    <a:pt x="11045" y="18329"/>
                    <a:pt x="13481" y="21733"/>
                    <a:pt x="17056" y="22113"/>
                  </a:cubicBezTo>
                  <a:cubicBezTo>
                    <a:pt x="17280" y="22137"/>
                    <a:pt x="17502" y="22149"/>
                    <a:pt x="17722" y="22149"/>
                  </a:cubicBezTo>
                  <a:cubicBezTo>
                    <a:pt x="20999" y="22149"/>
                    <a:pt x="23741" y="19475"/>
                    <a:pt x="23729" y="16113"/>
                  </a:cubicBezTo>
                  <a:cubicBezTo>
                    <a:pt x="23729" y="15746"/>
                    <a:pt x="23693" y="15379"/>
                    <a:pt x="23632" y="15024"/>
                  </a:cubicBezTo>
                  <a:cubicBezTo>
                    <a:pt x="26619" y="14607"/>
                    <a:pt x="28884" y="12109"/>
                    <a:pt x="28994" y="9085"/>
                  </a:cubicBezTo>
                  <a:cubicBezTo>
                    <a:pt x="28994" y="8804"/>
                    <a:pt x="28982" y="8510"/>
                    <a:pt x="28958" y="8216"/>
                  </a:cubicBezTo>
                  <a:lnTo>
                    <a:pt x="28958" y="8216"/>
                  </a:lnTo>
                  <a:cubicBezTo>
                    <a:pt x="29398" y="8375"/>
                    <a:pt x="29864" y="8449"/>
                    <a:pt x="30329" y="8449"/>
                  </a:cubicBezTo>
                  <a:cubicBezTo>
                    <a:pt x="32545" y="8436"/>
                    <a:pt x="34382" y="6710"/>
                    <a:pt x="34516" y="4481"/>
                  </a:cubicBezTo>
                  <a:cubicBezTo>
                    <a:pt x="34651" y="2265"/>
                    <a:pt x="33059" y="319"/>
                    <a:pt x="30855" y="25"/>
                  </a:cubicBezTo>
                  <a:cubicBezTo>
                    <a:pt x="30672" y="0"/>
                    <a:pt x="30500" y="0"/>
                    <a:pt x="30317"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4;p47">
              <a:extLst>
                <a:ext uri="{FF2B5EF4-FFF2-40B4-BE49-F238E27FC236}">
                  <a16:creationId xmlns:a16="http://schemas.microsoft.com/office/drawing/2014/main" id="{88357600-967A-4761-815F-F15D8E4F6598}"/>
                </a:ext>
              </a:extLst>
            </p:cNvPr>
            <p:cNvSpPr/>
            <p:nvPr/>
          </p:nvSpPr>
          <p:spPr>
            <a:xfrm>
              <a:off x="2671850" y="1142500"/>
              <a:ext cx="29700" cy="29725"/>
            </a:xfrm>
            <a:custGeom>
              <a:avLst/>
              <a:gdLst/>
              <a:ahLst/>
              <a:cxnLst/>
              <a:rect l="l" t="t" r="r" b="b"/>
              <a:pathLst>
                <a:path w="1188" h="1189" extrusionOk="0">
                  <a:moveTo>
                    <a:pt x="600" y="1"/>
                  </a:moveTo>
                  <a:cubicBezTo>
                    <a:pt x="270" y="1"/>
                    <a:pt x="0" y="258"/>
                    <a:pt x="0" y="588"/>
                  </a:cubicBezTo>
                  <a:cubicBezTo>
                    <a:pt x="0" y="919"/>
                    <a:pt x="270" y="1188"/>
                    <a:pt x="600" y="1188"/>
                  </a:cubicBezTo>
                  <a:cubicBezTo>
                    <a:pt x="919" y="1188"/>
                    <a:pt x="1188" y="919"/>
                    <a:pt x="1188" y="588"/>
                  </a:cubicBezTo>
                  <a:cubicBezTo>
                    <a:pt x="1188" y="258"/>
                    <a:pt x="919" y="1"/>
                    <a:pt x="600"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5;p47">
              <a:extLst>
                <a:ext uri="{FF2B5EF4-FFF2-40B4-BE49-F238E27FC236}">
                  <a16:creationId xmlns:a16="http://schemas.microsoft.com/office/drawing/2014/main" id="{11D80673-F688-4657-BF67-F2CE047A6CF2}"/>
                </a:ext>
              </a:extLst>
            </p:cNvPr>
            <p:cNvSpPr/>
            <p:nvPr/>
          </p:nvSpPr>
          <p:spPr>
            <a:xfrm>
              <a:off x="1717425" y="1322475"/>
              <a:ext cx="34625" cy="29750"/>
            </a:xfrm>
            <a:custGeom>
              <a:avLst/>
              <a:gdLst/>
              <a:ahLst/>
              <a:cxnLst/>
              <a:rect l="l" t="t" r="r" b="b"/>
              <a:pathLst>
                <a:path w="1385" h="1190" extrusionOk="0">
                  <a:moveTo>
                    <a:pt x="796" y="1"/>
                  </a:moveTo>
                  <a:cubicBezTo>
                    <a:pt x="270" y="1"/>
                    <a:pt x="1" y="638"/>
                    <a:pt x="380" y="1017"/>
                  </a:cubicBezTo>
                  <a:cubicBezTo>
                    <a:pt x="499" y="1136"/>
                    <a:pt x="646" y="1190"/>
                    <a:pt x="791" y="1190"/>
                  </a:cubicBezTo>
                  <a:cubicBezTo>
                    <a:pt x="1093" y="1190"/>
                    <a:pt x="1384" y="957"/>
                    <a:pt x="1384" y="601"/>
                  </a:cubicBezTo>
                  <a:cubicBezTo>
                    <a:pt x="1384" y="270"/>
                    <a:pt x="1115" y="1"/>
                    <a:pt x="79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6;p47">
              <a:extLst>
                <a:ext uri="{FF2B5EF4-FFF2-40B4-BE49-F238E27FC236}">
                  <a16:creationId xmlns:a16="http://schemas.microsoft.com/office/drawing/2014/main" id="{2ED662E6-6B23-49AA-8D29-9F1FC0561AA1}"/>
                </a:ext>
              </a:extLst>
            </p:cNvPr>
            <p:cNvSpPr/>
            <p:nvPr/>
          </p:nvSpPr>
          <p:spPr>
            <a:xfrm>
              <a:off x="2392075" y="1157250"/>
              <a:ext cx="65225" cy="59200"/>
            </a:xfrm>
            <a:custGeom>
              <a:avLst/>
              <a:gdLst/>
              <a:ahLst/>
              <a:cxnLst/>
              <a:rect l="l" t="t" r="r" b="b"/>
              <a:pathLst>
                <a:path w="2609" h="2368" extrusionOk="0">
                  <a:moveTo>
                    <a:pt x="1299" y="0"/>
                  </a:moveTo>
                  <a:cubicBezTo>
                    <a:pt x="765" y="0"/>
                    <a:pt x="283" y="374"/>
                    <a:pt x="147" y="917"/>
                  </a:cubicBezTo>
                  <a:cubicBezTo>
                    <a:pt x="0" y="1553"/>
                    <a:pt x="392" y="2190"/>
                    <a:pt x="1029" y="2337"/>
                  </a:cubicBezTo>
                  <a:cubicBezTo>
                    <a:pt x="1119" y="2358"/>
                    <a:pt x="1209" y="2368"/>
                    <a:pt x="1298" y="2368"/>
                  </a:cubicBezTo>
                  <a:cubicBezTo>
                    <a:pt x="1836" y="2368"/>
                    <a:pt x="2325" y="2002"/>
                    <a:pt x="2461" y="1455"/>
                  </a:cubicBezTo>
                  <a:cubicBezTo>
                    <a:pt x="2608" y="819"/>
                    <a:pt x="2216" y="182"/>
                    <a:pt x="1580" y="35"/>
                  </a:cubicBezTo>
                  <a:cubicBezTo>
                    <a:pt x="1486" y="11"/>
                    <a:pt x="1392" y="0"/>
                    <a:pt x="1299"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658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3. </a:t>
            </a:r>
            <a:r>
              <a:rPr lang="en-US" b="1" i="0" dirty="0" err="1">
                <a:solidFill>
                  <a:srgbClr val="1B1B1B"/>
                </a:solidFill>
                <a:effectLst/>
                <a:latin typeface="Open Sans" panose="020B0606030504020204" pitchFamily="34" charset="0"/>
              </a:rPr>
              <a:t>Cấu</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hình</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12429" y="1400370"/>
            <a:ext cx="8234187" cy="2462213"/>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Cấu hình của ứng dụng là những thứ có thể thay đổi qua các môi trường (development, staging, production). Nó bao gồm:</a:t>
            </a:r>
          </a:p>
          <a:p>
            <a:pPr marL="285750" lvl="1" indent="-285750">
              <a:buFont typeface="Arial" panose="020B0604020202020204" pitchFamily="34" charset="0"/>
              <a:buChar char="•"/>
            </a:pPr>
            <a:r>
              <a:rPr lang="vi-VN" b="0" i="0" dirty="0">
                <a:solidFill>
                  <a:srgbClr val="1B1B1B"/>
                </a:solidFill>
                <a:effectLst/>
                <a:latin typeface="Open Sans" panose="020B0606030504020204" pitchFamily="34" charset="0"/>
              </a:rPr>
              <a:t>Database, hệ thống cached, dịch vụ hỗ trợ</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Thông tin đăng nhập đến các dịch vụ như là AmazonS3, Twitter, ...</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Các giá trị ứng với từng deploy</a:t>
            </a:r>
          </a:p>
          <a:p>
            <a:pPr algn="l"/>
            <a:br>
              <a:rPr lang="vi-VN" dirty="0"/>
            </a:br>
            <a:r>
              <a:rPr lang="vi-VN" b="0" i="0" dirty="0">
                <a:solidFill>
                  <a:srgbClr val="1B1B1B"/>
                </a:solidFill>
                <a:effectLst/>
                <a:latin typeface="Open Sans" panose="020B0606030504020204" pitchFamily="34" charset="0"/>
              </a:rPr>
              <a:t>C</a:t>
            </a:r>
            <a:r>
              <a:rPr lang="en-US" dirty="0">
                <a:solidFill>
                  <a:srgbClr val="1B1B1B"/>
                </a:solidFill>
                <a:latin typeface="Open Sans" panose="020B0606030504020204" pitchFamily="34" charset="0"/>
              </a:rPr>
              <a:t>á</a:t>
            </a:r>
            <a:r>
              <a:rPr lang="vi-VN" b="0" i="0" dirty="0">
                <a:solidFill>
                  <a:srgbClr val="1B1B1B"/>
                </a:solidFill>
                <a:effectLst/>
                <a:latin typeface="Open Sans" panose="020B0606030504020204" pitchFamily="34" charset="0"/>
              </a:rPr>
              <a:t>c ứng dụng thường lưu trữ cấu hình như là hằng số trong mã code. Điều này không phù hợp với nguyên tắc của Twelve-Factor App, yêu cầu tách biệt config ra khỏi mã code. Các cấu hình thay đổi qua các deploy còn mã code thì không.</a:t>
            </a:r>
          </a:p>
          <a:p>
            <a:pPr algn="l"/>
            <a:r>
              <a:rPr lang="vi-VN" b="0" i="0" dirty="0">
                <a:solidFill>
                  <a:srgbClr val="1B1B1B"/>
                </a:solidFill>
                <a:effectLst/>
                <a:latin typeface="Open Sans" panose="020B0606030504020204" pitchFamily="34" charset="0"/>
              </a:rPr>
              <a:t>Câu hình ở đây không bao gồm các cấu hình nội tại của ứng dụng ví dụ như là routes. Những cấu hình này thường không thay đổi giữa các deploy.</a:t>
            </a:r>
          </a:p>
        </p:txBody>
      </p:sp>
      <p:grpSp>
        <p:nvGrpSpPr>
          <p:cNvPr id="40" name="Google Shape;2350;p44">
            <a:extLst>
              <a:ext uri="{FF2B5EF4-FFF2-40B4-BE49-F238E27FC236}">
                <a16:creationId xmlns:a16="http://schemas.microsoft.com/office/drawing/2014/main" id="{0C1058A3-81D3-4D4A-9F5A-1E8BFFFED270}"/>
              </a:ext>
            </a:extLst>
          </p:cNvPr>
          <p:cNvGrpSpPr/>
          <p:nvPr/>
        </p:nvGrpSpPr>
        <p:grpSpPr>
          <a:xfrm rot="6512791">
            <a:off x="-192292" y="174670"/>
            <a:ext cx="1443288" cy="1125222"/>
            <a:chOff x="816275" y="2475500"/>
            <a:chExt cx="841175" cy="655800"/>
          </a:xfrm>
        </p:grpSpPr>
        <p:sp>
          <p:nvSpPr>
            <p:cNvPr id="41" name="Google Shape;2351;p44">
              <a:extLst>
                <a:ext uri="{FF2B5EF4-FFF2-40B4-BE49-F238E27FC236}">
                  <a16:creationId xmlns:a16="http://schemas.microsoft.com/office/drawing/2014/main" id="{9F6261AB-D0ED-4187-8AFA-80D6E82E808A}"/>
                </a:ext>
              </a:extLst>
            </p:cNvPr>
            <p:cNvSpPr/>
            <p:nvPr/>
          </p:nvSpPr>
          <p:spPr>
            <a:xfrm>
              <a:off x="900450" y="2593725"/>
              <a:ext cx="116025" cy="362125"/>
            </a:xfrm>
            <a:custGeom>
              <a:avLst/>
              <a:gdLst/>
              <a:ahLst/>
              <a:cxnLst/>
              <a:rect l="l" t="t" r="r" b="b"/>
              <a:pathLst>
                <a:path w="4641" h="14485" extrusionOk="0">
                  <a:moveTo>
                    <a:pt x="1237" y="0"/>
                  </a:moveTo>
                  <a:cubicBezTo>
                    <a:pt x="1237" y="245"/>
                    <a:pt x="1115" y="368"/>
                    <a:pt x="796" y="625"/>
                  </a:cubicBezTo>
                  <a:cubicBezTo>
                    <a:pt x="466" y="882"/>
                    <a:pt x="0" y="1261"/>
                    <a:pt x="0" y="1971"/>
                  </a:cubicBezTo>
                  <a:cubicBezTo>
                    <a:pt x="0" y="2694"/>
                    <a:pt x="466" y="3049"/>
                    <a:pt x="796" y="3318"/>
                  </a:cubicBezTo>
                  <a:cubicBezTo>
                    <a:pt x="1127" y="3600"/>
                    <a:pt x="1237" y="3698"/>
                    <a:pt x="1237" y="3943"/>
                  </a:cubicBezTo>
                  <a:cubicBezTo>
                    <a:pt x="1237" y="4188"/>
                    <a:pt x="1115" y="4310"/>
                    <a:pt x="796" y="4567"/>
                  </a:cubicBezTo>
                  <a:cubicBezTo>
                    <a:pt x="466" y="4824"/>
                    <a:pt x="0" y="5204"/>
                    <a:pt x="0" y="5914"/>
                  </a:cubicBezTo>
                  <a:cubicBezTo>
                    <a:pt x="0" y="6624"/>
                    <a:pt x="466" y="6992"/>
                    <a:pt x="796" y="7261"/>
                  </a:cubicBezTo>
                  <a:cubicBezTo>
                    <a:pt x="1127" y="7530"/>
                    <a:pt x="1237" y="7640"/>
                    <a:pt x="1237" y="7885"/>
                  </a:cubicBezTo>
                  <a:cubicBezTo>
                    <a:pt x="1237" y="8130"/>
                    <a:pt x="1115" y="8253"/>
                    <a:pt x="796" y="8510"/>
                  </a:cubicBezTo>
                  <a:cubicBezTo>
                    <a:pt x="466" y="8767"/>
                    <a:pt x="0" y="9146"/>
                    <a:pt x="0" y="9857"/>
                  </a:cubicBezTo>
                  <a:cubicBezTo>
                    <a:pt x="0" y="10579"/>
                    <a:pt x="466" y="10934"/>
                    <a:pt x="796" y="11203"/>
                  </a:cubicBezTo>
                  <a:cubicBezTo>
                    <a:pt x="1090" y="11436"/>
                    <a:pt x="1396" y="11656"/>
                    <a:pt x="1408" y="12036"/>
                  </a:cubicBezTo>
                  <a:cubicBezTo>
                    <a:pt x="1433" y="12660"/>
                    <a:pt x="1494" y="13248"/>
                    <a:pt x="1923" y="13701"/>
                  </a:cubicBezTo>
                  <a:cubicBezTo>
                    <a:pt x="2412" y="14228"/>
                    <a:pt x="3135" y="14485"/>
                    <a:pt x="4053" y="14485"/>
                  </a:cubicBezTo>
                  <a:cubicBezTo>
                    <a:pt x="4249" y="14485"/>
                    <a:pt x="4445" y="14473"/>
                    <a:pt x="4641" y="14448"/>
                  </a:cubicBezTo>
                  <a:lnTo>
                    <a:pt x="4543" y="13530"/>
                  </a:lnTo>
                  <a:cubicBezTo>
                    <a:pt x="4363" y="13549"/>
                    <a:pt x="4192" y="13559"/>
                    <a:pt x="4032" y="13559"/>
                  </a:cubicBezTo>
                  <a:cubicBezTo>
                    <a:pt x="3389" y="13559"/>
                    <a:pt x="2910" y="13400"/>
                    <a:pt x="2596" y="13077"/>
                  </a:cubicBezTo>
                  <a:cubicBezTo>
                    <a:pt x="2204" y="12673"/>
                    <a:pt x="2265" y="12048"/>
                    <a:pt x="2106" y="11522"/>
                  </a:cubicBezTo>
                  <a:cubicBezTo>
                    <a:pt x="1984" y="11093"/>
                    <a:pt x="1751" y="10897"/>
                    <a:pt x="1408" y="10616"/>
                  </a:cubicBezTo>
                  <a:cubicBezTo>
                    <a:pt x="1066" y="10334"/>
                    <a:pt x="919" y="10101"/>
                    <a:pt x="919" y="9857"/>
                  </a:cubicBezTo>
                  <a:cubicBezTo>
                    <a:pt x="919" y="9612"/>
                    <a:pt x="1041" y="9489"/>
                    <a:pt x="1359" y="9232"/>
                  </a:cubicBezTo>
                  <a:cubicBezTo>
                    <a:pt x="1690" y="8975"/>
                    <a:pt x="2155" y="8608"/>
                    <a:pt x="2155" y="7885"/>
                  </a:cubicBezTo>
                  <a:cubicBezTo>
                    <a:pt x="2155" y="7175"/>
                    <a:pt x="1690" y="6808"/>
                    <a:pt x="1359" y="6538"/>
                  </a:cubicBezTo>
                  <a:cubicBezTo>
                    <a:pt x="1029" y="6269"/>
                    <a:pt x="919" y="6159"/>
                    <a:pt x="919" y="5914"/>
                  </a:cubicBezTo>
                  <a:cubicBezTo>
                    <a:pt x="919" y="5669"/>
                    <a:pt x="1041" y="5547"/>
                    <a:pt x="1359" y="5290"/>
                  </a:cubicBezTo>
                  <a:cubicBezTo>
                    <a:pt x="1690" y="5032"/>
                    <a:pt x="2155" y="4653"/>
                    <a:pt x="2155" y="3943"/>
                  </a:cubicBezTo>
                  <a:cubicBezTo>
                    <a:pt x="2155" y="3233"/>
                    <a:pt x="1690" y="2865"/>
                    <a:pt x="1359" y="2596"/>
                  </a:cubicBezTo>
                  <a:cubicBezTo>
                    <a:pt x="1029" y="2327"/>
                    <a:pt x="919" y="2216"/>
                    <a:pt x="919" y="1971"/>
                  </a:cubicBezTo>
                  <a:cubicBezTo>
                    <a:pt x="919" y="1727"/>
                    <a:pt x="1041" y="1604"/>
                    <a:pt x="1359" y="1347"/>
                  </a:cubicBezTo>
                  <a:cubicBezTo>
                    <a:pt x="1690" y="1090"/>
                    <a:pt x="2155" y="710"/>
                    <a:pt x="2155"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52;p44">
              <a:extLst>
                <a:ext uri="{FF2B5EF4-FFF2-40B4-BE49-F238E27FC236}">
                  <a16:creationId xmlns:a16="http://schemas.microsoft.com/office/drawing/2014/main" id="{D09A59D8-30E0-4D18-9FA8-AF6817D23C90}"/>
                </a:ext>
              </a:extLst>
            </p:cNvPr>
            <p:cNvSpPr/>
            <p:nvPr/>
          </p:nvSpPr>
          <p:spPr>
            <a:xfrm>
              <a:off x="894925" y="2632275"/>
              <a:ext cx="49625" cy="25750"/>
            </a:xfrm>
            <a:custGeom>
              <a:avLst/>
              <a:gdLst/>
              <a:ahLst/>
              <a:cxnLst/>
              <a:rect l="l" t="t" r="r" b="b"/>
              <a:pathLst>
                <a:path w="1985" h="1030" extrusionOk="0">
                  <a:moveTo>
                    <a:pt x="1482" y="1"/>
                  </a:moveTo>
                  <a:lnTo>
                    <a:pt x="503" y="13"/>
                  </a:lnTo>
                  <a:cubicBezTo>
                    <a:pt x="295" y="13"/>
                    <a:pt x="111" y="148"/>
                    <a:pt x="50" y="344"/>
                  </a:cubicBezTo>
                  <a:cubicBezTo>
                    <a:pt x="13" y="393"/>
                    <a:pt x="1" y="454"/>
                    <a:pt x="1" y="527"/>
                  </a:cubicBezTo>
                  <a:cubicBezTo>
                    <a:pt x="1" y="748"/>
                    <a:pt x="136" y="944"/>
                    <a:pt x="356" y="1005"/>
                  </a:cubicBezTo>
                  <a:cubicBezTo>
                    <a:pt x="405" y="1017"/>
                    <a:pt x="454" y="1029"/>
                    <a:pt x="503" y="1029"/>
                  </a:cubicBezTo>
                  <a:lnTo>
                    <a:pt x="1482" y="1005"/>
                  </a:lnTo>
                  <a:cubicBezTo>
                    <a:pt x="1666" y="1005"/>
                    <a:pt x="1825" y="907"/>
                    <a:pt x="1911" y="760"/>
                  </a:cubicBezTo>
                  <a:cubicBezTo>
                    <a:pt x="1960" y="674"/>
                    <a:pt x="1984" y="589"/>
                    <a:pt x="1984" y="491"/>
                  </a:cubicBezTo>
                  <a:cubicBezTo>
                    <a:pt x="1972" y="283"/>
                    <a:pt x="1838" y="87"/>
                    <a:pt x="1642" y="25"/>
                  </a:cubicBezTo>
                  <a:cubicBezTo>
                    <a:pt x="1580" y="13"/>
                    <a:pt x="1531" y="1"/>
                    <a:pt x="1482"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53;p44">
              <a:extLst>
                <a:ext uri="{FF2B5EF4-FFF2-40B4-BE49-F238E27FC236}">
                  <a16:creationId xmlns:a16="http://schemas.microsoft.com/office/drawing/2014/main" id="{5AB5FE72-A3A5-4D63-B4D3-4D283B56A0D9}"/>
                </a:ext>
              </a:extLst>
            </p:cNvPr>
            <p:cNvSpPr/>
            <p:nvPr/>
          </p:nvSpPr>
          <p:spPr>
            <a:xfrm>
              <a:off x="895850" y="2632275"/>
              <a:ext cx="48700" cy="19025"/>
            </a:xfrm>
            <a:custGeom>
              <a:avLst/>
              <a:gdLst/>
              <a:ahLst/>
              <a:cxnLst/>
              <a:rect l="l" t="t" r="r" b="b"/>
              <a:pathLst>
                <a:path w="1948" h="761" extrusionOk="0">
                  <a:moveTo>
                    <a:pt x="29" y="279"/>
                  </a:moveTo>
                  <a:cubicBezTo>
                    <a:pt x="18" y="299"/>
                    <a:pt x="9" y="321"/>
                    <a:pt x="1" y="344"/>
                  </a:cubicBezTo>
                  <a:lnTo>
                    <a:pt x="29" y="279"/>
                  </a:lnTo>
                  <a:close/>
                  <a:moveTo>
                    <a:pt x="1445" y="1"/>
                  </a:moveTo>
                  <a:lnTo>
                    <a:pt x="466" y="13"/>
                  </a:lnTo>
                  <a:cubicBezTo>
                    <a:pt x="288" y="13"/>
                    <a:pt x="128" y="103"/>
                    <a:pt x="39" y="259"/>
                  </a:cubicBezTo>
                  <a:lnTo>
                    <a:pt x="39" y="259"/>
                  </a:lnTo>
                  <a:lnTo>
                    <a:pt x="37" y="258"/>
                  </a:lnTo>
                  <a:lnTo>
                    <a:pt x="29" y="279"/>
                  </a:lnTo>
                  <a:lnTo>
                    <a:pt x="29" y="279"/>
                  </a:lnTo>
                  <a:cubicBezTo>
                    <a:pt x="32" y="272"/>
                    <a:pt x="36" y="265"/>
                    <a:pt x="39" y="259"/>
                  </a:cubicBezTo>
                  <a:lnTo>
                    <a:pt x="39" y="259"/>
                  </a:lnTo>
                  <a:lnTo>
                    <a:pt x="1874" y="760"/>
                  </a:lnTo>
                  <a:cubicBezTo>
                    <a:pt x="1923" y="687"/>
                    <a:pt x="1947" y="589"/>
                    <a:pt x="1947" y="503"/>
                  </a:cubicBezTo>
                  <a:cubicBezTo>
                    <a:pt x="1947" y="283"/>
                    <a:pt x="1801" y="87"/>
                    <a:pt x="1605" y="25"/>
                  </a:cubicBezTo>
                  <a:cubicBezTo>
                    <a:pt x="1543" y="13"/>
                    <a:pt x="1494" y="1"/>
                    <a:pt x="144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54;p44">
              <a:extLst>
                <a:ext uri="{FF2B5EF4-FFF2-40B4-BE49-F238E27FC236}">
                  <a16:creationId xmlns:a16="http://schemas.microsoft.com/office/drawing/2014/main" id="{69A722FA-2016-4B23-91A4-B2E320BCB9DD}"/>
                </a:ext>
              </a:extLst>
            </p:cNvPr>
            <p:cNvSpPr/>
            <p:nvPr/>
          </p:nvSpPr>
          <p:spPr>
            <a:xfrm>
              <a:off x="816275" y="2475500"/>
              <a:ext cx="195925" cy="166425"/>
            </a:xfrm>
            <a:custGeom>
              <a:avLst/>
              <a:gdLst/>
              <a:ahLst/>
              <a:cxnLst/>
              <a:rect l="l" t="t" r="r" b="b"/>
              <a:pathLst>
                <a:path w="7837" h="6657" extrusionOk="0">
                  <a:moveTo>
                    <a:pt x="5076" y="1"/>
                  </a:moveTo>
                  <a:cubicBezTo>
                    <a:pt x="4686" y="1"/>
                    <a:pt x="4354" y="287"/>
                    <a:pt x="4310" y="689"/>
                  </a:cubicBezTo>
                  <a:lnTo>
                    <a:pt x="4163" y="1950"/>
                  </a:lnTo>
                  <a:cubicBezTo>
                    <a:pt x="4120" y="1947"/>
                    <a:pt x="4076" y="1945"/>
                    <a:pt x="4031" y="1945"/>
                  </a:cubicBezTo>
                  <a:cubicBezTo>
                    <a:pt x="3888" y="1945"/>
                    <a:pt x="3740" y="1961"/>
                    <a:pt x="3600" y="1999"/>
                  </a:cubicBezTo>
                  <a:lnTo>
                    <a:pt x="3184" y="848"/>
                  </a:lnTo>
                  <a:cubicBezTo>
                    <a:pt x="3065" y="538"/>
                    <a:pt x="2770" y="350"/>
                    <a:pt x="2461" y="350"/>
                  </a:cubicBezTo>
                  <a:cubicBezTo>
                    <a:pt x="2354" y="350"/>
                    <a:pt x="2246" y="372"/>
                    <a:pt x="2143" y="419"/>
                  </a:cubicBezTo>
                  <a:cubicBezTo>
                    <a:pt x="1739" y="603"/>
                    <a:pt x="1555" y="1080"/>
                    <a:pt x="1751" y="1485"/>
                  </a:cubicBezTo>
                  <a:lnTo>
                    <a:pt x="2376" y="2684"/>
                  </a:lnTo>
                  <a:cubicBezTo>
                    <a:pt x="2290" y="2782"/>
                    <a:pt x="2204" y="2880"/>
                    <a:pt x="2131" y="2991"/>
                  </a:cubicBezTo>
                  <a:lnTo>
                    <a:pt x="1359" y="2415"/>
                  </a:lnTo>
                  <a:cubicBezTo>
                    <a:pt x="1220" y="2309"/>
                    <a:pt x="1056" y="2258"/>
                    <a:pt x="893" y="2258"/>
                  </a:cubicBezTo>
                  <a:cubicBezTo>
                    <a:pt x="642" y="2258"/>
                    <a:pt x="394" y="2380"/>
                    <a:pt x="245" y="2611"/>
                  </a:cubicBezTo>
                  <a:cubicBezTo>
                    <a:pt x="0" y="2991"/>
                    <a:pt x="123" y="3505"/>
                    <a:pt x="515" y="3725"/>
                  </a:cubicBezTo>
                  <a:lnTo>
                    <a:pt x="1739" y="4423"/>
                  </a:lnTo>
                  <a:cubicBezTo>
                    <a:pt x="1800" y="5623"/>
                    <a:pt x="2755" y="6590"/>
                    <a:pt x="3955" y="6652"/>
                  </a:cubicBezTo>
                  <a:cubicBezTo>
                    <a:pt x="4004" y="6655"/>
                    <a:pt x="4053" y="6656"/>
                    <a:pt x="4102" y="6656"/>
                  </a:cubicBezTo>
                  <a:cubicBezTo>
                    <a:pt x="5240" y="6656"/>
                    <a:pt x="6217" y="5844"/>
                    <a:pt x="6416" y="4717"/>
                  </a:cubicBezTo>
                  <a:lnTo>
                    <a:pt x="7420" y="3799"/>
                  </a:lnTo>
                  <a:cubicBezTo>
                    <a:pt x="7775" y="3419"/>
                    <a:pt x="7836" y="2905"/>
                    <a:pt x="7567" y="2623"/>
                  </a:cubicBezTo>
                  <a:cubicBezTo>
                    <a:pt x="7446" y="2507"/>
                    <a:pt x="7284" y="2451"/>
                    <a:pt x="7109" y="2451"/>
                  </a:cubicBezTo>
                  <a:cubicBezTo>
                    <a:pt x="6824" y="2451"/>
                    <a:pt x="6504" y="2600"/>
                    <a:pt x="6269" y="2880"/>
                  </a:cubicBezTo>
                  <a:lnTo>
                    <a:pt x="6110" y="3076"/>
                  </a:lnTo>
                  <a:cubicBezTo>
                    <a:pt x="5951" y="2819"/>
                    <a:pt x="5743" y="2587"/>
                    <a:pt x="5510" y="2415"/>
                  </a:cubicBezTo>
                  <a:lnTo>
                    <a:pt x="5853" y="958"/>
                  </a:lnTo>
                  <a:cubicBezTo>
                    <a:pt x="5951" y="517"/>
                    <a:pt x="5669" y="89"/>
                    <a:pt x="5228" y="15"/>
                  </a:cubicBezTo>
                  <a:cubicBezTo>
                    <a:pt x="5177" y="6"/>
                    <a:pt x="5126" y="1"/>
                    <a:pt x="5076" y="1"/>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55;p44">
              <a:extLst>
                <a:ext uri="{FF2B5EF4-FFF2-40B4-BE49-F238E27FC236}">
                  <a16:creationId xmlns:a16="http://schemas.microsoft.com/office/drawing/2014/main" id="{1C070970-C716-41AE-95DD-302FB1DEFEB7}"/>
                </a:ext>
              </a:extLst>
            </p:cNvPr>
            <p:cNvSpPr/>
            <p:nvPr/>
          </p:nvSpPr>
          <p:spPr>
            <a:xfrm>
              <a:off x="1455100" y="2593725"/>
              <a:ext cx="116025" cy="362125"/>
            </a:xfrm>
            <a:custGeom>
              <a:avLst/>
              <a:gdLst/>
              <a:ahLst/>
              <a:cxnLst/>
              <a:rect l="l" t="t" r="r" b="b"/>
              <a:pathLst>
                <a:path w="4641" h="14485" extrusionOk="0">
                  <a:moveTo>
                    <a:pt x="2486" y="0"/>
                  </a:moveTo>
                  <a:cubicBezTo>
                    <a:pt x="2486" y="710"/>
                    <a:pt x="2951" y="1090"/>
                    <a:pt x="3270" y="1347"/>
                  </a:cubicBezTo>
                  <a:cubicBezTo>
                    <a:pt x="3600" y="1604"/>
                    <a:pt x="3723" y="1727"/>
                    <a:pt x="3723" y="1971"/>
                  </a:cubicBezTo>
                  <a:cubicBezTo>
                    <a:pt x="3723" y="2216"/>
                    <a:pt x="3600" y="2327"/>
                    <a:pt x="3270" y="2596"/>
                  </a:cubicBezTo>
                  <a:cubicBezTo>
                    <a:pt x="2939" y="2865"/>
                    <a:pt x="2486" y="3233"/>
                    <a:pt x="2486" y="3943"/>
                  </a:cubicBezTo>
                  <a:cubicBezTo>
                    <a:pt x="2486" y="4653"/>
                    <a:pt x="2951" y="5032"/>
                    <a:pt x="3270" y="5290"/>
                  </a:cubicBezTo>
                  <a:cubicBezTo>
                    <a:pt x="3600" y="5547"/>
                    <a:pt x="3723" y="5669"/>
                    <a:pt x="3723" y="5914"/>
                  </a:cubicBezTo>
                  <a:cubicBezTo>
                    <a:pt x="3723" y="6159"/>
                    <a:pt x="3600" y="6269"/>
                    <a:pt x="3270" y="6538"/>
                  </a:cubicBezTo>
                  <a:cubicBezTo>
                    <a:pt x="2939" y="6808"/>
                    <a:pt x="2486" y="7175"/>
                    <a:pt x="2486" y="7885"/>
                  </a:cubicBezTo>
                  <a:cubicBezTo>
                    <a:pt x="2486" y="8608"/>
                    <a:pt x="2951" y="8975"/>
                    <a:pt x="3270" y="9232"/>
                  </a:cubicBezTo>
                  <a:cubicBezTo>
                    <a:pt x="3588" y="9489"/>
                    <a:pt x="3710" y="9612"/>
                    <a:pt x="3710" y="9857"/>
                  </a:cubicBezTo>
                  <a:cubicBezTo>
                    <a:pt x="3710" y="10101"/>
                    <a:pt x="3539" y="10359"/>
                    <a:pt x="3221" y="10616"/>
                  </a:cubicBezTo>
                  <a:cubicBezTo>
                    <a:pt x="2878" y="10897"/>
                    <a:pt x="2645" y="11093"/>
                    <a:pt x="2523" y="11522"/>
                  </a:cubicBezTo>
                  <a:cubicBezTo>
                    <a:pt x="2376" y="12048"/>
                    <a:pt x="2425" y="12673"/>
                    <a:pt x="2045" y="13077"/>
                  </a:cubicBezTo>
                  <a:cubicBezTo>
                    <a:pt x="1731" y="13400"/>
                    <a:pt x="1245" y="13559"/>
                    <a:pt x="604" y="13559"/>
                  </a:cubicBezTo>
                  <a:cubicBezTo>
                    <a:pt x="445" y="13559"/>
                    <a:pt x="276" y="13549"/>
                    <a:pt x="98" y="13530"/>
                  </a:cubicBezTo>
                  <a:lnTo>
                    <a:pt x="0" y="14460"/>
                  </a:lnTo>
                  <a:cubicBezTo>
                    <a:pt x="196" y="14473"/>
                    <a:pt x="392" y="14485"/>
                    <a:pt x="588" y="14485"/>
                  </a:cubicBezTo>
                  <a:cubicBezTo>
                    <a:pt x="1506" y="14485"/>
                    <a:pt x="2217" y="14228"/>
                    <a:pt x="2719" y="13701"/>
                  </a:cubicBezTo>
                  <a:cubicBezTo>
                    <a:pt x="3147" y="13248"/>
                    <a:pt x="3208" y="12660"/>
                    <a:pt x="3233" y="12036"/>
                  </a:cubicBezTo>
                  <a:cubicBezTo>
                    <a:pt x="3245" y="11656"/>
                    <a:pt x="3551" y="11436"/>
                    <a:pt x="3845" y="11203"/>
                  </a:cubicBezTo>
                  <a:cubicBezTo>
                    <a:pt x="4176" y="10934"/>
                    <a:pt x="4641" y="10567"/>
                    <a:pt x="4641" y="9857"/>
                  </a:cubicBezTo>
                  <a:cubicBezTo>
                    <a:pt x="4641" y="9146"/>
                    <a:pt x="4163" y="8767"/>
                    <a:pt x="3845" y="8510"/>
                  </a:cubicBezTo>
                  <a:cubicBezTo>
                    <a:pt x="3527" y="8253"/>
                    <a:pt x="3404" y="8130"/>
                    <a:pt x="3404" y="7885"/>
                  </a:cubicBezTo>
                  <a:cubicBezTo>
                    <a:pt x="3404" y="7640"/>
                    <a:pt x="3514" y="7530"/>
                    <a:pt x="3845" y="7261"/>
                  </a:cubicBezTo>
                  <a:cubicBezTo>
                    <a:pt x="4176" y="6992"/>
                    <a:pt x="4641" y="6636"/>
                    <a:pt x="4641" y="5914"/>
                  </a:cubicBezTo>
                  <a:cubicBezTo>
                    <a:pt x="4641" y="5192"/>
                    <a:pt x="4163" y="4824"/>
                    <a:pt x="3845" y="4567"/>
                  </a:cubicBezTo>
                  <a:cubicBezTo>
                    <a:pt x="3527" y="4310"/>
                    <a:pt x="3404" y="4188"/>
                    <a:pt x="3404" y="3943"/>
                  </a:cubicBezTo>
                  <a:cubicBezTo>
                    <a:pt x="3404" y="3698"/>
                    <a:pt x="3514" y="3600"/>
                    <a:pt x="3845" y="3318"/>
                  </a:cubicBezTo>
                  <a:cubicBezTo>
                    <a:pt x="4176" y="3049"/>
                    <a:pt x="4641" y="2694"/>
                    <a:pt x="4641" y="1971"/>
                  </a:cubicBezTo>
                  <a:cubicBezTo>
                    <a:pt x="4641" y="1261"/>
                    <a:pt x="4163" y="882"/>
                    <a:pt x="3845" y="625"/>
                  </a:cubicBezTo>
                  <a:cubicBezTo>
                    <a:pt x="3527" y="368"/>
                    <a:pt x="3404" y="245"/>
                    <a:pt x="3404" y="0"/>
                  </a:cubicBezTo>
                  <a:close/>
                </a:path>
              </a:pathLst>
            </a:custGeom>
            <a:solidFill>
              <a:schemeClr val="accent5"/>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56;p44">
              <a:extLst>
                <a:ext uri="{FF2B5EF4-FFF2-40B4-BE49-F238E27FC236}">
                  <a16:creationId xmlns:a16="http://schemas.microsoft.com/office/drawing/2014/main" id="{1E8B3964-4852-449A-9398-66E0E31F06B8}"/>
                </a:ext>
              </a:extLst>
            </p:cNvPr>
            <p:cNvSpPr/>
            <p:nvPr/>
          </p:nvSpPr>
          <p:spPr>
            <a:xfrm>
              <a:off x="1528875" y="2632275"/>
              <a:ext cx="49925" cy="25450"/>
            </a:xfrm>
            <a:custGeom>
              <a:avLst/>
              <a:gdLst/>
              <a:ahLst/>
              <a:cxnLst/>
              <a:rect l="l" t="t" r="r" b="b"/>
              <a:pathLst>
                <a:path w="1997" h="1018" extrusionOk="0">
                  <a:moveTo>
                    <a:pt x="515" y="1"/>
                  </a:moveTo>
                  <a:cubicBezTo>
                    <a:pt x="466" y="1"/>
                    <a:pt x="404" y="13"/>
                    <a:pt x="355" y="25"/>
                  </a:cubicBezTo>
                  <a:cubicBezTo>
                    <a:pt x="147" y="87"/>
                    <a:pt x="0" y="283"/>
                    <a:pt x="0" y="503"/>
                  </a:cubicBezTo>
                  <a:cubicBezTo>
                    <a:pt x="0" y="589"/>
                    <a:pt x="25" y="687"/>
                    <a:pt x="74" y="760"/>
                  </a:cubicBezTo>
                  <a:cubicBezTo>
                    <a:pt x="159" y="919"/>
                    <a:pt x="331" y="1005"/>
                    <a:pt x="502" y="1017"/>
                  </a:cubicBezTo>
                  <a:lnTo>
                    <a:pt x="1482" y="1017"/>
                  </a:lnTo>
                  <a:cubicBezTo>
                    <a:pt x="1531" y="1017"/>
                    <a:pt x="1580" y="1017"/>
                    <a:pt x="1641" y="1005"/>
                  </a:cubicBezTo>
                  <a:cubicBezTo>
                    <a:pt x="1849" y="931"/>
                    <a:pt x="1984" y="748"/>
                    <a:pt x="1996" y="527"/>
                  </a:cubicBezTo>
                  <a:cubicBezTo>
                    <a:pt x="1984" y="454"/>
                    <a:pt x="1972" y="393"/>
                    <a:pt x="1947" y="344"/>
                  </a:cubicBezTo>
                  <a:cubicBezTo>
                    <a:pt x="1874" y="148"/>
                    <a:pt x="1690" y="13"/>
                    <a:pt x="1494" y="13"/>
                  </a:cubicBezTo>
                  <a:lnTo>
                    <a:pt x="515" y="1"/>
                  </a:ln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57;p44">
              <a:extLst>
                <a:ext uri="{FF2B5EF4-FFF2-40B4-BE49-F238E27FC236}">
                  <a16:creationId xmlns:a16="http://schemas.microsoft.com/office/drawing/2014/main" id="{23ACD8FA-63A9-45F1-A836-2CE7D8265158}"/>
                </a:ext>
              </a:extLst>
            </p:cNvPr>
            <p:cNvSpPr/>
            <p:nvPr/>
          </p:nvSpPr>
          <p:spPr>
            <a:xfrm>
              <a:off x="1528875" y="2632275"/>
              <a:ext cx="49000" cy="19025"/>
            </a:xfrm>
            <a:custGeom>
              <a:avLst/>
              <a:gdLst/>
              <a:ahLst/>
              <a:cxnLst/>
              <a:rect l="l" t="t" r="r" b="b"/>
              <a:pathLst>
                <a:path w="1960" h="761" extrusionOk="0">
                  <a:moveTo>
                    <a:pt x="1940" y="299"/>
                  </a:moveTo>
                  <a:lnTo>
                    <a:pt x="1959" y="344"/>
                  </a:lnTo>
                  <a:cubicBezTo>
                    <a:pt x="1954" y="329"/>
                    <a:pt x="1947" y="314"/>
                    <a:pt x="1940" y="299"/>
                  </a:cubicBezTo>
                  <a:close/>
                  <a:moveTo>
                    <a:pt x="515" y="1"/>
                  </a:moveTo>
                  <a:cubicBezTo>
                    <a:pt x="453" y="1"/>
                    <a:pt x="404" y="13"/>
                    <a:pt x="355" y="25"/>
                  </a:cubicBezTo>
                  <a:cubicBezTo>
                    <a:pt x="147" y="87"/>
                    <a:pt x="0" y="283"/>
                    <a:pt x="0" y="503"/>
                  </a:cubicBezTo>
                  <a:cubicBezTo>
                    <a:pt x="0" y="589"/>
                    <a:pt x="25" y="687"/>
                    <a:pt x="74" y="760"/>
                  </a:cubicBezTo>
                  <a:lnTo>
                    <a:pt x="1919" y="259"/>
                  </a:lnTo>
                  <a:lnTo>
                    <a:pt x="1919" y="259"/>
                  </a:lnTo>
                  <a:cubicBezTo>
                    <a:pt x="1926" y="272"/>
                    <a:pt x="1934" y="286"/>
                    <a:pt x="1940" y="299"/>
                  </a:cubicBezTo>
                  <a:lnTo>
                    <a:pt x="1940" y="299"/>
                  </a:lnTo>
                  <a:lnTo>
                    <a:pt x="1923" y="258"/>
                  </a:lnTo>
                  <a:lnTo>
                    <a:pt x="1919" y="259"/>
                  </a:lnTo>
                  <a:lnTo>
                    <a:pt x="1919" y="259"/>
                  </a:lnTo>
                  <a:cubicBezTo>
                    <a:pt x="1829" y="110"/>
                    <a:pt x="1669" y="13"/>
                    <a:pt x="1482" y="13"/>
                  </a:cubicBezTo>
                  <a:lnTo>
                    <a:pt x="51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58;p44">
              <a:extLst>
                <a:ext uri="{FF2B5EF4-FFF2-40B4-BE49-F238E27FC236}">
                  <a16:creationId xmlns:a16="http://schemas.microsoft.com/office/drawing/2014/main" id="{A425E148-7556-4200-BF8F-135F1D7679A8}"/>
                </a:ext>
              </a:extLst>
            </p:cNvPr>
            <p:cNvSpPr/>
            <p:nvPr/>
          </p:nvSpPr>
          <p:spPr>
            <a:xfrm>
              <a:off x="1461225" y="2475525"/>
              <a:ext cx="196225" cy="166650"/>
            </a:xfrm>
            <a:custGeom>
              <a:avLst/>
              <a:gdLst/>
              <a:ahLst/>
              <a:cxnLst/>
              <a:rect l="l" t="t" r="r" b="b"/>
              <a:pathLst>
                <a:path w="7849" h="6666" extrusionOk="0">
                  <a:moveTo>
                    <a:pt x="2765" y="0"/>
                  </a:moveTo>
                  <a:cubicBezTo>
                    <a:pt x="2718" y="0"/>
                    <a:pt x="2669" y="5"/>
                    <a:pt x="2621" y="14"/>
                  </a:cubicBezTo>
                  <a:cubicBezTo>
                    <a:pt x="2180" y="88"/>
                    <a:pt x="1886" y="529"/>
                    <a:pt x="1996" y="957"/>
                  </a:cubicBezTo>
                  <a:lnTo>
                    <a:pt x="2339" y="2414"/>
                  </a:lnTo>
                  <a:cubicBezTo>
                    <a:pt x="2094" y="2586"/>
                    <a:pt x="1898" y="2818"/>
                    <a:pt x="1739" y="3075"/>
                  </a:cubicBezTo>
                  <a:lnTo>
                    <a:pt x="1568" y="2879"/>
                  </a:lnTo>
                  <a:cubicBezTo>
                    <a:pt x="1342" y="2601"/>
                    <a:pt x="1025" y="2452"/>
                    <a:pt x="742" y="2452"/>
                  </a:cubicBezTo>
                  <a:cubicBezTo>
                    <a:pt x="564" y="2452"/>
                    <a:pt x="400" y="2511"/>
                    <a:pt x="282" y="2634"/>
                  </a:cubicBezTo>
                  <a:cubicBezTo>
                    <a:pt x="0" y="2916"/>
                    <a:pt x="74" y="3430"/>
                    <a:pt x="417" y="3798"/>
                  </a:cubicBezTo>
                  <a:lnTo>
                    <a:pt x="1421" y="4716"/>
                  </a:lnTo>
                  <a:cubicBezTo>
                    <a:pt x="1622" y="5851"/>
                    <a:pt x="2621" y="6666"/>
                    <a:pt x="3770" y="6666"/>
                  </a:cubicBezTo>
                  <a:cubicBezTo>
                    <a:pt x="3811" y="6666"/>
                    <a:pt x="3852" y="6665"/>
                    <a:pt x="3894" y="6663"/>
                  </a:cubicBezTo>
                  <a:cubicBezTo>
                    <a:pt x="5082" y="6589"/>
                    <a:pt x="6037" y="5622"/>
                    <a:pt x="6098" y="4434"/>
                  </a:cubicBezTo>
                  <a:lnTo>
                    <a:pt x="7334" y="3724"/>
                  </a:lnTo>
                  <a:cubicBezTo>
                    <a:pt x="7726" y="3504"/>
                    <a:pt x="7849" y="2990"/>
                    <a:pt x="7604" y="2610"/>
                  </a:cubicBezTo>
                  <a:cubicBezTo>
                    <a:pt x="7455" y="2379"/>
                    <a:pt x="7207" y="2257"/>
                    <a:pt x="6956" y="2257"/>
                  </a:cubicBezTo>
                  <a:cubicBezTo>
                    <a:pt x="6793" y="2257"/>
                    <a:pt x="6629" y="2308"/>
                    <a:pt x="6490" y="2414"/>
                  </a:cubicBezTo>
                  <a:lnTo>
                    <a:pt x="5718" y="2990"/>
                  </a:lnTo>
                  <a:cubicBezTo>
                    <a:pt x="5645" y="2879"/>
                    <a:pt x="5559" y="2781"/>
                    <a:pt x="5473" y="2683"/>
                  </a:cubicBezTo>
                  <a:lnTo>
                    <a:pt x="6098" y="1484"/>
                  </a:lnTo>
                  <a:cubicBezTo>
                    <a:pt x="6306" y="1079"/>
                    <a:pt x="6135" y="577"/>
                    <a:pt x="5718" y="394"/>
                  </a:cubicBezTo>
                  <a:cubicBezTo>
                    <a:pt x="5615" y="348"/>
                    <a:pt x="5508" y="327"/>
                    <a:pt x="5403" y="327"/>
                  </a:cubicBezTo>
                  <a:cubicBezTo>
                    <a:pt x="5085" y="327"/>
                    <a:pt x="4785" y="525"/>
                    <a:pt x="4665" y="847"/>
                  </a:cubicBezTo>
                  <a:lnTo>
                    <a:pt x="4237" y="1998"/>
                  </a:lnTo>
                  <a:cubicBezTo>
                    <a:pt x="4086" y="1968"/>
                    <a:pt x="3934" y="1946"/>
                    <a:pt x="3777" y="1946"/>
                  </a:cubicBezTo>
                  <a:cubicBezTo>
                    <a:pt x="3743" y="1946"/>
                    <a:pt x="3708" y="1947"/>
                    <a:pt x="3674" y="1949"/>
                  </a:cubicBezTo>
                  <a:lnTo>
                    <a:pt x="3539" y="688"/>
                  </a:lnTo>
                  <a:cubicBezTo>
                    <a:pt x="3495" y="296"/>
                    <a:pt x="3151" y="0"/>
                    <a:pt x="2765"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59;p44">
              <a:extLst>
                <a:ext uri="{FF2B5EF4-FFF2-40B4-BE49-F238E27FC236}">
                  <a16:creationId xmlns:a16="http://schemas.microsoft.com/office/drawing/2014/main" id="{B4FFDE98-F24D-48F3-BF44-8DBFCD4FED6C}"/>
                </a:ext>
              </a:extLst>
            </p:cNvPr>
            <p:cNvSpPr/>
            <p:nvPr/>
          </p:nvSpPr>
          <p:spPr>
            <a:xfrm>
              <a:off x="1055025" y="2819750"/>
              <a:ext cx="17775" cy="15500"/>
            </a:xfrm>
            <a:custGeom>
              <a:avLst/>
              <a:gdLst/>
              <a:ahLst/>
              <a:cxnLst/>
              <a:rect l="l" t="t" r="r" b="b"/>
              <a:pathLst>
                <a:path w="711" h="620" extrusionOk="0">
                  <a:moveTo>
                    <a:pt x="406" y="1"/>
                  </a:moveTo>
                  <a:cubicBezTo>
                    <a:pt x="332" y="1"/>
                    <a:pt x="256" y="29"/>
                    <a:pt x="196" y="93"/>
                  </a:cubicBezTo>
                  <a:cubicBezTo>
                    <a:pt x="1" y="289"/>
                    <a:pt x="135" y="620"/>
                    <a:pt x="405" y="620"/>
                  </a:cubicBezTo>
                  <a:cubicBezTo>
                    <a:pt x="576" y="620"/>
                    <a:pt x="711" y="485"/>
                    <a:pt x="711" y="314"/>
                  </a:cubicBezTo>
                  <a:cubicBezTo>
                    <a:pt x="711" y="124"/>
                    <a:pt x="560" y="1"/>
                    <a:pt x="406"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2360;p44">
              <a:extLst>
                <a:ext uri="{FF2B5EF4-FFF2-40B4-BE49-F238E27FC236}">
                  <a16:creationId xmlns:a16="http://schemas.microsoft.com/office/drawing/2014/main" id="{154E3725-0FBC-4E0A-B894-BEC246DD7A70}"/>
                </a:ext>
              </a:extLst>
            </p:cNvPr>
            <p:cNvGrpSpPr/>
            <p:nvPr/>
          </p:nvGrpSpPr>
          <p:grpSpPr>
            <a:xfrm>
              <a:off x="1001450" y="2678200"/>
              <a:ext cx="482750" cy="453100"/>
              <a:chOff x="1001450" y="2678200"/>
              <a:chExt cx="482750" cy="453100"/>
            </a:xfrm>
          </p:grpSpPr>
          <p:sp>
            <p:nvSpPr>
              <p:cNvPr id="51" name="Google Shape;2361;p44">
                <a:extLst>
                  <a:ext uri="{FF2B5EF4-FFF2-40B4-BE49-F238E27FC236}">
                    <a16:creationId xmlns:a16="http://schemas.microsoft.com/office/drawing/2014/main" id="{49EC8333-3F7D-4FA6-B446-64A121592F0F}"/>
                  </a:ext>
                </a:extLst>
              </p:cNvPr>
              <p:cNvSpPr/>
              <p:nvPr/>
            </p:nvSpPr>
            <p:spPr>
              <a:xfrm>
                <a:off x="1016450" y="2919400"/>
                <a:ext cx="453050" cy="211900"/>
              </a:xfrm>
              <a:custGeom>
                <a:avLst/>
                <a:gdLst/>
                <a:ahLst/>
                <a:cxnLst/>
                <a:rect l="l" t="t" r="r" b="b"/>
                <a:pathLst>
                  <a:path w="18122" h="8476" extrusionOk="0">
                    <a:moveTo>
                      <a:pt x="1" y="1"/>
                    </a:moveTo>
                    <a:cubicBezTo>
                      <a:pt x="1" y="319"/>
                      <a:pt x="13" y="637"/>
                      <a:pt x="62" y="956"/>
                    </a:cubicBezTo>
                    <a:cubicBezTo>
                      <a:pt x="160" y="1764"/>
                      <a:pt x="380" y="2572"/>
                      <a:pt x="723" y="3319"/>
                    </a:cubicBezTo>
                    <a:cubicBezTo>
                      <a:pt x="1005" y="3931"/>
                      <a:pt x="1360" y="4507"/>
                      <a:pt x="1776" y="5045"/>
                    </a:cubicBezTo>
                    <a:cubicBezTo>
                      <a:pt x="3656" y="7320"/>
                      <a:pt x="6358" y="8476"/>
                      <a:pt x="9070" y="8476"/>
                    </a:cubicBezTo>
                    <a:cubicBezTo>
                      <a:pt x="11498" y="8476"/>
                      <a:pt x="13933" y="7549"/>
                      <a:pt x="15796" y="5670"/>
                    </a:cubicBezTo>
                    <a:cubicBezTo>
                      <a:pt x="16016" y="5449"/>
                      <a:pt x="16224" y="5204"/>
                      <a:pt x="16420" y="4947"/>
                    </a:cubicBezTo>
                    <a:cubicBezTo>
                      <a:pt x="17093" y="4078"/>
                      <a:pt x="17583" y="3086"/>
                      <a:pt x="17865" y="2033"/>
                    </a:cubicBezTo>
                    <a:cubicBezTo>
                      <a:pt x="18036" y="1360"/>
                      <a:pt x="18122" y="686"/>
                      <a:pt x="18122"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62;p44">
                <a:extLst>
                  <a:ext uri="{FF2B5EF4-FFF2-40B4-BE49-F238E27FC236}">
                    <a16:creationId xmlns:a16="http://schemas.microsoft.com/office/drawing/2014/main" id="{58CEBF4A-5BD4-484F-9DF7-F792234C2117}"/>
                  </a:ext>
                </a:extLst>
              </p:cNvPr>
              <p:cNvSpPr/>
              <p:nvPr/>
            </p:nvSpPr>
            <p:spPr>
              <a:xfrm>
                <a:off x="1034525" y="2958600"/>
                <a:ext cx="428550" cy="119100"/>
              </a:xfrm>
              <a:custGeom>
                <a:avLst/>
                <a:gdLst/>
                <a:ahLst/>
                <a:cxnLst/>
                <a:rect l="l" t="t" r="r" b="b"/>
                <a:pathLst>
                  <a:path w="17142" h="4764" extrusionOk="0">
                    <a:moveTo>
                      <a:pt x="919" y="0"/>
                    </a:moveTo>
                    <a:lnTo>
                      <a:pt x="0" y="1751"/>
                    </a:lnTo>
                    <a:cubicBezTo>
                      <a:pt x="59" y="1819"/>
                      <a:pt x="3445" y="4764"/>
                      <a:pt x="9737" y="4764"/>
                    </a:cubicBezTo>
                    <a:cubicBezTo>
                      <a:pt x="11331" y="4764"/>
                      <a:pt x="13112" y="4575"/>
                      <a:pt x="15073" y="4102"/>
                    </a:cubicBezTo>
                    <a:cubicBezTo>
                      <a:pt x="15293" y="3881"/>
                      <a:pt x="15501" y="3636"/>
                      <a:pt x="15697" y="3379"/>
                    </a:cubicBezTo>
                    <a:cubicBezTo>
                      <a:pt x="16370" y="2510"/>
                      <a:pt x="16860" y="1518"/>
                      <a:pt x="17142" y="465"/>
                    </a:cubicBezTo>
                    <a:lnTo>
                      <a:pt x="91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63;p44">
                <a:extLst>
                  <a:ext uri="{FF2B5EF4-FFF2-40B4-BE49-F238E27FC236}">
                    <a16:creationId xmlns:a16="http://schemas.microsoft.com/office/drawing/2014/main" id="{3881723A-9474-4E7A-BC24-C80CF4DF66AB}"/>
                  </a:ext>
                </a:extLst>
              </p:cNvPr>
              <p:cNvSpPr/>
              <p:nvPr/>
            </p:nvSpPr>
            <p:spPr>
              <a:xfrm>
                <a:off x="1001450" y="2820375"/>
                <a:ext cx="482750" cy="222800"/>
              </a:xfrm>
              <a:custGeom>
                <a:avLst/>
                <a:gdLst/>
                <a:ahLst/>
                <a:cxnLst/>
                <a:rect l="l" t="t" r="r" b="b"/>
                <a:pathLst>
                  <a:path w="19310" h="8912" extrusionOk="0">
                    <a:moveTo>
                      <a:pt x="9485" y="1"/>
                    </a:moveTo>
                    <a:cubicBezTo>
                      <a:pt x="5982" y="1"/>
                      <a:pt x="3213" y="833"/>
                      <a:pt x="1593" y="1476"/>
                    </a:cubicBezTo>
                    <a:cubicBezTo>
                      <a:pt x="638" y="1856"/>
                      <a:pt x="1" y="2799"/>
                      <a:pt x="1" y="3827"/>
                    </a:cubicBezTo>
                    <a:lnTo>
                      <a:pt x="1" y="5027"/>
                    </a:lnTo>
                    <a:cubicBezTo>
                      <a:pt x="13" y="6104"/>
                      <a:pt x="687" y="7060"/>
                      <a:pt x="1691" y="7415"/>
                    </a:cubicBezTo>
                    <a:cubicBezTo>
                      <a:pt x="4789" y="8523"/>
                      <a:pt x="7607" y="8912"/>
                      <a:pt x="10036" y="8912"/>
                    </a:cubicBezTo>
                    <a:cubicBezTo>
                      <a:pt x="13482" y="8912"/>
                      <a:pt x="16145" y="8130"/>
                      <a:pt x="17718" y="7513"/>
                    </a:cubicBezTo>
                    <a:cubicBezTo>
                      <a:pt x="18685" y="7121"/>
                      <a:pt x="19310" y="6190"/>
                      <a:pt x="19310" y="5149"/>
                    </a:cubicBezTo>
                    <a:lnTo>
                      <a:pt x="19310" y="3901"/>
                    </a:lnTo>
                    <a:cubicBezTo>
                      <a:pt x="19310" y="2848"/>
                      <a:pt x="18661" y="1905"/>
                      <a:pt x="17681" y="1537"/>
                    </a:cubicBezTo>
                    <a:cubicBezTo>
                      <a:pt x="14690" y="400"/>
                      <a:pt x="11911" y="1"/>
                      <a:pt x="9485"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64;p44">
                <a:extLst>
                  <a:ext uri="{FF2B5EF4-FFF2-40B4-BE49-F238E27FC236}">
                    <a16:creationId xmlns:a16="http://schemas.microsoft.com/office/drawing/2014/main" id="{B666A224-AD18-4E39-B573-F8621210EF10}"/>
                  </a:ext>
                </a:extLst>
              </p:cNvPr>
              <p:cNvSpPr/>
              <p:nvPr/>
            </p:nvSpPr>
            <p:spPr>
              <a:xfrm>
                <a:off x="1029625" y="2678200"/>
                <a:ext cx="427025" cy="253475"/>
              </a:xfrm>
              <a:custGeom>
                <a:avLst/>
                <a:gdLst/>
                <a:ahLst/>
                <a:cxnLst/>
                <a:rect l="l" t="t" r="r" b="b"/>
                <a:pathLst>
                  <a:path w="17081" h="10139" extrusionOk="0">
                    <a:moveTo>
                      <a:pt x="8534" y="1"/>
                    </a:moveTo>
                    <a:cubicBezTo>
                      <a:pt x="3808" y="1"/>
                      <a:pt x="0" y="3870"/>
                      <a:pt x="62" y="8596"/>
                    </a:cubicBezTo>
                    <a:cubicBezTo>
                      <a:pt x="62" y="8596"/>
                      <a:pt x="3208" y="10139"/>
                      <a:pt x="8534" y="10139"/>
                    </a:cubicBezTo>
                    <a:cubicBezTo>
                      <a:pt x="13861" y="10139"/>
                      <a:pt x="17019" y="8596"/>
                      <a:pt x="17019" y="8596"/>
                    </a:cubicBezTo>
                    <a:cubicBezTo>
                      <a:pt x="17081" y="3870"/>
                      <a:pt x="13261" y="1"/>
                      <a:pt x="8534" y="1"/>
                    </a:cubicBezTo>
                    <a:close/>
                  </a:path>
                </a:pathLst>
              </a:custGeom>
              <a:solidFill>
                <a:schemeClr val="accent3"/>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65;p44">
                <a:extLst>
                  <a:ext uri="{FF2B5EF4-FFF2-40B4-BE49-F238E27FC236}">
                    <a16:creationId xmlns:a16="http://schemas.microsoft.com/office/drawing/2014/main" id="{223F569B-432E-46C9-BE26-EF72B7554686}"/>
                  </a:ext>
                </a:extLst>
              </p:cNvPr>
              <p:cNvSpPr/>
              <p:nvPr/>
            </p:nvSpPr>
            <p:spPr>
              <a:xfrm>
                <a:off x="1070225" y="2696700"/>
                <a:ext cx="191900" cy="109275"/>
              </a:xfrm>
              <a:custGeom>
                <a:avLst/>
                <a:gdLst/>
                <a:ahLst/>
                <a:cxnLst/>
                <a:rect l="l" t="t" r="r" b="b"/>
                <a:pathLst>
                  <a:path w="7676" h="4371" extrusionOk="0">
                    <a:moveTo>
                      <a:pt x="7393" y="1"/>
                    </a:moveTo>
                    <a:cubicBezTo>
                      <a:pt x="7376" y="1"/>
                      <a:pt x="7358" y="3"/>
                      <a:pt x="7339" y="7"/>
                    </a:cubicBezTo>
                    <a:cubicBezTo>
                      <a:pt x="7286" y="4"/>
                      <a:pt x="7234" y="3"/>
                      <a:pt x="7181" y="3"/>
                    </a:cubicBezTo>
                    <a:cubicBezTo>
                      <a:pt x="7038" y="3"/>
                      <a:pt x="6895" y="14"/>
                      <a:pt x="6751" y="32"/>
                    </a:cubicBezTo>
                    <a:cubicBezTo>
                      <a:pt x="6286" y="81"/>
                      <a:pt x="5821" y="154"/>
                      <a:pt x="5368" y="265"/>
                    </a:cubicBezTo>
                    <a:cubicBezTo>
                      <a:pt x="4768" y="411"/>
                      <a:pt x="4168" y="620"/>
                      <a:pt x="3605" y="877"/>
                    </a:cubicBezTo>
                    <a:cubicBezTo>
                      <a:pt x="2931" y="1183"/>
                      <a:pt x="2307" y="1575"/>
                      <a:pt x="1743" y="2040"/>
                    </a:cubicBezTo>
                    <a:cubicBezTo>
                      <a:pt x="1094" y="2591"/>
                      <a:pt x="531" y="3240"/>
                      <a:pt x="78" y="3962"/>
                    </a:cubicBezTo>
                    <a:cubicBezTo>
                      <a:pt x="0" y="4188"/>
                      <a:pt x="180" y="4370"/>
                      <a:pt x="370" y="4370"/>
                    </a:cubicBezTo>
                    <a:cubicBezTo>
                      <a:pt x="449" y="4370"/>
                      <a:pt x="528" y="4340"/>
                      <a:pt x="592" y="4268"/>
                    </a:cubicBezTo>
                    <a:cubicBezTo>
                      <a:pt x="654" y="4170"/>
                      <a:pt x="715" y="4085"/>
                      <a:pt x="776" y="3999"/>
                    </a:cubicBezTo>
                    <a:cubicBezTo>
                      <a:pt x="837" y="3901"/>
                      <a:pt x="899" y="3815"/>
                      <a:pt x="972" y="3730"/>
                    </a:cubicBezTo>
                    <a:lnTo>
                      <a:pt x="1021" y="3656"/>
                    </a:lnTo>
                    <a:cubicBezTo>
                      <a:pt x="1022" y="3655"/>
                      <a:pt x="1022" y="3654"/>
                      <a:pt x="1023" y="3654"/>
                    </a:cubicBezTo>
                    <a:lnTo>
                      <a:pt x="1023" y="3654"/>
                    </a:lnTo>
                    <a:cubicBezTo>
                      <a:pt x="1025" y="3652"/>
                      <a:pt x="1028" y="3649"/>
                      <a:pt x="1033" y="3644"/>
                    </a:cubicBezTo>
                    <a:lnTo>
                      <a:pt x="1131" y="3521"/>
                    </a:lnTo>
                    <a:cubicBezTo>
                      <a:pt x="1254" y="3350"/>
                      <a:pt x="1388" y="3203"/>
                      <a:pt x="1523" y="3056"/>
                    </a:cubicBezTo>
                    <a:cubicBezTo>
                      <a:pt x="1670" y="2921"/>
                      <a:pt x="1805" y="2775"/>
                      <a:pt x="1952" y="2652"/>
                    </a:cubicBezTo>
                    <a:cubicBezTo>
                      <a:pt x="2025" y="2579"/>
                      <a:pt x="2098" y="2517"/>
                      <a:pt x="2172" y="2468"/>
                    </a:cubicBezTo>
                    <a:lnTo>
                      <a:pt x="2282" y="2371"/>
                    </a:lnTo>
                    <a:lnTo>
                      <a:pt x="2343" y="2334"/>
                    </a:lnTo>
                    <a:cubicBezTo>
                      <a:pt x="2349" y="2329"/>
                      <a:pt x="2351" y="2325"/>
                      <a:pt x="2352" y="2323"/>
                    </a:cubicBezTo>
                    <a:lnTo>
                      <a:pt x="2352" y="2323"/>
                    </a:lnTo>
                    <a:cubicBezTo>
                      <a:pt x="2353" y="2323"/>
                      <a:pt x="2354" y="2322"/>
                      <a:pt x="2356" y="2322"/>
                    </a:cubicBezTo>
                    <a:cubicBezTo>
                      <a:pt x="2637" y="2101"/>
                      <a:pt x="2943" y="1905"/>
                      <a:pt x="3249" y="1722"/>
                    </a:cubicBezTo>
                    <a:cubicBezTo>
                      <a:pt x="3396" y="1636"/>
                      <a:pt x="3543" y="1562"/>
                      <a:pt x="3702" y="1489"/>
                    </a:cubicBezTo>
                    <a:lnTo>
                      <a:pt x="3923" y="1379"/>
                    </a:lnTo>
                    <a:lnTo>
                      <a:pt x="4045" y="1330"/>
                    </a:lnTo>
                    <a:lnTo>
                      <a:pt x="4094" y="1305"/>
                    </a:lnTo>
                    <a:lnTo>
                      <a:pt x="4119" y="1293"/>
                    </a:lnTo>
                    <a:lnTo>
                      <a:pt x="4155" y="1281"/>
                    </a:lnTo>
                    <a:lnTo>
                      <a:pt x="4217" y="1256"/>
                    </a:lnTo>
                    <a:lnTo>
                      <a:pt x="4315" y="1220"/>
                    </a:lnTo>
                    <a:lnTo>
                      <a:pt x="4535" y="1134"/>
                    </a:lnTo>
                    <a:cubicBezTo>
                      <a:pt x="4670" y="1085"/>
                      <a:pt x="4817" y="1036"/>
                      <a:pt x="4951" y="987"/>
                    </a:cubicBezTo>
                    <a:cubicBezTo>
                      <a:pt x="5208" y="913"/>
                      <a:pt x="5478" y="840"/>
                      <a:pt x="5747" y="779"/>
                    </a:cubicBezTo>
                    <a:cubicBezTo>
                      <a:pt x="5955" y="730"/>
                      <a:pt x="6188" y="693"/>
                      <a:pt x="6421" y="656"/>
                    </a:cubicBezTo>
                    <a:lnTo>
                      <a:pt x="6506" y="656"/>
                    </a:lnTo>
                    <a:lnTo>
                      <a:pt x="6641" y="632"/>
                    </a:lnTo>
                    <a:cubicBezTo>
                      <a:pt x="6714" y="620"/>
                      <a:pt x="6800" y="607"/>
                      <a:pt x="6886" y="607"/>
                    </a:cubicBezTo>
                    <a:cubicBezTo>
                      <a:pt x="7033" y="595"/>
                      <a:pt x="7192" y="595"/>
                      <a:pt x="7339" y="595"/>
                    </a:cubicBezTo>
                    <a:cubicBezTo>
                      <a:pt x="7358" y="600"/>
                      <a:pt x="7376" y="602"/>
                      <a:pt x="7393" y="602"/>
                    </a:cubicBezTo>
                    <a:cubicBezTo>
                      <a:pt x="7676" y="602"/>
                      <a:pt x="7676" y="1"/>
                      <a:pt x="7393"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66;p44">
                <a:extLst>
                  <a:ext uri="{FF2B5EF4-FFF2-40B4-BE49-F238E27FC236}">
                    <a16:creationId xmlns:a16="http://schemas.microsoft.com/office/drawing/2014/main" id="{1D69CC61-A357-467A-9165-546B84A2A795}"/>
                  </a:ext>
                </a:extLst>
              </p:cNvPr>
              <p:cNvSpPr/>
              <p:nvPr/>
            </p:nvSpPr>
            <p:spPr>
              <a:xfrm>
                <a:off x="1265625" y="2780750"/>
                <a:ext cx="109000" cy="176025"/>
              </a:xfrm>
              <a:custGeom>
                <a:avLst/>
                <a:gdLst/>
                <a:ahLst/>
                <a:cxnLst/>
                <a:rect l="l" t="t" r="r" b="b"/>
                <a:pathLst>
                  <a:path w="4360" h="7041" extrusionOk="0">
                    <a:moveTo>
                      <a:pt x="2119" y="0"/>
                    </a:moveTo>
                    <a:cubicBezTo>
                      <a:pt x="2021" y="0"/>
                      <a:pt x="1923" y="25"/>
                      <a:pt x="1825" y="49"/>
                    </a:cubicBezTo>
                    <a:cubicBezTo>
                      <a:pt x="796" y="331"/>
                      <a:pt x="0" y="1788"/>
                      <a:pt x="0" y="3514"/>
                    </a:cubicBezTo>
                    <a:cubicBezTo>
                      <a:pt x="0" y="5437"/>
                      <a:pt x="980" y="7028"/>
                      <a:pt x="2180" y="7041"/>
                    </a:cubicBezTo>
                    <a:lnTo>
                      <a:pt x="2192" y="7041"/>
                    </a:lnTo>
                    <a:cubicBezTo>
                      <a:pt x="2315" y="7041"/>
                      <a:pt x="2425" y="7016"/>
                      <a:pt x="2547" y="6992"/>
                    </a:cubicBezTo>
                    <a:cubicBezTo>
                      <a:pt x="3465" y="6747"/>
                      <a:pt x="4212" y="5584"/>
                      <a:pt x="4359" y="4078"/>
                    </a:cubicBezTo>
                    <a:lnTo>
                      <a:pt x="3012" y="3416"/>
                    </a:lnTo>
                    <a:lnTo>
                      <a:pt x="4261" y="2327"/>
                    </a:lnTo>
                    <a:cubicBezTo>
                      <a:pt x="3955" y="931"/>
                      <a:pt x="3123" y="0"/>
                      <a:pt x="2192"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67;p44">
                <a:extLst>
                  <a:ext uri="{FF2B5EF4-FFF2-40B4-BE49-F238E27FC236}">
                    <a16:creationId xmlns:a16="http://schemas.microsoft.com/office/drawing/2014/main" id="{2E8244DF-CA8A-4604-87EA-6608203F3F03}"/>
                  </a:ext>
                </a:extLst>
              </p:cNvPr>
              <p:cNvSpPr/>
              <p:nvPr/>
            </p:nvSpPr>
            <p:spPr>
              <a:xfrm>
                <a:off x="1287975" y="2780750"/>
                <a:ext cx="86650" cy="176025"/>
              </a:xfrm>
              <a:custGeom>
                <a:avLst/>
                <a:gdLst/>
                <a:ahLst/>
                <a:cxnLst/>
                <a:rect l="l" t="t" r="r" b="b"/>
                <a:pathLst>
                  <a:path w="3466" h="7041" extrusionOk="0">
                    <a:moveTo>
                      <a:pt x="1225" y="0"/>
                    </a:moveTo>
                    <a:cubicBezTo>
                      <a:pt x="735" y="747"/>
                      <a:pt x="0" y="2070"/>
                      <a:pt x="0" y="3514"/>
                    </a:cubicBezTo>
                    <a:cubicBezTo>
                      <a:pt x="0" y="5033"/>
                      <a:pt x="772" y="6294"/>
                      <a:pt x="1286" y="7041"/>
                    </a:cubicBezTo>
                    <a:lnTo>
                      <a:pt x="1298" y="7041"/>
                    </a:lnTo>
                    <a:cubicBezTo>
                      <a:pt x="1421" y="7041"/>
                      <a:pt x="1531" y="7016"/>
                      <a:pt x="1653" y="6992"/>
                    </a:cubicBezTo>
                    <a:cubicBezTo>
                      <a:pt x="2571" y="6747"/>
                      <a:pt x="3318" y="5584"/>
                      <a:pt x="3465" y="4078"/>
                    </a:cubicBezTo>
                    <a:lnTo>
                      <a:pt x="2118" y="3416"/>
                    </a:lnTo>
                    <a:lnTo>
                      <a:pt x="3367" y="2327"/>
                    </a:lnTo>
                    <a:cubicBezTo>
                      <a:pt x="3061" y="931"/>
                      <a:pt x="2229" y="0"/>
                      <a:pt x="129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68;p44">
                <a:extLst>
                  <a:ext uri="{FF2B5EF4-FFF2-40B4-BE49-F238E27FC236}">
                    <a16:creationId xmlns:a16="http://schemas.microsoft.com/office/drawing/2014/main" id="{C92D38AF-0186-4837-B7DC-3028D0C9E246}"/>
                  </a:ext>
                </a:extLst>
              </p:cNvPr>
              <p:cNvSpPr/>
              <p:nvPr/>
            </p:nvSpPr>
            <p:spPr>
              <a:xfrm>
                <a:off x="1122075" y="2780750"/>
                <a:ext cx="109300" cy="176025"/>
              </a:xfrm>
              <a:custGeom>
                <a:avLst/>
                <a:gdLst/>
                <a:ahLst/>
                <a:cxnLst/>
                <a:rect l="l" t="t" r="r" b="b"/>
                <a:pathLst>
                  <a:path w="4372" h="7041" extrusionOk="0">
                    <a:moveTo>
                      <a:pt x="2118" y="0"/>
                    </a:moveTo>
                    <a:cubicBezTo>
                      <a:pt x="2020" y="0"/>
                      <a:pt x="1922" y="25"/>
                      <a:pt x="1824" y="49"/>
                    </a:cubicBezTo>
                    <a:cubicBezTo>
                      <a:pt x="796" y="331"/>
                      <a:pt x="0" y="1788"/>
                      <a:pt x="0" y="3514"/>
                    </a:cubicBezTo>
                    <a:cubicBezTo>
                      <a:pt x="0" y="5437"/>
                      <a:pt x="992" y="7028"/>
                      <a:pt x="2192" y="7041"/>
                    </a:cubicBezTo>
                    <a:lnTo>
                      <a:pt x="2204" y="7041"/>
                    </a:lnTo>
                    <a:cubicBezTo>
                      <a:pt x="2314" y="7041"/>
                      <a:pt x="2437" y="7016"/>
                      <a:pt x="2547" y="6992"/>
                    </a:cubicBezTo>
                    <a:cubicBezTo>
                      <a:pt x="3465" y="6747"/>
                      <a:pt x="4224" y="5584"/>
                      <a:pt x="4371" y="4078"/>
                    </a:cubicBezTo>
                    <a:lnTo>
                      <a:pt x="3024" y="3416"/>
                    </a:lnTo>
                    <a:lnTo>
                      <a:pt x="4261" y="2327"/>
                    </a:lnTo>
                    <a:cubicBezTo>
                      <a:pt x="3955" y="931"/>
                      <a:pt x="3122" y="0"/>
                      <a:pt x="2204" y="0"/>
                    </a:cubicBezTo>
                    <a:close/>
                  </a:path>
                </a:pathLst>
              </a:custGeom>
              <a:solidFill>
                <a:schemeClr val="accent6"/>
              </a:solidFill>
              <a:ln w="19050" cap="flat" cmpd="sng">
                <a:solidFill>
                  <a:schemeClr val="dk1"/>
                </a:solidFill>
                <a:prstDash val="solid"/>
                <a:miter lim="12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69;p44">
                <a:extLst>
                  <a:ext uri="{FF2B5EF4-FFF2-40B4-BE49-F238E27FC236}">
                    <a16:creationId xmlns:a16="http://schemas.microsoft.com/office/drawing/2014/main" id="{D201C403-5790-4F08-8034-3C81B63B0DE7}"/>
                  </a:ext>
                </a:extLst>
              </p:cNvPr>
              <p:cNvSpPr/>
              <p:nvPr/>
            </p:nvSpPr>
            <p:spPr>
              <a:xfrm>
                <a:off x="1147775" y="2780750"/>
                <a:ext cx="83600" cy="176025"/>
              </a:xfrm>
              <a:custGeom>
                <a:avLst/>
                <a:gdLst/>
                <a:ahLst/>
                <a:cxnLst/>
                <a:rect l="l" t="t" r="r" b="b"/>
                <a:pathLst>
                  <a:path w="3344" h="7041" extrusionOk="0">
                    <a:moveTo>
                      <a:pt x="1090" y="0"/>
                    </a:moveTo>
                    <a:cubicBezTo>
                      <a:pt x="613" y="747"/>
                      <a:pt x="0" y="2070"/>
                      <a:pt x="0" y="3514"/>
                    </a:cubicBezTo>
                    <a:cubicBezTo>
                      <a:pt x="25" y="4775"/>
                      <a:pt x="429" y="6012"/>
                      <a:pt x="1164" y="7041"/>
                    </a:cubicBezTo>
                    <a:lnTo>
                      <a:pt x="1176" y="7041"/>
                    </a:lnTo>
                    <a:cubicBezTo>
                      <a:pt x="1286" y="7041"/>
                      <a:pt x="1409" y="7016"/>
                      <a:pt x="1519" y="6992"/>
                    </a:cubicBezTo>
                    <a:cubicBezTo>
                      <a:pt x="2437" y="6747"/>
                      <a:pt x="3196" y="5584"/>
                      <a:pt x="3343" y="4078"/>
                    </a:cubicBezTo>
                    <a:lnTo>
                      <a:pt x="1996" y="3416"/>
                    </a:lnTo>
                    <a:lnTo>
                      <a:pt x="3233" y="2327"/>
                    </a:lnTo>
                    <a:cubicBezTo>
                      <a:pt x="2927" y="931"/>
                      <a:pt x="2094" y="0"/>
                      <a:pt x="117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70;p44">
                <a:extLst>
                  <a:ext uri="{FF2B5EF4-FFF2-40B4-BE49-F238E27FC236}">
                    <a16:creationId xmlns:a16="http://schemas.microsoft.com/office/drawing/2014/main" id="{C8337639-55C6-4D2D-B63E-0ED7C1A29F44}"/>
                  </a:ext>
                </a:extLst>
              </p:cNvPr>
              <p:cNvSpPr/>
              <p:nvPr/>
            </p:nvSpPr>
            <p:spPr>
              <a:xfrm>
                <a:off x="1229500" y="2961025"/>
                <a:ext cx="43500" cy="62175"/>
              </a:xfrm>
              <a:custGeom>
                <a:avLst/>
                <a:gdLst/>
                <a:ahLst/>
                <a:cxnLst/>
                <a:rect l="l" t="t" r="r" b="b"/>
                <a:pathLst>
                  <a:path w="1740" h="2487" extrusionOk="0">
                    <a:moveTo>
                      <a:pt x="160" y="1"/>
                    </a:moveTo>
                    <a:lnTo>
                      <a:pt x="148" y="13"/>
                    </a:lnTo>
                    <a:cubicBezTo>
                      <a:pt x="62" y="13"/>
                      <a:pt x="1" y="87"/>
                      <a:pt x="1" y="160"/>
                    </a:cubicBezTo>
                    <a:lnTo>
                      <a:pt x="1" y="1458"/>
                    </a:lnTo>
                    <a:cubicBezTo>
                      <a:pt x="1" y="2193"/>
                      <a:pt x="380" y="2487"/>
                      <a:pt x="894" y="2487"/>
                    </a:cubicBezTo>
                    <a:cubicBezTo>
                      <a:pt x="1372" y="2487"/>
                      <a:pt x="1739" y="2205"/>
                      <a:pt x="1739" y="1482"/>
                    </a:cubicBezTo>
                    <a:lnTo>
                      <a:pt x="1739" y="160"/>
                    </a:lnTo>
                    <a:cubicBezTo>
                      <a:pt x="1739" y="74"/>
                      <a:pt x="1678" y="1"/>
                      <a:pt x="1592" y="1"/>
                    </a:cubicBezTo>
                    <a:cubicBezTo>
                      <a:pt x="1507" y="1"/>
                      <a:pt x="1433" y="74"/>
                      <a:pt x="1433" y="160"/>
                    </a:cubicBezTo>
                    <a:lnTo>
                      <a:pt x="1433" y="1482"/>
                    </a:lnTo>
                    <a:cubicBezTo>
                      <a:pt x="1433" y="2009"/>
                      <a:pt x="1201" y="2229"/>
                      <a:pt x="882" y="2229"/>
                    </a:cubicBezTo>
                    <a:cubicBezTo>
                      <a:pt x="539" y="2229"/>
                      <a:pt x="307" y="1997"/>
                      <a:pt x="307" y="1482"/>
                    </a:cubicBezTo>
                    <a:lnTo>
                      <a:pt x="307" y="148"/>
                    </a:lnTo>
                    <a:cubicBezTo>
                      <a:pt x="307" y="62"/>
                      <a:pt x="246" y="1"/>
                      <a:pt x="16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6905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4" name="Google Shape;2324;p43"/>
          <p:cNvSpPr txBox="1">
            <a:spLocks noGrp="1"/>
          </p:cNvSpPr>
          <p:nvPr>
            <p:ph type="title"/>
          </p:nvPr>
        </p:nvSpPr>
        <p:spPr>
          <a:xfrm>
            <a:off x="720000" y="673625"/>
            <a:ext cx="7704000" cy="572700"/>
          </a:xfrm>
          <a:prstGeom prst="rect">
            <a:avLst/>
          </a:prstGeom>
        </p:spPr>
        <p:txBody>
          <a:bodyPr spcFirstLastPara="1" wrap="square" lIns="91425" tIns="91425" rIns="91425" bIns="91425" anchor="t" anchorCtr="0">
            <a:noAutofit/>
          </a:bodyPr>
          <a:lstStyle/>
          <a:p>
            <a:pPr algn="l"/>
            <a:r>
              <a:rPr lang="en-US" b="1" i="0" dirty="0">
                <a:solidFill>
                  <a:srgbClr val="1B1B1B"/>
                </a:solidFill>
                <a:effectLst/>
                <a:latin typeface="Open Sans" panose="020B0606030504020204" pitchFamily="34" charset="0"/>
              </a:rPr>
              <a:t>3. </a:t>
            </a:r>
            <a:r>
              <a:rPr lang="en-US" b="1" i="0" dirty="0" err="1">
                <a:solidFill>
                  <a:srgbClr val="1B1B1B"/>
                </a:solidFill>
                <a:effectLst/>
                <a:latin typeface="Open Sans" panose="020B0606030504020204" pitchFamily="34" charset="0"/>
              </a:rPr>
              <a:t>Cấu</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hình</a:t>
            </a:r>
            <a:br>
              <a:rPr lang="en-US" b="1" i="0" dirty="0">
                <a:solidFill>
                  <a:srgbClr val="1B1B1B"/>
                </a:solidFill>
                <a:effectLst/>
                <a:latin typeface="Open Sans" panose="020B0606030504020204" pitchFamily="34" charset="0"/>
              </a:rPr>
            </a:br>
            <a:br>
              <a:rPr lang="en-US" dirty="0"/>
            </a:br>
            <a:endParaRPr lang="en-US" b="1" i="0" dirty="0">
              <a:solidFill>
                <a:srgbClr val="1B1B1B"/>
              </a:solidFill>
              <a:effectLst/>
              <a:latin typeface="Open Sans" panose="020B0606030504020204" pitchFamily="34" charset="0"/>
            </a:endParaRPr>
          </a:p>
        </p:txBody>
      </p:sp>
      <p:sp>
        <p:nvSpPr>
          <p:cNvPr id="30" name="TextBox 29">
            <a:extLst>
              <a:ext uri="{FF2B5EF4-FFF2-40B4-BE49-F238E27FC236}">
                <a16:creationId xmlns:a16="http://schemas.microsoft.com/office/drawing/2014/main" id="{D9CC071B-8C90-437D-B30A-F72A13CAEBAB}"/>
              </a:ext>
            </a:extLst>
          </p:cNvPr>
          <p:cNvSpPr txBox="1"/>
          <p:nvPr/>
        </p:nvSpPr>
        <p:spPr>
          <a:xfrm>
            <a:off x="454906" y="1663809"/>
            <a:ext cx="8234187"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ở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đây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bao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gồm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nội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ứng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ví</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routes.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Những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thay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đổi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giữa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deploy.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cận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sử</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tệp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cấu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hình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tệp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tin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không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bởi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a:ln>
                  <a:noFill/>
                </a:ln>
                <a:solidFill>
                  <a:srgbClr val="1B1B1B"/>
                </a:solidFill>
                <a:effectLst/>
                <a:latin typeface="Arial Unicode MS"/>
                <a:ea typeface="SFMono-Regular"/>
                <a:cs typeface="Open Sans" panose="020B0606030504020204" pitchFamily="34" charset="0"/>
              </a:rPr>
              <a:t>config/</a:t>
            </a:r>
            <a:r>
              <a:rPr kumimoji="0" lang="en-US" altLang="en-US" b="0" i="0" u="none" strike="noStrike" cap="none" normalizeH="0" baseline="0" dirty="0" err="1">
                <a:ln>
                  <a:noFill/>
                </a:ln>
                <a:solidFill>
                  <a:srgbClr val="1B1B1B"/>
                </a:solidFill>
                <a:effectLst/>
                <a:latin typeface="Arial Unicode MS"/>
                <a:ea typeface="SFMono-Regular"/>
                <a:cs typeface="Open Sans" panose="020B0606030504020204" pitchFamily="34" charset="0"/>
              </a:rPr>
              <a:t>database.yml</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trong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Rails.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Đây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cải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tiến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so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với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việc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sử</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dụng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hằng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số</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vẫn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những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nhược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điểm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như</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dễ</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bị</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thêm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nhầm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phiên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dễ</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bị</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phân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tán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ở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những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nơi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nhau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định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dạng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nhau</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làm</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trở</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nên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đọc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và</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khó</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quản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lý</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tập</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trung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Ngoài</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ra,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định</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dạng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của</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các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file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này</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thường</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chỉ</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đặc</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tả</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cho</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một</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ngôn</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 </a:t>
            </a:r>
            <a:r>
              <a:rPr kumimoji="0" lang="en-US" altLang="en-US" b="0" i="0" u="none" strike="noStrike" cap="none" normalizeH="0" baseline="0" dirty="0" err="1">
                <a:ln>
                  <a:noFill/>
                </a:ln>
                <a:solidFill>
                  <a:srgbClr val="1B1B1B"/>
                </a:solidFill>
                <a:effectLst/>
                <a:latin typeface="Open Sans" panose="020B0606030504020204" pitchFamily="34" charset="0"/>
                <a:cs typeface="Open Sans" panose="020B0606030504020204" pitchFamily="34" charset="0"/>
              </a:rPr>
              <a:t>ngữ</a:t>
            </a:r>
            <a:r>
              <a:rPr kumimoji="0" lang="en-US" altLang="en-US" b="0" i="0" u="none" strike="noStrike" cap="none" normalizeH="0" baseline="0" dirty="0">
                <a:ln>
                  <a:noFill/>
                </a:ln>
                <a:solidFill>
                  <a:srgbClr val="1B1B1B"/>
                </a:solidFill>
                <a:effectLst/>
                <a:latin typeface="Open Sans" panose="020B0606030504020204" pitchFamily="34" charset="0"/>
                <a:cs typeface="Open Sans" panose="020B0606030504020204" pitchFamily="34" charset="0"/>
              </a:rPr>
              <a:t>.</a:t>
            </a:r>
            <a:endParaRPr kumimoji="0" lang="en-US" altLang="en-US" b="0" i="0" u="none" strike="noStrike" cap="none" normalizeH="0" baseline="0" dirty="0">
              <a:ln>
                <a:noFill/>
              </a:ln>
              <a:solidFill>
                <a:schemeClr val="tx1"/>
              </a:solidFill>
              <a:effectLst/>
            </a:endParaRPr>
          </a:p>
        </p:txBody>
      </p:sp>
      <p:grpSp>
        <p:nvGrpSpPr>
          <p:cNvPr id="15" name="Google Shape;2325;p43">
            <a:extLst>
              <a:ext uri="{FF2B5EF4-FFF2-40B4-BE49-F238E27FC236}">
                <a16:creationId xmlns:a16="http://schemas.microsoft.com/office/drawing/2014/main" id="{C419A83C-12BA-4209-9319-EC98B5E0F409}"/>
              </a:ext>
            </a:extLst>
          </p:cNvPr>
          <p:cNvGrpSpPr/>
          <p:nvPr/>
        </p:nvGrpSpPr>
        <p:grpSpPr>
          <a:xfrm rot="-899946">
            <a:off x="111781" y="4105424"/>
            <a:ext cx="1080432" cy="1006150"/>
            <a:chOff x="2331850" y="2913275"/>
            <a:chExt cx="461800" cy="430050"/>
          </a:xfrm>
        </p:grpSpPr>
        <p:sp>
          <p:nvSpPr>
            <p:cNvPr id="16" name="Google Shape;2326;p43">
              <a:extLst>
                <a:ext uri="{FF2B5EF4-FFF2-40B4-BE49-F238E27FC236}">
                  <a16:creationId xmlns:a16="http://schemas.microsoft.com/office/drawing/2014/main" id="{D1BE6838-6AEA-4C67-A935-DF89C0F79ACE}"/>
                </a:ext>
              </a:extLst>
            </p:cNvPr>
            <p:cNvSpPr/>
            <p:nvPr/>
          </p:nvSpPr>
          <p:spPr>
            <a:xfrm>
              <a:off x="2527325" y="3175775"/>
              <a:ext cx="184500" cy="167550"/>
            </a:xfrm>
            <a:custGeom>
              <a:avLst/>
              <a:gdLst/>
              <a:ahLst/>
              <a:cxnLst/>
              <a:rect l="l" t="t" r="r" b="b"/>
              <a:pathLst>
                <a:path w="7380" h="6702" extrusionOk="0">
                  <a:moveTo>
                    <a:pt x="3551" y="1"/>
                  </a:moveTo>
                  <a:lnTo>
                    <a:pt x="833" y="728"/>
                  </a:lnTo>
                  <a:cubicBezTo>
                    <a:pt x="708" y="3032"/>
                    <a:pt x="0" y="6701"/>
                    <a:pt x="3077" y="6701"/>
                  </a:cubicBezTo>
                  <a:cubicBezTo>
                    <a:pt x="3298" y="6701"/>
                    <a:pt x="3538" y="6682"/>
                    <a:pt x="3800" y="6643"/>
                  </a:cubicBezTo>
                  <a:cubicBezTo>
                    <a:pt x="7380" y="5322"/>
                    <a:pt x="4757" y="2049"/>
                    <a:pt x="355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27;p43">
              <a:extLst>
                <a:ext uri="{FF2B5EF4-FFF2-40B4-BE49-F238E27FC236}">
                  <a16:creationId xmlns:a16="http://schemas.microsoft.com/office/drawing/2014/main" id="{23861BA9-6613-48B4-A9C6-E5BF5CFF6421}"/>
                </a:ext>
              </a:extLst>
            </p:cNvPr>
            <p:cNvSpPr/>
            <p:nvPr/>
          </p:nvSpPr>
          <p:spPr>
            <a:xfrm>
              <a:off x="2416550" y="2913275"/>
              <a:ext cx="183450" cy="166350"/>
            </a:xfrm>
            <a:custGeom>
              <a:avLst/>
              <a:gdLst/>
              <a:ahLst/>
              <a:cxnLst/>
              <a:rect l="l" t="t" r="r" b="b"/>
              <a:pathLst>
                <a:path w="7338" h="6654" extrusionOk="0">
                  <a:moveTo>
                    <a:pt x="4399" y="1"/>
                  </a:moveTo>
                  <a:cubicBezTo>
                    <a:pt x="4173" y="1"/>
                    <a:pt x="3926" y="23"/>
                    <a:pt x="3657" y="69"/>
                  </a:cubicBezTo>
                  <a:cubicBezTo>
                    <a:pt x="1" y="1467"/>
                    <a:pt x="2700" y="4625"/>
                    <a:pt x="4039" y="6654"/>
                  </a:cubicBezTo>
                  <a:lnTo>
                    <a:pt x="6757" y="5926"/>
                  </a:lnTo>
                  <a:cubicBezTo>
                    <a:pt x="6775" y="3723"/>
                    <a:pt x="7338" y="1"/>
                    <a:pt x="4399"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8;p43">
              <a:extLst>
                <a:ext uri="{FF2B5EF4-FFF2-40B4-BE49-F238E27FC236}">
                  <a16:creationId xmlns:a16="http://schemas.microsoft.com/office/drawing/2014/main" id="{61084168-96D0-46E4-AA76-F88540D3AA07}"/>
                </a:ext>
              </a:extLst>
            </p:cNvPr>
            <p:cNvSpPr/>
            <p:nvPr/>
          </p:nvSpPr>
          <p:spPr>
            <a:xfrm>
              <a:off x="2612750" y="3036975"/>
              <a:ext cx="173075" cy="122825"/>
            </a:xfrm>
            <a:custGeom>
              <a:avLst/>
              <a:gdLst/>
              <a:ahLst/>
              <a:cxnLst/>
              <a:rect l="l" t="t" r="r" b="b"/>
              <a:pathLst>
                <a:path w="6923" h="4913" extrusionOk="0">
                  <a:moveTo>
                    <a:pt x="4471" y="1"/>
                  </a:moveTo>
                  <a:cubicBezTo>
                    <a:pt x="3029" y="1"/>
                    <a:pt x="1278" y="1213"/>
                    <a:pt x="0" y="1916"/>
                  </a:cubicBezTo>
                  <a:lnTo>
                    <a:pt x="632" y="4653"/>
                  </a:lnTo>
                  <a:cubicBezTo>
                    <a:pt x="1525" y="4737"/>
                    <a:pt x="2623" y="4912"/>
                    <a:pt x="3638" y="4912"/>
                  </a:cubicBezTo>
                  <a:cubicBezTo>
                    <a:pt x="5408" y="4912"/>
                    <a:pt x="6922" y="4379"/>
                    <a:pt x="6642" y="1897"/>
                  </a:cubicBezTo>
                  <a:cubicBezTo>
                    <a:pt x="6175" y="487"/>
                    <a:pt x="5385" y="1"/>
                    <a:pt x="4471"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9;p43">
              <a:extLst>
                <a:ext uri="{FF2B5EF4-FFF2-40B4-BE49-F238E27FC236}">
                  <a16:creationId xmlns:a16="http://schemas.microsoft.com/office/drawing/2014/main" id="{53D49F87-8C57-4F8A-BE6C-B3DE5B670E30}"/>
                </a:ext>
              </a:extLst>
            </p:cNvPr>
            <p:cNvSpPr/>
            <p:nvPr/>
          </p:nvSpPr>
          <p:spPr>
            <a:xfrm>
              <a:off x="2338850" y="3108175"/>
              <a:ext cx="174400" cy="123950"/>
            </a:xfrm>
            <a:custGeom>
              <a:avLst/>
              <a:gdLst/>
              <a:ahLst/>
              <a:cxnLst/>
              <a:rect l="l" t="t" r="r" b="b"/>
              <a:pathLst>
                <a:path w="6976" h="4958" extrusionOk="0">
                  <a:moveTo>
                    <a:pt x="3733" y="0"/>
                  </a:moveTo>
                  <a:cubicBezTo>
                    <a:pt x="1796" y="0"/>
                    <a:pt x="1" y="469"/>
                    <a:pt x="353" y="3049"/>
                  </a:cubicBezTo>
                  <a:cubicBezTo>
                    <a:pt x="850" y="4463"/>
                    <a:pt x="1631" y="4957"/>
                    <a:pt x="2522" y="4957"/>
                  </a:cubicBezTo>
                  <a:cubicBezTo>
                    <a:pt x="3961" y="4957"/>
                    <a:pt x="5687" y="3669"/>
                    <a:pt x="6975" y="2877"/>
                  </a:cubicBezTo>
                  <a:lnTo>
                    <a:pt x="6344" y="140"/>
                  </a:lnTo>
                  <a:cubicBezTo>
                    <a:pt x="5580" y="103"/>
                    <a:pt x="4641" y="0"/>
                    <a:pt x="3733"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0;p43">
              <a:extLst>
                <a:ext uri="{FF2B5EF4-FFF2-40B4-BE49-F238E27FC236}">
                  <a16:creationId xmlns:a16="http://schemas.microsoft.com/office/drawing/2014/main" id="{359D231D-D94B-45DB-A5C0-54341623A8EC}"/>
                </a:ext>
              </a:extLst>
            </p:cNvPr>
            <p:cNvSpPr/>
            <p:nvPr/>
          </p:nvSpPr>
          <p:spPr>
            <a:xfrm>
              <a:off x="2595525" y="3134150"/>
              <a:ext cx="198125" cy="147000"/>
            </a:xfrm>
            <a:custGeom>
              <a:avLst/>
              <a:gdLst/>
              <a:ahLst/>
              <a:cxnLst/>
              <a:rect l="l" t="t" r="r" b="b"/>
              <a:pathLst>
                <a:path w="7925" h="5880" extrusionOk="0">
                  <a:moveTo>
                    <a:pt x="1474" y="1"/>
                  </a:moveTo>
                  <a:lnTo>
                    <a:pt x="0" y="2393"/>
                  </a:lnTo>
                  <a:cubicBezTo>
                    <a:pt x="1107" y="3732"/>
                    <a:pt x="2574" y="5880"/>
                    <a:pt x="4200" y="5880"/>
                  </a:cubicBezTo>
                  <a:cubicBezTo>
                    <a:pt x="4853" y="5880"/>
                    <a:pt x="5531" y="5534"/>
                    <a:pt x="6221" y="4652"/>
                  </a:cubicBezTo>
                  <a:cubicBezTo>
                    <a:pt x="7925" y="1226"/>
                    <a:pt x="3771" y="651"/>
                    <a:pt x="1474" y="1"/>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1;p43">
              <a:extLst>
                <a:ext uri="{FF2B5EF4-FFF2-40B4-BE49-F238E27FC236}">
                  <a16:creationId xmlns:a16="http://schemas.microsoft.com/office/drawing/2014/main" id="{AB531053-40AC-4557-8043-776FE277D5C0}"/>
                </a:ext>
              </a:extLst>
            </p:cNvPr>
            <p:cNvSpPr/>
            <p:nvPr/>
          </p:nvSpPr>
          <p:spPr>
            <a:xfrm>
              <a:off x="2331850" y="2987800"/>
              <a:ext cx="199575" cy="143975"/>
            </a:xfrm>
            <a:custGeom>
              <a:avLst/>
              <a:gdLst/>
              <a:ahLst/>
              <a:cxnLst/>
              <a:rect l="l" t="t" r="r" b="b"/>
              <a:pathLst>
                <a:path w="7983" h="5759" extrusionOk="0">
                  <a:moveTo>
                    <a:pt x="3667" y="0"/>
                  </a:moveTo>
                  <a:cubicBezTo>
                    <a:pt x="3013" y="0"/>
                    <a:pt x="2345" y="343"/>
                    <a:pt x="1685" y="1223"/>
                  </a:cubicBezTo>
                  <a:cubicBezTo>
                    <a:pt x="1" y="4764"/>
                    <a:pt x="4135" y="5204"/>
                    <a:pt x="6509" y="5759"/>
                  </a:cubicBezTo>
                  <a:lnTo>
                    <a:pt x="7983" y="3366"/>
                  </a:lnTo>
                  <a:cubicBezTo>
                    <a:pt x="6837" y="2111"/>
                    <a:pt x="5292" y="0"/>
                    <a:pt x="3667"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2;p43">
              <a:extLst>
                <a:ext uri="{FF2B5EF4-FFF2-40B4-BE49-F238E27FC236}">
                  <a16:creationId xmlns:a16="http://schemas.microsoft.com/office/drawing/2014/main" id="{B05516EA-08F0-45B1-9547-1531DDAD365C}"/>
                </a:ext>
              </a:extLst>
            </p:cNvPr>
            <p:cNvSpPr/>
            <p:nvPr/>
          </p:nvSpPr>
          <p:spPr>
            <a:xfrm>
              <a:off x="2560600" y="2933775"/>
              <a:ext cx="191900" cy="165950"/>
            </a:xfrm>
            <a:custGeom>
              <a:avLst/>
              <a:gdLst/>
              <a:ahLst/>
              <a:cxnLst/>
              <a:rect l="l" t="t" r="r" b="b"/>
              <a:pathLst>
                <a:path w="7676" h="6638" extrusionOk="0">
                  <a:moveTo>
                    <a:pt x="3112" y="0"/>
                  </a:moveTo>
                  <a:cubicBezTo>
                    <a:pt x="907" y="0"/>
                    <a:pt x="502" y="3283"/>
                    <a:pt x="0" y="5240"/>
                  </a:cubicBezTo>
                  <a:lnTo>
                    <a:pt x="2431" y="6638"/>
                  </a:lnTo>
                  <a:cubicBezTo>
                    <a:pt x="4268" y="5030"/>
                    <a:pt x="7675" y="2675"/>
                    <a:pt x="4517" y="359"/>
                  </a:cubicBezTo>
                  <a:cubicBezTo>
                    <a:pt x="3981" y="110"/>
                    <a:pt x="3516" y="0"/>
                    <a:pt x="3112" y="0"/>
                  </a:cubicBez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3;p43">
              <a:extLst>
                <a:ext uri="{FF2B5EF4-FFF2-40B4-BE49-F238E27FC236}">
                  <a16:creationId xmlns:a16="http://schemas.microsoft.com/office/drawing/2014/main" id="{759373C8-74A3-4C42-9123-59B98BFB9F8D}"/>
                </a:ext>
              </a:extLst>
            </p:cNvPr>
            <p:cNvSpPr/>
            <p:nvPr/>
          </p:nvSpPr>
          <p:spPr>
            <a:xfrm>
              <a:off x="2374450" y="3167175"/>
              <a:ext cx="188075" cy="167550"/>
            </a:xfrm>
            <a:custGeom>
              <a:avLst/>
              <a:gdLst/>
              <a:ahLst/>
              <a:cxnLst/>
              <a:rect l="l" t="t" r="r" b="b"/>
              <a:pathLst>
                <a:path w="7523" h="6702" extrusionOk="0">
                  <a:moveTo>
                    <a:pt x="5092" y="0"/>
                  </a:moveTo>
                  <a:cubicBezTo>
                    <a:pt x="3369" y="1666"/>
                    <a:pt x="0" y="4135"/>
                    <a:pt x="3120" y="6355"/>
                  </a:cubicBezTo>
                  <a:cubicBezTo>
                    <a:pt x="3670" y="6595"/>
                    <a:pt x="4144" y="6702"/>
                    <a:pt x="4553" y="6702"/>
                  </a:cubicBezTo>
                  <a:cubicBezTo>
                    <a:pt x="6822" y="6702"/>
                    <a:pt x="7117" y="3425"/>
                    <a:pt x="7523" y="1398"/>
                  </a:cubicBezTo>
                  <a:lnTo>
                    <a:pt x="5092" y="0"/>
                  </a:lnTo>
                  <a:close/>
                </a:path>
              </a:pathLst>
            </a:custGeom>
            <a:solidFill>
              <a:schemeClr val="accent3"/>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4;p43">
              <a:extLst>
                <a:ext uri="{FF2B5EF4-FFF2-40B4-BE49-F238E27FC236}">
                  <a16:creationId xmlns:a16="http://schemas.microsoft.com/office/drawing/2014/main" id="{6E14531A-763E-4AE5-8DAF-F9B0B684180E}"/>
                </a:ext>
              </a:extLst>
            </p:cNvPr>
            <p:cNvSpPr/>
            <p:nvPr/>
          </p:nvSpPr>
          <p:spPr>
            <a:xfrm>
              <a:off x="2431400" y="3004725"/>
              <a:ext cx="263200" cy="259500"/>
            </a:xfrm>
            <a:custGeom>
              <a:avLst/>
              <a:gdLst/>
              <a:ahLst/>
              <a:cxnLst/>
              <a:rect l="l" t="t" r="r" b="b"/>
              <a:pathLst>
                <a:path w="10528" h="10380" extrusionOk="0">
                  <a:moveTo>
                    <a:pt x="5271" y="0"/>
                  </a:moveTo>
                  <a:cubicBezTo>
                    <a:pt x="2670" y="0"/>
                    <a:pt x="67" y="1732"/>
                    <a:pt x="0" y="5197"/>
                  </a:cubicBezTo>
                  <a:cubicBezTo>
                    <a:pt x="67" y="8652"/>
                    <a:pt x="2670" y="10379"/>
                    <a:pt x="5271" y="10379"/>
                  </a:cubicBezTo>
                  <a:cubicBezTo>
                    <a:pt x="7872" y="10379"/>
                    <a:pt x="10470" y="8652"/>
                    <a:pt x="10527" y="5197"/>
                  </a:cubicBezTo>
                  <a:cubicBezTo>
                    <a:pt x="10470" y="1732"/>
                    <a:pt x="7872" y="0"/>
                    <a:pt x="5271" y="0"/>
                  </a:cubicBezTo>
                  <a:close/>
                </a:path>
              </a:pathLst>
            </a:custGeom>
            <a:solidFill>
              <a:schemeClr val="accent5"/>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5;p43">
              <a:extLst>
                <a:ext uri="{FF2B5EF4-FFF2-40B4-BE49-F238E27FC236}">
                  <a16:creationId xmlns:a16="http://schemas.microsoft.com/office/drawing/2014/main" id="{FAFC3942-47DB-4413-893E-0CC02AE920FE}"/>
                </a:ext>
              </a:extLst>
            </p:cNvPr>
            <p:cNvSpPr/>
            <p:nvPr/>
          </p:nvSpPr>
          <p:spPr>
            <a:xfrm>
              <a:off x="257277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6;p43">
              <a:extLst>
                <a:ext uri="{FF2B5EF4-FFF2-40B4-BE49-F238E27FC236}">
                  <a16:creationId xmlns:a16="http://schemas.microsoft.com/office/drawing/2014/main" id="{F254D29C-025F-4239-96DF-239CD21D9827}"/>
                </a:ext>
              </a:extLst>
            </p:cNvPr>
            <p:cNvSpPr/>
            <p:nvPr/>
          </p:nvSpPr>
          <p:spPr>
            <a:xfrm>
              <a:off x="2590725" y="3036025"/>
              <a:ext cx="64150" cy="129725"/>
            </a:xfrm>
            <a:custGeom>
              <a:avLst/>
              <a:gdLst/>
              <a:ahLst/>
              <a:cxnLst/>
              <a:rect l="l" t="t" r="r" b="b"/>
              <a:pathLst>
                <a:path w="2566" h="5189" extrusionOk="0">
                  <a:moveTo>
                    <a:pt x="974" y="0"/>
                  </a:moveTo>
                  <a:cubicBezTo>
                    <a:pt x="956" y="0"/>
                    <a:pt x="938" y="1"/>
                    <a:pt x="920" y="2"/>
                  </a:cubicBezTo>
                  <a:cubicBezTo>
                    <a:pt x="556" y="557"/>
                    <a:pt x="1" y="1533"/>
                    <a:pt x="1" y="2586"/>
                  </a:cubicBezTo>
                  <a:cubicBezTo>
                    <a:pt x="1" y="3715"/>
                    <a:pt x="575" y="4653"/>
                    <a:pt x="958" y="5189"/>
                  </a:cubicBezTo>
                  <a:cubicBezTo>
                    <a:pt x="1858" y="5132"/>
                    <a:pt x="2413" y="4232"/>
                    <a:pt x="2566" y="3007"/>
                  </a:cubicBezTo>
                  <a:lnTo>
                    <a:pt x="1570" y="2528"/>
                  </a:lnTo>
                  <a:lnTo>
                    <a:pt x="2489" y="1725"/>
                  </a:lnTo>
                  <a:cubicBezTo>
                    <a:pt x="2265" y="699"/>
                    <a:pt x="1660" y="0"/>
                    <a:pt x="9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7;p43">
              <a:extLst>
                <a:ext uri="{FF2B5EF4-FFF2-40B4-BE49-F238E27FC236}">
                  <a16:creationId xmlns:a16="http://schemas.microsoft.com/office/drawing/2014/main" id="{8E1BA550-8150-48FB-8AEB-6B6257ED292D}"/>
                </a:ext>
              </a:extLst>
            </p:cNvPr>
            <p:cNvSpPr/>
            <p:nvPr/>
          </p:nvSpPr>
          <p:spPr>
            <a:xfrm>
              <a:off x="2467025" y="3037125"/>
              <a:ext cx="82100" cy="127400"/>
            </a:xfrm>
            <a:custGeom>
              <a:avLst/>
              <a:gdLst/>
              <a:ahLst/>
              <a:cxnLst/>
              <a:rect l="l" t="t" r="r" b="b"/>
              <a:pathLst>
                <a:path w="3284" h="5096" extrusionOk="0">
                  <a:moveTo>
                    <a:pt x="1731" y="0"/>
                  </a:moveTo>
                  <a:cubicBezTo>
                    <a:pt x="870" y="0"/>
                    <a:pt x="1" y="1014"/>
                    <a:pt x="68" y="2542"/>
                  </a:cubicBezTo>
                  <a:cubicBezTo>
                    <a:pt x="58" y="4205"/>
                    <a:pt x="885" y="5095"/>
                    <a:pt x="1706" y="5095"/>
                  </a:cubicBezTo>
                  <a:cubicBezTo>
                    <a:pt x="2426" y="5095"/>
                    <a:pt x="3141" y="4411"/>
                    <a:pt x="3284" y="2963"/>
                  </a:cubicBezTo>
                  <a:lnTo>
                    <a:pt x="2288" y="2484"/>
                  </a:lnTo>
                  <a:lnTo>
                    <a:pt x="3207" y="1681"/>
                  </a:lnTo>
                  <a:cubicBezTo>
                    <a:pt x="2938" y="502"/>
                    <a:pt x="2336" y="0"/>
                    <a:pt x="1731" y="0"/>
                  </a:cubicBezTo>
                  <a:close/>
                </a:path>
              </a:pathLst>
            </a:custGeom>
            <a:solidFill>
              <a:schemeClr val="accent6"/>
            </a:solidFill>
            <a:ln w="19050" cap="flat" cmpd="sng">
              <a:solidFill>
                <a:schemeClr val="dk1"/>
              </a:solidFill>
              <a:prstDash val="solid"/>
              <a:miter lim="191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8;p43">
              <a:extLst>
                <a:ext uri="{FF2B5EF4-FFF2-40B4-BE49-F238E27FC236}">
                  <a16:creationId xmlns:a16="http://schemas.microsoft.com/office/drawing/2014/main" id="{EB2FE40C-214B-4F9B-8FB2-F156CAA38066}"/>
                </a:ext>
              </a:extLst>
            </p:cNvPr>
            <p:cNvSpPr/>
            <p:nvPr/>
          </p:nvSpPr>
          <p:spPr>
            <a:xfrm>
              <a:off x="2487375" y="3036025"/>
              <a:ext cx="61750" cy="129725"/>
            </a:xfrm>
            <a:custGeom>
              <a:avLst/>
              <a:gdLst/>
              <a:ahLst/>
              <a:cxnLst/>
              <a:rect l="l" t="t" r="r" b="b"/>
              <a:pathLst>
                <a:path w="2470" h="5189" extrusionOk="0">
                  <a:moveTo>
                    <a:pt x="861" y="0"/>
                  </a:moveTo>
                  <a:cubicBezTo>
                    <a:pt x="842" y="0"/>
                    <a:pt x="823" y="1"/>
                    <a:pt x="804" y="2"/>
                  </a:cubicBezTo>
                  <a:cubicBezTo>
                    <a:pt x="307" y="767"/>
                    <a:pt x="20" y="1667"/>
                    <a:pt x="1" y="2586"/>
                  </a:cubicBezTo>
                  <a:cubicBezTo>
                    <a:pt x="20" y="3524"/>
                    <a:pt x="326" y="4423"/>
                    <a:pt x="862" y="5189"/>
                  </a:cubicBezTo>
                  <a:cubicBezTo>
                    <a:pt x="1762" y="5132"/>
                    <a:pt x="2317" y="4232"/>
                    <a:pt x="2470" y="3007"/>
                  </a:cubicBezTo>
                  <a:lnTo>
                    <a:pt x="1474" y="2528"/>
                  </a:lnTo>
                  <a:lnTo>
                    <a:pt x="2393" y="1725"/>
                  </a:lnTo>
                  <a:cubicBezTo>
                    <a:pt x="2151" y="699"/>
                    <a:pt x="1563" y="0"/>
                    <a:pt x="86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9;p43">
              <a:extLst>
                <a:ext uri="{FF2B5EF4-FFF2-40B4-BE49-F238E27FC236}">
                  <a16:creationId xmlns:a16="http://schemas.microsoft.com/office/drawing/2014/main" id="{7BFDC24A-619A-4B57-88CA-A7F52DBC5498}"/>
                </a:ext>
              </a:extLst>
            </p:cNvPr>
            <p:cNvSpPr/>
            <p:nvPr/>
          </p:nvSpPr>
          <p:spPr>
            <a:xfrm>
              <a:off x="2540650" y="3169450"/>
              <a:ext cx="45075" cy="58650"/>
            </a:xfrm>
            <a:custGeom>
              <a:avLst/>
              <a:gdLst/>
              <a:ahLst/>
              <a:cxnLst/>
              <a:rect l="l" t="t" r="r" b="b"/>
              <a:pathLst>
                <a:path w="1803" h="2346" extrusionOk="0">
                  <a:moveTo>
                    <a:pt x="1621" y="0"/>
                  </a:moveTo>
                  <a:cubicBezTo>
                    <a:pt x="1545" y="0"/>
                    <a:pt x="1468" y="53"/>
                    <a:pt x="1468" y="158"/>
                  </a:cubicBezTo>
                  <a:lnTo>
                    <a:pt x="1468" y="1383"/>
                  </a:lnTo>
                  <a:cubicBezTo>
                    <a:pt x="1496" y="1866"/>
                    <a:pt x="1229" y="2101"/>
                    <a:pt x="957" y="2101"/>
                  </a:cubicBezTo>
                  <a:cubicBezTo>
                    <a:pt x="679" y="2101"/>
                    <a:pt x="396" y="1857"/>
                    <a:pt x="415" y="1383"/>
                  </a:cubicBezTo>
                  <a:cubicBezTo>
                    <a:pt x="359" y="1270"/>
                    <a:pt x="562" y="4"/>
                    <a:pt x="293" y="4"/>
                  </a:cubicBezTo>
                  <a:cubicBezTo>
                    <a:pt x="290" y="4"/>
                    <a:pt x="285" y="5"/>
                    <a:pt x="281" y="5"/>
                  </a:cubicBezTo>
                  <a:cubicBezTo>
                    <a:pt x="277" y="4"/>
                    <a:pt x="273" y="4"/>
                    <a:pt x="269" y="4"/>
                  </a:cubicBezTo>
                  <a:cubicBezTo>
                    <a:pt x="0" y="4"/>
                    <a:pt x="204" y="1232"/>
                    <a:pt x="128" y="1383"/>
                  </a:cubicBezTo>
                  <a:cubicBezTo>
                    <a:pt x="99" y="2015"/>
                    <a:pt x="538" y="2345"/>
                    <a:pt x="970" y="2345"/>
                  </a:cubicBezTo>
                  <a:cubicBezTo>
                    <a:pt x="1390" y="2345"/>
                    <a:pt x="1803" y="2034"/>
                    <a:pt x="1774" y="1383"/>
                  </a:cubicBezTo>
                  <a:lnTo>
                    <a:pt x="1774" y="158"/>
                  </a:lnTo>
                  <a:cubicBezTo>
                    <a:pt x="1774" y="53"/>
                    <a:pt x="1698" y="0"/>
                    <a:pt x="162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0;p43">
              <a:extLst>
                <a:ext uri="{FF2B5EF4-FFF2-40B4-BE49-F238E27FC236}">
                  <a16:creationId xmlns:a16="http://schemas.microsoft.com/office/drawing/2014/main" id="{50828E8B-CCFB-436A-AF5D-E4ED731ABFCC}"/>
                </a:ext>
              </a:extLst>
            </p:cNvPr>
            <p:cNvSpPr/>
            <p:nvPr/>
          </p:nvSpPr>
          <p:spPr>
            <a:xfrm>
              <a:off x="2447900" y="3161300"/>
              <a:ext cx="34950" cy="33775"/>
            </a:xfrm>
            <a:custGeom>
              <a:avLst/>
              <a:gdLst/>
              <a:ahLst/>
              <a:cxnLst/>
              <a:rect l="l" t="t" r="r" b="b"/>
              <a:pathLst>
                <a:path w="1398" h="1351" extrusionOk="0">
                  <a:moveTo>
                    <a:pt x="713" y="1"/>
                  </a:moveTo>
                  <a:cubicBezTo>
                    <a:pt x="369" y="1"/>
                    <a:pt x="20" y="226"/>
                    <a:pt x="10" y="676"/>
                  </a:cubicBezTo>
                  <a:cubicBezTo>
                    <a:pt x="0" y="1125"/>
                    <a:pt x="350" y="1350"/>
                    <a:pt x="699" y="1350"/>
                  </a:cubicBezTo>
                  <a:cubicBezTo>
                    <a:pt x="1048" y="1350"/>
                    <a:pt x="1398" y="1125"/>
                    <a:pt x="1388" y="676"/>
                  </a:cubicBezTo>
                  <a:cubicBezTo>
                    <a:pt x="1398" y="226"/>
                    <a:pt x="1058" y="1"/>
                    <a:pt x="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41;p43">
              <a:extLst>
                <a:ext uri="{FF2B5EF4-FFF2-40B4-BE49-F238E27FC236}">
                  <a16:creationId xmlns:a16="http://schemas.microsoft.com/office/drawing/2014/main" id="{6D5E8E77-290B-4A69-99D8-9DE172760BCF}"/>
                </a:ext>
              </a:extLst>
            </p:cNvPr>
            <p:cNvSpPr/>
            <p:nvPr/>
          </p:nvSpPr>
          <p:spPr>
            <a:xfrm>
              <a:off x="2642650" y="3161300"/>
              <a:ext cx="35200" cy="33775"/>
            </a:xfrm>
            <a:custGeom>
              <a:avLst/>
              <a:gdLst/>
              <a:ahLst/>
              <a:cxnLst/>
              <a:rect l="l" t="t" r="r" b="b"/>
              <a:pathLst>
                <a:path w="1408" h="1351" extrusionOk="0">
                  <a:moveTo>
                    <a:pt x="716" y="1"/>
                  </a:moveTo>
                  <a:cubicBezTo>
                    <a:pt x="369" y="1"/>
                    <a:pt x="20" y="226"/>
                    <a:pt x="10" y="676"/>
                  </a:cubicBezTo>
                  <a:cubicBezTo>
                    <a:pt x="1" y="1125"/>
                    <a:pt x="350" y="1350"/>
                    <a:pt x="702" y="1350"/>
                  </a:cubicBezTo>
                  <a:cubicBezTo>
                    <a:pt x="1053" y="1350"/>
                    <a:pt x="1408" y="1125"/>
                    <a:pt x="1408" y="676"/>
                  </a:cubicBezTo>
                  <a:cubicBezTo>
                    <a:pt x="1408" y="226"/>
                    <a:pt x="1063" y="1"/>
                    <a:pt x="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0263135"/>
      </p:ext>
    </p:extLst>
  </p:cSld>
  <p:clrMapOvr>
    <a:masterClrMapping/>
  </p:clrMapOvr>
</p:sld>
</file>

<file path=ppt/theme/theme1.xml><?xml version="1.0" encoding="utf-8"?>
<a:theme xmlns:a="http://schemas.openxmlformats.org/drawingml/2006/main" name="Identity and Self-Image Development for High School Students by Slidesgo">
  <a:themeElements>
    <a:clrScheme name="Simple Light">
      <a:dk1>
        <a:srgbClr val="020004"/>
      </a:dk1>
      <a:lt1>
        <a:srgbClr val="F6DFCD"/>
      </a:lt1>
      <a:dk2>
        <a:srgbClr val="CDCDCD"/>
      </a:dk2>
      <a:lt2>
        <a:srgbClr val="88A889"/>
      </a:lt2>
      <a:accent1>
        <a:srgbClr val="F2BA68"/>
      </a:accent1>
      <a:accent2>
        <a:srgbClr val="D7B26B"/>
      </a:accent2>
      <a:accent3>
        <a:srgbClr val="EA6B5E"/>
      </a:accent3>
      <a:accent4>
        <a:srgbClr val="F5D3D7"/>
      </a:accent4>
      <a:accent5>
        <a:srgbClr val="FFE1F9"/>
      </a:accent5>
      <a:accent6>
        <a:srgbClr val="FFFFFF"/>
      </a:accent6>
      <a:hlink>
        <a:srgbClr val="0200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5383</Words>
  <Application>Microsoft Office PowerPoint</Application>
  <PresentationFormat>On-screen Show (16:9)</PresentationFormat>
  <Paragraphs>151</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Roboto</vt:lpstr>
      <vt:lpstr>IBM Plex Sans</vt:lpstr>
      <vt:lpstr>Open Sans</vt:lpstr>
      <vt:lpstr>IBM Plex Sans Medium</vt:lpstr>
      <vt:lpstr>Arial Unicode MS</vt:lpstr>
      <vt:lpstr>Identity and Self-Image Development for High School Students by Slidesgo</vt:lpstr>
      <vt:lpstr>The Twelve-Factor App</vt:lpstr>
      <vt:lpstr>Giới thiệu</vt:lpstr>
      <vt:lpstr>PowerPoint Presentation</vt:lpstr>
      <vt:lpstr>1. Codebase</vt:lpstr>
      <vt:lpstr>1. Codebase</vt:lpstr>
      <vt:lpstr>2. Dependencies  </vt:lpstr>
      <vt:lpstr>2. Dependencies  </vt:lpstr>
      <vt:lpstr>3. Cấu hình  </vt:lpstr>
      <vt:lpstr>3. Cấu hình  </vt:lpstr>
      <vt:lpstr>3. Cấu hình  </vt:lpstr>
      <vt:lpstr>4. Dịch vụ hỗ trợ  </vt:lpstr>
      <vt:lpstr>4. Dịch vụ hỗ trợ  </vt:lpstr>
      <vt:lpstr>5. Build, release, run</vt:lpstr>
      <vt:lpstr>5. Build, release, run</vt:lpstr>
      <vt:lpstr>5. Build, release, run</vt:lpstr>
      <vt:lpstr>6. Tiến trình  </vt:lpstr>
      <vt:lpstr>6. Tiến trình  </vt:lpstr>
      <vt:lpstr>7. Mở cổng mạng  </vt:lpstr>
      <vt:lpstr>7. Mở cổng mạng  </vt:lpstr>
      <vt:lpstr>8. Đồng bộ  </vt:lpstr>
      <vt:lpstr>8. Đồng bộ  </vt:lpstr>
      <vt:lpstr>9. Tính khả dụng  </vt:lpstr>
      <vt:lpstr>9. Tính khả dụng  </vt:lpstr>
      <vt:lpstr>10. Sự tương đồng giữa quá trình phát triển và vận hành thực tế  </vt:lpstr>
      <vt:lpstr>10. Sự tương đồng giữa quá trình phát triển và vận hành thực tế  </vt:lpstr>
      <vt:lpstr>10. Sự tương đồng giữa quá trình phát triển và vận hành thực tế  </vt:lpstr>
      <vt:lpstr>11. Logs  </vt:lpstr>
      <vt:lpstr>11. Logs  </vt:lpstr>
      <vt:lpstr>12. Tiến trình quản trị</vt:lpstr>
      <vt:lpstr>12. Tiến trình quản trị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Twelve-Factor App</dc:title>
  <dc:creator>Duy Ngo</dc:creator>
  <cp:lastModifiedBy>Duy Ngo</cp:lastModifiedBy>
  <cp:revision>1</cp:revision>
  <dcterms:modified xsi:type="dcterms:W3CDTF">2023-10-03T16:23:07Z</dcterms:modified>
</cp:coreProperties>
</file>