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78" r:id="rId6"/>
    <p:sldId id="279" r:id="rId7"/>
    <p:sldId id="280" r:id="rId8"/>
    <p:sldId id="281" r:id="rId9"/>
    <p:sldId id="282" r:id="rId10"/>
    <p:sldId id="272" r:id="rId11"/>
    <p:sldId id="276" r:id="rId12"/>
  </p:sldIdLst>
  <p:sldSz cx="9144000" cy="5143500" type="screen16x9"/>
  <p:notesSz cx="6858000" cy="9144000"/>
  <p:embeddedFontLst>
    <p:embeddedFont>
      <p:font typeface="Lato" panose="020B0604020202020204" charset="0"/>
      <p:regular r:id="rId14"/>
      <p:bold r:id="rId15"/>
      <p:italic r:id="rId16"/>
      <p:boldItalic r:id="rId17"/>
    </p:embeddedFont>
    <p:embeddedFont>
      <p:font typeface="Raleway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56EF2E-8172-48B6-9C50-2D4386CD8BF4}">
  <a:tblStyle styleId="{9C56EF2E-8172-48B6-9C50-2D4386CD8BF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cb9a0b074_1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cb9a0b074_1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cb9a0b074_1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cb9a0b074_1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23630543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23630543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d251bb473_0_6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d251bb473_0_6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d251bb473_0_6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d251bb473_0_6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70663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d251bb473_0_6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d251bb473_0_6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58410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d251bb473_0_6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d251bb473_0_6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63371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d251bb473_0_6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d251bb473_0_6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59493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d251bb473_0_6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d251bb473_0_6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2867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rgbClr val="353535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4" r:id="rId5"/>
    <p:sldLayoutId id="2147483656" r:id="rId6"/>
    <p:sldLayoutId id="2147483657" r:id="rId7"/>
    <p:sldLayoutId id="214748365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Starinary </a:t>
            </a:r>
            <a:br>
              <a:rPr lang="en" dirty="0" smtClean="0"/>
            </a:br>
            <a:r>
              <a:rPr lang="en" dirty="0" smtClean="0"/>
              <a:t>Cloudinary Ripoff</a:t>
            </a:r>
            <a:endParaRPr dirty="0"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/>
              <a:t>20120242 – </a:t>
            </a:r>
            <a:r>
              <a:rPr lang="en-US" sz="2400" b="1" dirty="0" err="1" smtClean="0"/>
              <a:t>Nguyễn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Phúc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Ân</a:t>
            </a:r>
            <a:endParaRPr lang="en-US" sz="2400" b="1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/>
              <a:t>20120276 – </a:t>
            </a:r>
            <a:r>
              <a:rPr lang="en-US" sz="2400" b="1" dirty="0" err="1" smtClean="0"/>
              <a:t>Ngô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Thanh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Duy</a:t>
            </a:r>
            <a:endParaRPr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162737"/>
            <a:ext cx="91440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9" descr="Piece of duct tape sticking a note to the slide"/>
          <p:cNvPicPr preferRelativeResize="0"/>
          <p:nvPr/>
        </p:nvPicPr>
        <p:blipFill rotWithShape="1">
          <a:blip r:embed="rId4">
            <a:alphaModFix/>
          </a:blip>
          <a:srcRect l="9244" t="5926" r="2118" b="10011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9"/>
          <p:cNvSpPr txBox="1"/>
          <p:nvPr/>
        </p:nvSpPr>
        <p:spPr>
          <a:xfrm>
            <a:off x="1239981" y="687397"/>
            <a:ext cx="7169727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3</a:t>
            </a:r>
            <a:r>
              <a:rPr lang="en" sz="4000" b="1" dirty="0" smtClean="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. Mục tiêu trong tương lai</a:t>
            </a:r>
            <a:endParaRPr sz="4000" b="1" dirty="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20" name="Google Shape;220;p29"/>
          <p:cNvSpPr txBox="1">
            <a:spLocks noGrp="1"/>
          </p:cNvSpPr>
          <p:nvPr>
            <p:ph type="body" idx="4294967295"/>
          </p:nvPr>
        </p:nvSpPr>
        <p:spPr>
          <a:xfrm>
            <a:off x="588819" y="1377475"/>
            <a:ext cx="8077200" cy="33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just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n" sz="2400" b="1" dirty="0" smtClean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Cho </a:t>
            </a:r>
            <a:r>
              <a:rPr lang="en" sz="2400" b="1" dirty="0" smtClean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phép người dùng quản lý được project của bản thân</a:t>
            </a:r>
            <a:endParaRPr sz="2400" dirty="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just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n-US" sz="2400" b="1" dirty="0" err="1" smtClean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Tối</a:t>
            </a:r>
            <a:r>
              <a:rPr lang="en-US" sz="2400" b="1" dirty="0" smtClean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2400" b="1" dirty="0" err="1" smtClean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ưu</a:t>
            </a:r>
            <a:r>
              <a:rPr lang="en-US" sz="2400" b="1" dirty="0" smtClean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2400" b="1" dirty="0" err="1" smtClean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trải</a:t>
            </a:r>
            <a:r>
              <a:rPr lang="en-US" sz="2400" b="1" dirty="0" smtClean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2400" b="1" dirty="0" err="1" smtClean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nghiệm</a:t>
            </a:r>
            <a:r>
              <a:rPr lang="en-US" sz="2400" b="1" dirty="0" smtClean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2400" b="1" dirty="0" err="1" smtClean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người</a:t>
            </a:r>
            <a:r>
              <a:rPr lang="en-US" sz="2400" b="1" dirty="0" smtClean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2400" b="1" dirty="0" err="1" smtClean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dùng</a:t>
            </a:r>
            <a:endParaRPr sz="2400" dirty="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04800" algn="just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Raleway"/>
              <a:buChar char="➔"/>
            </a:pPr>
            <a:r>
              <a:rPr lang="en" sz="2400" b="1" dirty="0" smtClean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Tạo ra diễn đàn giúp người dùng trao đổi với </a:t>
            </a:r>
            <a:r>
              <a:rPr lang="en" sz="2400" b="1" dirty="0" smtClean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nhau</a:t>
            </a:r>
          </a:p>
          <a:p>
            <a:pPr marL="457200" lvl="0" indent="-304800" algn="just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Raleway"/>
              <a:buChar char="➔"/>
            </a:pPr>
            <a:r>
              <a:rPr lang="en" sz="2400" b="1" dirty="0" smtClean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Tạo </a:t>
            </a:r>
            <a:r>
              <a:rPr lang="en" sz="2400" b="1" dirty="0" smtClean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tài khoản admin quản lý người dùng</a:t>
            </a:r>
            <a:endParaRPr sz="2400" dirty="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327" y="162737"/>
            <a:ext cx="8444346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33" descr="Piece of duct tape sticking a note to the slide"/>
          <p:cNvPicPr preferRelativeResize="0"/>
          <p:nvPr/>
        </p:nvPicPr>
        <p:blipFill rotWithShape="1">
          <a:blip r:embed="rId4">
            <a:alphaModFix/>
          </a:blip>
          <a:srcRect l="9244" t="5926" r="2118" b="10011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33"/>
          <p:cNvSpPr txBox="1"/>
          <p:nvPr/>
        </p:nvSpPr>
        <p:spPr>
          <a:xfrm>
            <a:off x="2570019" y="1763063"/>
            <a:ext cx="6414654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 smtClean="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Cảm ơn thầy đã xem!</a:t>
            </a:r>
            <a:endParaRPr sz="3000" b="1" dirty="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68" name="Google Shape;268;p33"/>
          <p:cNvSpPr txBox="1">
            <a:spLocks noGrp="1"/>
          </p:cNvSpPr>
          <p:nvPr>
            <p:ph type="body" idx="4294967295"/>
          </p:nvPr>
        </p:nvSpPr>
        <p:spPr>
          <a:xfrm>
            <a:off x="3046050" y="2647910"/>
            <a:ext cx="3432900" cy="16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SzPts val="1100"/>
              <a:buNone/>
            </a:pPr>
            <a:r>
              <a:rPr lang="en-US" sz="1200" u="sng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Credit : https://docs.google.com/presentation/d/126OfZGOv_2Pg183ZQS_NsE_WfyD77gRTQHEDT8IEfyw/edit#slide=id.gcb9a0b074_1_0</a:t>
            </a:r>
            <a:endParaRPr sz="1200" u="sng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70" name="Google Shape;270;p33"/>
          <p:cNvSpPr txBox="1"/>
          <p:nvPr/>
        </p:nvSpPr>
        <p:spPr>
          <a:xfrm>
            <a:off x="2855550" y="3495513"/>
            <a:ext cx="2103000" cy="10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 idx="4294967295"/>
          </p:nvPr>
        </p:nvSpPr>
        <p:spPr>
          <a:xfrm>
            <a:off x="1423712" y="712150"/>
            <a:ext cx="6673024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4800" dirty="0" smtClean="0">
                <a:solidFill>
                  <a:schemeClr val="dk1"/>
                </a:solidFill>
              </a:rPr>
              <a:t>Ý tưởng của dự án</a:t>
            </a:r>
            <a:endParaRPr sz="4800" dirty="0"/>
          </a:p>
        </p:txBody>
      </p:sp>
      <p:sp>
        <p:nvSpPr>
          <p:cNvPr id="79" name="Google Shape;79;p14"/>
          <p:cNvSpPr txBox="1">
            <a:spLocks noGrp="1"/>
          </p:cNvSpPr>
          <p:nvPr>
            <p:ph type="title" idx="4294967295"/>
          </p:nvPr>
        </p:nvSpPr>
        <p:spPr>
          <a:xfrm>
            <a:off x="535775" y="1480150"/>
            <a:ext cx="8448898" cy="30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b="0" dirty="0" smtClean="0">
                <a:latin typeface="Lato"/>
                <a:ea typeface="Lato"/>
                <a:cs typeface="Lato"/>
                <a:sym typeface="Lato"/>
              </a:rPr>
              <a:t>G</a:t>
            </a:r>
            <a:r>
              <a:rPr lang="en" sz="2400" b="0" dirty="0" smtClean="0">
                <a:latin typeface="Lato"/>
                <a:ea typeface="Lato"/>
                <a:cs typeface="Lato"/>
                <a:sym typeface="Lato"/>
              </a:rPr>
              <a:t>iúp người dùng có thể thực hiện các tác vụ liên quan đến chỉnh sửa ảnh và video.</a:t>
            </a:r>
            <a:br>
              <a:rPr lang="en" sz="2400" b="0" dirty="0" smtClean="0">
                <a:latin typeface="Lato"/>
                <a:ea typeface="Lato"/>
                <a:cs typeface="Lato"/>
                <a:sym typeface="Lato"/>
              </a:rPr>
            </a:br>
            <a:r>
              <a:rPr lang="en" sz="2400" b="0" dirty="0" smtClean="0">
                <a:latin typeface="Lato"/>
                <a:ea typeface="Lato"/>
                <a:cs typeface="Lato"/>
                <a:sym typeface="Lato"/>
              </a:rPr>
              <a:t/>
            </a:r>
            <a:br>
              <a:rPr lang="en" sz="2400" b="0" dirty="0" smtClean="0">
                <a:latin typeface="Lato"/>
                <a:ea typeface="Lato"/>
                <a:cs typeface="Lato"/>
                <a:sym typeface="Lato"/>
              </a:rPr>
            </a:br>
            <a:r>
              <a:rPr lang="vi-VN" sz="2400" dirty="0" smtClean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ĐẶC BIỆT LÀ CÁC TÁC VỤ LIÊN QUAN ĐẾN THỊ GIÁC MÁY TÍNH VỚI CÁC THAO TÁC ĐƠN GIẢN.</a:t>
            </a:r>
            <a:endParaRPr lang="vi-VN" sz="2400" dirty="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836" y="162737"/>
            <a:ext cx="7779328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5" descr="Piece of duct tape sticking a note to the slide"/>
          <p:cNvPicPr preferRelativeResize="0"/>
          <p:nvPr/>
        </p:nvPicPr>
        <p:blipFill rotWithShape="1">
          <a:blip r:embed="rId4">
            <a:alphaModFix/>
          </a:blip>
          <a:srcRect l="9244" t="5926" r="2118" b="10011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5"/>
          <p:cNvSpPr txBox="1"/>
          <p:nvPr/>
        </p:nvSpPr>
        <p:spPr>
          <a:xfrm>
            <a:off x="872836" y="929622"/>
            <a:ext cx="7474527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1. </a:t>
            </a:r>
            <a:r>
              <a:rPr lang="en" sz="4000" b="1" dirty="0" smtClean="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Các feature đã làm được</a:t>
            </a:r>
            <a:endParaRPr sz="4000" b="1" dirty="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8" name="Google Shape;88;p15"/>
          <p:cNvSpPr txBox="1">
            <a:spLocks noGrp="1"/>
          </p:cNvSpPr>
          <p:nvPr>
            <p:ph type="body" idx="4294967295"/>
          </p:nvPr>
        </p:nvSpPr>
        <p:spPr>
          <a:xfrm>
            <a:off x="1447800" y="1377480"/>
            <a:ext cx="6761018" cy="33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n" sz="2400" b="1" dirty="0" smtClean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Đăng nhập, đăng ký bằng khuôn mặt</a:t>
            </a:r>
            <a:endParaRPr sz="2400" dirty="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n" sz="2400" b="1" dirty="0" smtClean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Các tác vụ cơ bản chỉnh sửa ảnh và </a:t>
            </a:r>
            <a:r>
              <a:rPr lang="en" sz="2400" b="1" dirty="0" smtClean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video</a:t>
            </a:r>
          </a:p>
          <a:p>
            <a:pPr lvl="1">
              <a:spcBef>
                <a:spcPts val="1000"/>
              </a:spcBef>
              <a:buClr>
                <a:schemeClr val="dk1"/>
              </a:buClr>
              <a:buFont typeface="Raleway"/>
              <a:buChar char="➔"/>
            </a:pPr>
            <a:r>
              <a:rPr lang="en" sz="2000" b="1" dirty="0" smtClean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Xoay</a:t>
            </a:r>
          </a:p>
          <a:p>
            <a:pPr lvl="1">
              <a:spcBef>
                <a:spcPts val="1000"/>
              </a:spcBef>
              <a:buClr>
                <a:schemeClr val="dk1"/>
              </a:buClr>
              <a:buFont typeface="Raleway"/>
              <a:buChar char="➔"/>
            </a:pPr>
            <a:r>
              <a:rPr lang="en" sz="2000" b="1" dirty="0" smtClean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Cắt</a:t>
            </a:r>
            <a:endParaRPr lang="en" sz="2000" b="1" dirty="0" smtClean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lvl="1">
              <a:spcBef>
                <a:spcPts val="1000"/>
              </a:spcBef>
              <a:buClr>
                <a:schemeClr val="dk1"/>
              </a:buClr>
              <a:buFont typeface="Raleway"/>
              <a:buChar char="➔"/>
            </a:pPr>
            <a:r>
              <a:rPr lang="en" sz="2000" b="1" dirty="0" smtClean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…</a:t>
            </a:r>
            <a:r>
              <a:rPr lang="en" sz="2000" b="1" dirty="0" smtClean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 lang="en" sz="2000" dirty="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n" sz="2400" b="1" dirty="0" smtClean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Phát hiện đối tượng (Object detection)</a:t>
            </a:r>
            <a:endParaRPr sz="2400" dirty="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377" y="-306533"/>
            <a:ext cx="3749278" cy="286096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1109" y="68235"/>
            <a:ext cx="3751791" cy="2770212"/>
          </a:xfrm>
          <a:prstGeom prst="rect">
            <a:avLst/>
          </a:prstGeom>
        </p:spPr>
      </p:pic>
      <p:grpSp>
        <p:nvGrpSpPr>
          <p:cNvPr id="94" name="Google Shape;94;p16"/>
          <p:cNvGrpSpPr/>
          <p:nvPr/>
        </p:nvGrpSpPr>
        <p:grpSpPr>
          <a:xfrm>
            <a:off x="5562600" y="2647104"/>
            <a:ext cx="3581400" cy="2513020"/>
            <a:chOff x="6803275" y="419419"/>
            <a:chExt cx="2212050" cy="2513020"/>
          </a:xfrm>
        </p:grpSpPr>
        <p:pic>
          <p:nvPicPr>
            <p:cNvPr id="95" name="Google Shape;95;p1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6" name="Google Shape;96;p16" descr="Piece of duct tape sticking a note to the slide"/>
            <p:cNvPicPr preferRelativeResize="0"/>
            <p:nvPr/>
          </p:nvPicPr>
          <p:blipFill rotWithShape="1">
            <a:blip r:embed="rId6">
              <a:alphaModFix/>
            </a:blip>
            <a:srcRect l="9244" t="5926" r="2118" b="10011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7" name="Google Shape;97;p16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lang="en-US" sz="2400" b="1" dirty="0" err="1" smtClean="0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Các</a:t>
              </a:r>
              <a:r>
                <a:rPr lang="en-US" sz="2400" b="1" dirty="0" smtClean="0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 </a:t>
              </a:r>
              <a:r>
                <a:rPr lang="en-US" sz="2400" b="1" dirty="0" err="1" smtClean="0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chức</a:t>
              </a:r>
              <a:r>
                <a:rPr lang="en-US" sz="2400" b="1" dirty="0" smtClean="0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 </a:t>
              </a:r>
              <a:r>
                <a:rPr lang="en-US" sz="2400" b="1" dirty="0" err="1" smtClean="0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năng</a:t>
              </a:r>
              <a:r>
                <a:rPr lang="en-US" sz="2400" b="1" dirty="0" smtClean="0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 </a:t>
              </a:r>
              <a:r>
                <a:rPr lang="en-US" sz="2400" b="1" dirty="0" err="1" smtClean="0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đăng</a:t>
              </a:r>
              <a:r>
                <a:rPr lang="en-US" sz="2400" b="1" dirty="0" smtClean="0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 </a:t>
              </a:r>
              <a:r>
                <a:rPr lang="en-US" sz="2400" b="1" dirty="0" err="1" smtClean="0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nhập</a:t>
              </a:r>
              <a:r>
                <a:rPr lang="en-US" sz="2400" b="1" dirty="0" smtClean="0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 </a:t>
              </a:r>
              <a:r>
                <a:rPr lang="en-US" sz="2400" b="1" dirty="0" err="1" smtClean="0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cơ</a:t>
              </a:r>
              <a:r>
                <a:rPr lang="en-US" sz="2400" b="1" dirty="0" smtClean="0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 </a:t>
              </a:r>
              <a:r>
                <a:rPr lang="en-US" sz="2400" b="1" dirty="0" err="1" smtClean="0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bản</a:t>
              </a:r>
              <a:endParaRPr lang="en-US" sz="2400" b="1" dirty="0" smtClean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marL="0" lvl="0" indent="0" algn="l" rtl="0"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lang="en" sz="1200" dirty="0" smtClean="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.</a:t>
              </a:r>
              <a:endParaRPr sz="1200" b="1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21313" y="2713044"/>
            <a:ext cx="3119424" cy="22028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cdn.discordapp.com/attachments/857954940029632545/1191766657211838505/image.png?ex=65a6a231&amp;is=65942d31&amp;hm=662c60f4200e450c5ab4670ce773da8dd13f21486cce1110e0b075751f90d1de&amp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0207" y="304544"/>
            <a:ext cx="3418897" cy="4701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4" name="Google Shape;94;p16"/>
          <p:cNvGrpSpPr/>
          <p:nvPr/>
        </p:nvGrpSpPr>
        <p:grpSpPr>
          <a:xfrm>
            <a:off x="5562600" y="2647104"/>
            <a:ext cx="3581400" cy="2513020"/>
            <a:chOff x="6803275" y="419419"/>
            <a:chExt cx="2212050" cy="2513020"/>
          </a:xfrm>
        </p:grpSpPr>
        <p:pic>
          <p:nvPicPr>
            <p:cNvPr id="95" name="Google Shape;95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7" name="Google Shape;97;p16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lang="en-US" sz="2400" b="1" dirty="0" err="1" smtClean="0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Các</a:t>
              </a:r>
              <a:r>
                <a:rPr lang="en-US" sz="2400" b="1" dirty="0" smtClean="0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 </a:t>
              </a:r>
              <a:r>
                <a:rPr lang="en-US" sz="2400" b="1" dirty="0" err="1" smtClean="0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chức</a:t>
              </a:r>
              <a:r>
                <a:rPr lang="en-US" sz="2400" b="1" dirty="0" smtClean="0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 </a:t>
              </a:r>
              <a:r>
                <a:rPr lang="en-US" sz="2400" b="1" dirty="0" err="1" smtClean="0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năng</a:t>
              </a:r>
              <a:r>
                <a:rPr lang="en-US" sz="2400" b="1" dirty="0" smtClean="0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 </a:t>
              </a:r>
              <a:r>
                <a:rPr lang="en-US" sz="2400" b="1" dirty="0" err="1" smtClean="0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đăng</a:t>
              </a:r>
              <a:r>
                <a:rPr lang="en-US" sz="2400" b="1" dirty="0" smtClean="0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 </a:t>
              </a:r>
              <a:r>
                <a:rPr lang="en-US" sz="2400" b="1" dirty="0" err="1" smtClean="0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nhập</a:t>
              </a:r>
              <a:r>
                <a:rPr lang="en-US" sz="2400" b="1" dirty="0" smtClean="0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 </a:t>
              </a:r>
              <a:r>
                <a:rPr lang="en-US" sz="2400" b="1" dirty="0" err="1" smtClean="0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bằng</a:t>
              </a:r>
              <a:r>
                <a:rPr lang="en-US" sz="2400" b="1" dirty="0" smtClean="0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 </a:t>
              </a:r>
              <a:r>
                <a:rPr lang="en-US" sz="2400" b="1" dirty="0" err="1" smtClean="0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mặt</a:t>
              </a:r>
              <a:r>
                <a:rPr lang="en-US" sz="2400" b="1" dirty="0" smtClean="0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 </a:t>
              </a:r>
              <a:r>
                <a:rPr lang="en-US" sz="2400" b="1" dirty="0" err="1" smtClean="0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người</a:t>
              </a:r>
              <a:endParaRPr lang="en-US" sz="2400" b="1" dirty="0" smtClean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marL="0" lvl="0" indent="0" algn="l" rtl="0"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lang="en" sz="1200" dirty="0" smtClean="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.</a:t>
              </a:r>
              <a:endParaRPr sz="1200" b="1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pic>
          <p:nvPicPr>
            <p:cNvPr id="96" name="Google Shape;96;p16" descr="Piece of duct tape sticking a note to the slide"/>
            <p:cNvPicPr preferRelativeResize="0"/>
            <p:nvPr/>
          </p:nvPicPr>
          <p:blipFill rotWithShape="1">
            <a:blip r:embed="rId5">
              <a:alphaModFix/>
            </a:blip>
            <a:srcRect l="9244" t="5926" r="2118" b="10011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4652" y="430631"/>
            <a:ext cx="3038147" cy="4354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46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16"/>
          <p:cNvGrpSpPr/>
          <p:nvPr/>
        </p:nvGrpSpPr>
        <p:grpSpPr>
          <a:xfrm>
            <a:off x="5562600" y="2647104"/>
            <a:ext cx="3581400" cy="2513020"/>
            <a:chOff x="6803275" y="419419"/>
            <a:chExt cx="2212050" cy="2513020"/>
          </a:xfrm>
        </p:grpSpPr>
        <p:pic>
          <p:nvPicPr>
            <p:cNvPr id="95" name="Google Shape;95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6" name="Google Shape;96;p16" descr="Piece of duct tape sticking a note to the slide"/>
            <p:cNvPicPr preferRelativeResize="0"/>
            <p:nvPr/>
          </p:nvPicPr>
          <p:blipFill rotWithShape="1">
            <a:blip r:embed="rId4">
              <a:alphaModFix/>
            </a:blip>
            <a:srcRect l="9244" t="5926" r="2118" b="10011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7" name="Google Shape;97;p16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lang="en-US" sz="2400" b="1" dirty="0" err="1" smtClean="0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Thanh</a:t>
              </a:r>
              <a:r>
                <a:rPr lang="en-US" sz="2400" b="1" dirty="0" smtClean="0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 </a:t>
              </a:r>
              <a:r>
                <a:rPr lang="en-US" sz="2400" b="1" dirty="0" err="1" smtClean="0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đường</a:t>
              </a:r>
              <a:r>
                <a:rPr lang="en-US" sz="2400" b="1" dirty="0" smtClean="0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 </a:t>
              </a:r>
              <a:r>
                <a:rPr lang="en-US" sz="2400" b="1" dirty="0" err="1" smtClean="0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dẫn</a:t>
              </a:r>
              <a:endParaRPr lang="en-US" sz="2400" b="1" dirty="0" smtClean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marL="0" lvl="0" indent="0" algn="l" rtl="0"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lang="en" sz="1200" dirty="0" smtClean="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.</a:t>
              </a:r>
              <a:endParaRPr sz="1200" b="1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178" y="535944"/>
            <a:ext cx="7626927" cy="1874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61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16"/>
          <p:cNvGrpSpPr/>
          <p:nvPr/>
        </p:nvGrpSpPr>
        <p:grpSpPr>
          <a:xfrm>
            <a:off x="5562600" y="2647104"/>
            <a:ext cx="3581400" cy="2513020"/>
            <a:chOff x="6803275" y="419419"/>
            <a:chExt cx="2212050" cy="2513020"/>
          </a:xfrm>
        </p:grpSpPr>
        <p:pic>
          <p:nvPicPr>
            <p:cNvPr id="95" name="Google Shape;95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6" name="Google Shape;96;p16" descr="Piece of duct tape sticking a note to the slide"/>
            <p:cNvPicPr preferRelativeResize="0"/>
            <p:nvPr/>
          </p:nvPicPr>
          <p:blipFill rotWithShape="1">
            <a:blip r:embed="rId4">
              <a:alphaModFix/>
            </a:blip>
            <a:srcRect l="9244" t="5926" r="2118" b="10011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7" name="Google Shape;97;p16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lang="en-US" sz="2400" b="1" dirty="0" err="1" smtClean="0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Giao</a:t>
              </a:r>
              <a:r>
                <a:rPr lang="en-US" sz="2400" b="1" dirty="0" smtClean="0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 </a:t>
              </a:r>
              <a:r>
                <a:rPr lang="en-US" sz="2400" b="1" dirty="0" err="1" smtClean="0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diện</a:t>
              </a:r>
              <a:r>
                <a:rPr lang="en-US" sz="2400" b="1" dirty="0" smtClean="0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 </a:t>
              </a:r>
              <a:r>
                <a:rPr lang="en-US" sz="2400" b="1" dirty="0" err="1" smtClean="0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một</a:t>
              </a:r>
              <a:r>
                <a:rPr lang="en-US" sz="2400" b="1" dirty="0" smtClean="0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 </a:t>
              </a:r>
              <a:r>
                <a:rPr lang="en-US" sz="2400" b="1" dirty="0" err="1" smtClean="0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vài</a:t>
              </a:r>
              <a:r>
                <a:rPr lang="en-US" sz="2400" b="1" dirty="0" smtClean="0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 </a:t>
              </a:r>
              <a:r>
                <a:rPr lang="en-US" sz="2400" b="1" dirty="0" err="1" smtClean="0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chức</a:t>
              </a:r>
              <a:r>
                <a:rPr lang="en-US" sz="2400" b="1" dirty="0" smtClean="0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 </a:t>
              </a:r>
              <a:r>
                <a:rPr lang="en-US" sz="2400" b="1" dirty="0" err="1" smtClean="0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năng</a:t>
              </a:r>
              <a:endParaRPr lang="en-US" sz="2400" b="1" dirty="0" smtClean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marL="0" lvl="0" indent="0" algn="l" rtl="0"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lang="en" sz="1200" dirty="0" smtClean="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.</a:t>
              </a:r>
              <a:endParaRPr sz="1200" b="1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798" y="142203"/>
            <a:ext cx="3715501" cy="25129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52287" y="94286"/>
            <a:ext cx="4490286" cy="243245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2005" y="2800972"/>
            <a:ext cx="4072490" cy="2213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4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377" y="-306533"/>
            <a:ext cx="3749278" cy="286096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1109" y="68235"/>
            <a:ext cx="3751791" cy="2770212"/>
          </a:xfrm>
          <a:prstGeom prst="rect">
            <a:avLst/>
          </a:prstGeom>
        </p:spPr>
      </p:pic>
      <p:grpSp>
        <p:nvGrpSpPr>
          <p:cNvPr id="94" name="Google Shape;94;p16"/>
          <p:cNvGrpSpPr/>
          <p:nvPr/>
        </p:nvGrpSpPr>
        <p:grpSpPr>
          <a:xfrm>
            <a:off x="5562600" y="2647104"/>
            <a:ext cx="3581400" cy="2513020"/>
            <a:chOff x="6803275" y="419419"/>
            <a:chExt cx="2212050" cy="2513020"/>
          </a:xfrm>
        </p:grpSpPr>
        <p:pic>
          <p:nvPicPr>
            <p:cNvPr id="95" name="Google Shape;95;p1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6" name="Google Shape;96;p16" descr="Piece of duct tape sticking a note to the slide"/>
            <p:cNvPicPr preferRelativeResize="0"/>
            <p:nvPr/>
          </p:nvPicPr>
          <p:blipFill rotWithShape="1">
            <a:blip r:embed="rId6">
              <a:alphaModFix/>
            </a:blip>
            <a:srcRect l="9244" t="5926" r="2118" b="10011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7" name="Google Shape;97;p16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lang="en-US" sz="2400" b="1" dirty="0" err="1" smtClean="0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Các</a:t>
              </a:r>
              <a:r>
                <a:rPr lang="en-US" sz="2400" b="1" dirty="0" smtClean="0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 </a:t>
              </a:r>
              <a:r>
                <a:rPr lang="en-US" sz="2400" b="1" dirty="0" err="1" smtClean="0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chức</a:t>
              </a:r>
              <a:r>
                <a:rPr lang="en-US" sz="2400" b="1" dirty="0" smtClean="0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 </a:t>
              </a:r>
              <a:r>
                <a:rPr lang="en-US" sz="2400" b="1" dirty="0" err="1" smtClean="0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năng</a:t>
              </a:r>
              <a:r>
                <a:rPr lang="en-US" sz="2400" b="1" dirty="0" smtClean="0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 </a:t>
              </a:r>
              <a:r>
                <a:rPr lang="en-US" sz="2400" b="1" dirty="0" err="1" smtClean="0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đăng</a:t>
              </a:r>
              <a:r>
                <a:rPr lang="en-US" sz="2400" b="1" dirty="0" smtClean="0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 </a:t>
              </a:r>
              <a:r>
                <a:rPr lang="en-US" sz="2400" b="1" dirty="0" err="1" smtClean="0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nhập</a:t>
              </a:r>
              <a:r>
                <a:rPr lang="en-US" sz="2400" b="1" dirty="0" smtClean="0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 </a:t>
              </a:r>
              <a:r>
                <a:rPr lang="en-US" sz="2400" b="1" dirty="0" err="1" smtClean="0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cơ</a:t>
              </a:r>
              <a:r>
                <a:rPr lang="en-US" sz="2400" b="1" dirty="0" smtClean="0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 </a:t>
              </a:r>
              <a:r>
                <a:rPr lang="en-US" sz="2400" b="1" dirty="0" err="1" smtClean="0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bản</a:t>
              </a:r>
              <a:endParaRPr lang="en-US" sz="2400" b="1" dirty="0" smtClean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marL="0" lvl="0" indent="0" algn="l" rtl="0"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lang="en" sz="1200" dirty="0" smtClean="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.</a:t>
              </a:r>
              <a:endParaRPr sz="1200" b="1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21313" y="2713044"/>
            <a:ext cx="3119424" cy="2202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55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377" y="-306533"/>
            <a:ext cx="3749278" cy="286096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1109" y="68235"/>
            <a:ext cx="3751791" cy="2770212"/>
          </a:xfrm>
          <a:prstGeom prst="rect">
            <a:avLst/>
          </a:prstGeom>
        </p:spPr>
      </p:pic>
      <p:grpSp>
        <p:nvGrpSpPr>
          <p:cNvPr id="94" name="Google Shape;94;p16"/>
          <p:cNvGrpSpPr/>
          <p:nvPr/>
        </p:nvGrpSpPr>
        <p:grpSpPr>
          <a:xfrm>
            <a:off x="5562600" y="2647104"/>
            <a:ext cx="3581400" cy="2513020"/>
            <a:chOff x="6803275" y="419419"/>
            <a:chExt cx="2212050" cy="2513020"/>
          </a:xfrm>
        </p:grpSpPr>
        <p:pic>
          <p:nvPicPr>
            <p:cNvPr id="95" name="Google Shape;95;p1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6" name="Google Shape;96;p16" descr="Piece of duct tape sticking a note to the slide"/>
            <p:cNvPicPr preferRelativeResize="0"/>
            <p:nvPr/>
          </p:nvPicPr>
          <p:blipFill rotWithShape="1">
            <a:blip r:embed="rId6">
              <a:alphaModFix/>
            </a:blip>
            <a:srcRect l="9244" t="5926" r="2118" b="10011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7" name="Google Shape;97;p16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lang="en-US" sz="2400" b="1" dirty="0" err="1" smtClean="0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Các</a:t>
              </a:r>
              <a:r>
                <a:rPr lang="en-US" sz="2400" b="1" dirty="0" smtClean="0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 </a:t>
              </a:r>
              <a:r>
                <a:rPr lang="en-US" sz="2400" b="1" dirty="0" err="1" smtClean="0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chức</a:t>
              </a:r>
              <a:r>
                <a:rPr lang="en-US" sz="2400" b="1" dirty="0" smtClean="0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 </a:t>
              </a:r>
              <a:r>
                <a:rPr lang="en-US" sz="2400" b="1" dirty="0" err="1" smtClean="0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năng</a:t>
              </a:r>
              <a:r>
                <a:rPr lang="en-US" sz="2400" b="1" dirty="0" smtClean="0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 </a:t>
              </a:r>
              <a:r>
                <a:rPr lang="en-US" sz="2400" b="1" dirty="0" err="1" smtClean="0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đăng</a:t>
              </a:r>
              <a:r>
                <a:rPr lang="en-US" sz="2400" b="1" dirty="0" smtClean="0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 </a:t>
              </a:r>
              <a:r>
                <a:rPr lang="en-US" sz="2400" b="1" dirty="0" err="1" smtClean="0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nhập</a:t>
              </a:r>
              <a:r>
                <a:rPr lang="en-US" sz="2400" b="1" dirty="0" smtClean="0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 </a:t>
              </a:r>
              <a:r>
                <a:rPr lang="en-US" sz="2400" b="1" dirty="0" err="1" smtClean="0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cơ</a:t>
              </a:r>
              <a:r>
                <a:rPr lang="en-US" sz="2400" b="1" dirty="0" smtClean="0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 </a:t>
              </a:r>
              <a:r>
                <a:rPr lang="en-US" sz="2400" b="1" dirty="0" err="1" smtClean="0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bản</a:t>
              </a:r>
              <a:endParaRPr lang="en-US" sz="2400" b="1" dirty="0" smtClean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marL="0" lvl="0" indent="0" algn="l" rtl="0"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lang="en" sz="1200" dirty="0" smtClean="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.</a:t>
              </a:r>
              <a:endParaRPr sz="1200" b="1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21313" y="2713044"/>
            <a:ext cx="3119424" cy="2202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788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wiss">
  <a:themeElements>
    <a:clrScheme name="Custom 5">
      <a:dk1>
        <a:srgbClr val="27C7BD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92D050"/>
      </a:accent5>
      <a:accent6>
        <a:srgbClr val="398E7C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169</Words>
  <Application>Microsoft Office PowerPoint</Application>
  <PresentationFormat>On-screen Show (16:9)</PresentationFormat>
  <Paragraphs>31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Lato</vt:lpstr>
      <vt:lpstr>Raleway</vt:lpstr>
      <vt:lpstr>Arial</vt:lpstr>
      <vt:lpstr>Swiss</vt:lpstr>
      <vt:lpstr>Starinary  Cloudinary Ripoff</vt:lpstr>
      <vt:lpstr>Ý tưởng của dự án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Cloudinary Nhà làm</dc:title>
  <cp:lastModifiedBy>megashinyabsol359@gmail.com</cp:lastModifiedBy>
  <cp:revision>30</cp:revision>
  <dcterms:modified xsi:type="dcterms:W3CDTF">2024-01-02T15:45:54Z</dcterms:modified>
</cp:coreProperties>
</file>