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8" r:id="rId3"/>
    <p:sldId id="261" r:id="rId4"/>
    <p:sldId id="316" r:id="rId5"/>
    <p:sldId id="326" r:id="rId6"/>
    <p:sldId id="315" r:id="rId7"/>
    <p:sldId id="264" r:id="rId8"/>
    <p:sldId id="324" r:id="rId9"/>
    <p:sldId id="317" r:id="rId10"/>
    <p:sldId id="318" r:id="rId11"/>
    <p:sldId id="323" r:id="rId12"/>
    <p:sldId id="319" r:id="rId13"/>
    <p:sldId id="313" r:id="rId14"/>
    <p:sldId id="325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IBM Plex Sans" panose="020B0604020202020204" charset="0"/>
      <p:regular r:id="rId18"/>
      <p:bold r:id="rId19"/>
      <p:italic r:id="rId20"/>
      <p:boldItalic r:id="rId21"/>
    </p:embeddedFont>
    <p:embeddedFont>
      <p:font typeface="IBM Plex Sans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F9E1E-37C8-4C62-A039-EBD75AF8DE4A}">
  <a:tblStyle styleId="{A20F9E1E-37C8-4C62-A039-EBD75AF8DE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869C3E-8BF6-4F6A-B2E6-2078781A33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CB3FB3-1529-49DF-851D-1E34316C3E9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249cf217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249cf217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9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28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3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69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11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249cf217080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249cf217080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249cf217080_4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249cf217080_4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249c05cee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249c05ceeb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32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249c05cee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249c05ceeb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83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249c05cee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249c05ceeb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49cf217080_4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49cf217080_4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24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48000" y="4626425"/>
            <a:ext cx="2879825" cy="1911625"/>
            <a:chOff x="5076250" y="1745200"/>
            <a:chExt cx="2879825" cy="1911625"/>
          </a:xfrm>
        </p:grpSpPr>
        <p:sp>
          <p:nvSpPr>
            <p:cNvPr id="10" name="Google Shape;10;p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264175" y="660325"/>
            <a:ext cx="2879825" cy="1911625"/>
            <a:chOff x="5076250" y="1745200"/>
            <a:chExt cx="2879825" cy="1911625"/>
          </a:xfrm>
        </p:grpSpPr>
        <p:sp>
          <p:nvSpPr>
            <p:cNvPr id="30" name="Google Shape;30;p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50" name="Google Shape;50;p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70" name="Google Shape;70;p2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3422400" y="1320338"/>
            <a:ext cx="4497000" cy="231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ubTitle" idx="1"/>
          </p:nvPr>
        </p:nvSpPr>
        <p:spPr>
          <a:xfrm>
            <a:off x="3422424" y="3975100"/>
            <a:ext cx="4497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"/>
          <p:cNvSpPr>
            <a:spLocks noGrp="1"/>
          </p:cNvSpPr>
          <p:nvPr>
            <p:ph type="pic" idx="2"/>
          </p:nvPr>
        </p:nvSpPr>
        <p:spPr>
          <a:xfrm>
            <a:off x="715100" y="1015275"/>
            <a:ext cx="2486100" cy="3730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"/>
          <p:cNvSpPr/>
          <p:nvPr/>
        </p:nvSpPr>
        <p:spPr>
          <a:xfrm>
            <a:off x="194800" y="50542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164031" y="3685629"/>
            <a:ext cx="288667" cy="1162181"/>
            <a:chOff x="164031" y="3685629"/>
            <a:chExt cx="288667" cy="1162181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164031" y="4572829"/>
              <a:ext cx="288667" cy="274981"/>
              <a:chOff x="3761900" y="912975"/>
              <a:chExt cx="201950" cy="192375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164031" y="4129229"/>
              <a:ext cx="288667" cy="274981"/>
              <a:chOff x="3761900" y="912975"/>
              <a:chExt cx="201950" cy="192375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2"/>
            <p:cNvGrpSpPr/>
            <p:nvPr/>
          </p:nvGrpSpPr>
          <p:grpSpPr>
            <a:xfrm>
              <a:off x="164031" y="3685629"/>
              <a:ext cx="288667" cy="274981"/>
              <a:chOff x="3761900" y="912975"/>
              <a:chExt cx="201950" cy="192375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5"/>
          <p:cNvGrpSpPr/>
          <p:nvPr/>
        </p:nvGrpSpPr>
        <p:grpSpPr>
          <a:xfrm>
            <a:off x="0" y="1615925"/>
            <a:ext cx="2879825" cy="1911625"/>
            <a:chOff x="5076250" y="1745200"/>
            <a:chExt cx="2879825" cy="1911625"/>
          </a:xfrm>
        </p:grpSpPr>
        <p:sp>
          <p:nvSpPr>
            <p:cNvPr id="206" name="Google Shape;206;p5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6264175" y="1615925"/>
            <a:ext cx="2879825" cy="1911625"/>
            <a:chOff x="5076250" y="1745200"/>
            <a:chExt cx="2879825" cy="1911625"/>
          </a:xfrm>
        </p:grpSpPr>
        <p:sp>
          <p:nvSpPr>
            <p:cNvPr id="226" name="Google Shape;226;p5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5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246" name="Google Shape;246;p5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5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251" name="Google Shape;251;p5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5" name="Google Shape;255;p5"/>
          <p:cNvSpPr txBox="1">
            <a:spLocks noGrp="1"/>
          </p:cNvSpPr>
          <p:nvPr>
            <p:ph type="subTitle" idx="1"/>
          </p:nvPr>
        </p:nvSpPr>
        <p:spPr>
          <a:xfrm>
            <a:off x="717550" y="1785500"/>
            <a:ext cx="77040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2"/>
          </p:nvPr>
        </p:nvSpPr>
        <p:spPr>
          <a:xfrm>
            <a:off x="722425" y="3382450"/>
            <a:ext cx="77040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>
            <a:off x="191300" y="297200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8690275" y="406432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7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316" name="Google Shape;316;p7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>
            <a:off x="6264175" y="3231875"/>
            <a:ext cx="2879825" cy="1911625"/>
            <a:chOff x="5076250" y="1745200"/>
            <a:chExt cx="2879825" cy="1911625"/>
          </a:xfrm>
        </p:grpSpPr>
        <p:sp>
          <p:nvSpPr>
            <p:cNvPr id="336" name="Google Shape;336;p7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356" name="Google Shape;356;p7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7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361" name="Google Shape;361;p7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5" name="Google Shape;365;p7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7"/>
          <p:cNvSpPr txBox="1">
            <a:spLocks noGrp="1"/>
          </p:cNvSpPr>
          <p:nvPr>
            <p:ph type="body" idx="1"/>
          </p:nvPr>
        </p:nvSpPr>
        <p:spPr>
          <a:xfrm>
            <a:off x="1032663" y="1770675"/>
            <a:ext cx="36969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⇨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7"/>
          <p:cNvSpPr>
            <a:spLocks noGrp="1"/>
          </p:cNvSpPr>
          <p:nvPr>
            <p:ph type="pic" idx="2"/>
          </p:nvPr>
        </p:nvSpPr>
        <p:spPr>
          <a:xfrm>
            <a:off x="4942438" y="1447875"/>
            <a:ext cx="3168900" cy="3226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7"/>
          <p:cNvSpPr/>
          <p:nvPr/>
        </p:nvSpPr>
        <p:spPr>
          <a:xfrm rot="10800000">
            <a:off x="8698500" y="341637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7"/>
          <p:cNvSpPr/>
          <p:nvPr/>
        </p:nvSpPr>
        <p:spPr>
          <a:xfrm rot="10800000">
            <a:off x="194125" y="177067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7"/>
          <p:cNvGrpSpPr/>
          <p:nvPr/>
        </p:nvGrpSpPr>
        <p:grpSpPr>
          <a:xfrm>
            <a:off x="164031" y="3685629"/>
            <a:ext cx="288667" cy="1162181"/>
            <a:chOff x="164031" y="3685629"/>
            <a:chExt cx="288667" cy="1162181"/>
          </a:xfrm>
        </p:grpSpPr>
        <p:grpSp>
          <p:nvGrpSpPr>
            <p:cNvPr id="371" name="Google Shape;371;p7"/>
            <p:cNvGrpSpPr/>
            <p:nvPr/>
          </p:nvGrpSpPr>
          <p:grpSpPr>
            <a:xfrm>
              <a:off x="164031" y="4572829"/>
              <a:ext cx="288667" cy="274981"/>
              <a:chOff x="3761900" y="912975"/>
              <a:chExt cx="201950" cy="192375"/>
            </a:xfrm>
          </p:grpSpPr>
          <p:sp>
            <p:nvSpPr>
              <p:cNvPr id="372" name="Google Shape;372;p7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4" name="Google Shape;374;p7"/>
            <p:cNvGrpSpPr/>
            <p:nvPr/>
          </p:nvGrpSpPr>
          <p:grpSpPr>
            <a:xfrm>
              <a:off x="164031" y="4129229"/>
              <a:ext cx="288667" cy="274981"/>
              <a:chOff x="3761900" y="912975"/>
              <a:chExt cx="201950" cy="192375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7"/>
            <p:cNvGrpSpPr/>
            <p:nvPr/>
          </p:nvGrpSpPr>
          <p:grpSpPr>
            <a:xfrm>
              <a:off x="164031" y="3685629"/>
              <a:ext cx="288667" cy="274981"/>
              <a:chOff x="3761900" y="912975"/>
              <a:chExt cx="201950" cy="192375"/>
            </a:xfrm>
          </p:grpSpPr>
          <p:sp>
            <p:nvSpPr>
              <p:cNvPr id="378" name="Google Shape;378;p7"/>
              <p:cNvSpPr/>
              <p:nvPr/>
            </p:nvSpPr>
            <p:spPr>
              <a:xfrm>
                <a:off x="3779125" y="937025"/>
                <a:ext cx="18472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6733" extrusionOk="0">
                    <a:moveTo>
                      <a:pt x="3704" y="0"/>
                    </a:moveTo>
                    <a:cubicBezTo>
                      <a:pt x="2843" y="0"/>
                      <a:pt x="1981" y="330"/>
                      <a:pt x="1321" y="991"/>
                    </a:cubicBezTo>
                    <a:cubicBezTo>
                      <a:pt x="0" y="2312"/>
                      <a:pt x="0" y="4436"/>
                      <a:pt x="1321" y="5757"/>
                    </a:cubicBezTo>
                    <a:cubicBezTo>
                      <a:pt x="1981" y="6408"/>
                      <a:pt x="2843" y="6733"/>
                      <a:pt x="3704" y="6733"/>
                    </a:cubicBezTo>
                    <a:cubicBezTo>
                      <a:pt x="4565" y="6733"/>
                      <a:pt x="5427" y="6408"/>
                      <a:pt x="6087" y="5757"/>
                    </a:cubicBezTo>
                    <a:cubicBezTo>
                      <a:pt x="7389" y="4436"/>
                      <a:pt x="7389" y="2312"/>
                      <a:pt x="6087" y="991"/>
                    </a:cubicBezTo>
                    <a:cubicBezTo>
                      <a:pt x="5427" y="330"/>
                      <a:pt x="4565" y="0"/>
                      <a:pt x="3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3761900" y="912975"/>
                <a:ext cx="18567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6734" extrusionOk="0">
                    <a:moveTo>
                      <a:pt x="3700" y="0"/>
                    </a:moveTo>
                    <a:cubicBezTo>
                      <a:pt x="2857" y="0"/>
                      <a:pt x="2014" y="311"/>
                      <a:pt x="1359" y="938"/>
                    </a:cubicBezTo>
                    <a:cubicBezTo>
                      <a:pt x="19" y="2240"/>
                      <a:pt x="0" y="4365"/>
                      <a:pt x="1283" y="5704"/>
                    </a:cubicBezTo>
                    <a:cubicBezTo>
                      <a:pt x="1948" y="6389"/>
                      <a:pt x="2827" y="6734"/>
                      <a:pt x="3708" y="6734"/>
                    </a:cubicBezTo>
                    <a:cubicBezTo>
                      <a:pt x="4550" y="6734"/>
                      <a:pt x="5393" y="6418"/>
                      <a:pt x="6049" y="5781"/>
                    </a:cubicBezTo>
                    <a:cubicBezTo>
                      <a:pt x="7389" y="4499"/>
                      <a:pt x="7427" y="2355"/>
                      <a:pt x="6125" y="1015"/>
                    </a:cubicBezTo>
                    <a:cubicBezTo>
                      <a:pt x="5460" y="340"/>
                      <a:pt x="4580" y="0"/>
                      <a:pt x="3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3"/>
          <p:cNvGrpSpPr/>
          <p:nvPr/>
        </p:nvGrpSpPr>
        <p:grpSpPr>
          <a:xfrm>
            <a:off x="0" y="3231875"/>
            <a:ext cx="2879825" cy="1911625"/>
            <a:chOff x="5076250" y="1745200"/>
            <a:chExt cx="2879825" cy="1911625"/>
          </a:xfrm>
        </p:grpSpPr>
        <p:sp>
          <p:nvSpPr>
            <p:cNvPr id="599" name="Google Shape;599;p1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6264175" y="0"/>
            <a:ext cx="2879825" cy="1911625"/>
            <a:chOff x="5076250" y="1745200"/>
            <a:chExt cx="2879825" cy="1911625"/>
          </a:xfrm>
        </p:grpSpPr>
        <p:sp>
          <p:nvSpPr>
            <p:cNvPr id="619" name="Google Shape;619;p1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3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639" name="Google Shape;639;p13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13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644" name="Google Shape;644;p13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8" name="Google Shape;648;p13"/>
          <p:cNvSpPr txBox="1">
            <a:spLocks noGrp="1"/>
          </p:cNvSpPr>
          <p:nvPr>
            <p:ph type="title" hasCustomPrompt="1"/>
          </p:nvPr>
        </p:nvSpPr>
        <p:spPr>
          <a:xfrm>
            <a:off x="1602675" y="1449313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"/>
          </p:nvPr>
        </p:nvSpPr>
        <p:spPr>
          <a:xfrm>
            <a:off x="725242" y="2372750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2"/>
          </p:nvPr>
        </p:nvSpPr>
        <p:spPr>
          <a:xfrm>
            <a:off x="720000" y="2014825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title" idx="3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4" hasCustomPrompt="1"/>
          </p:nvPr>
        </p:nvSpPr>
        <p:spPr>
          <a:xfrm>
            <a:off x="4202250" y="1449313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5"/>
          </p:nvPr>
        </p:nvSpPr>
        <p:spPr>
          <a:xfrm>
            <a:off x="3324742" y="2372750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6"/>
          </p:nvPr>
        </p:nvSpPr>
        <p:spPr>
          <a:xfrm>
            <a:off x="3319500" y="2014825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title" idx="7" hasCustomPrompt="1"/>
          </p:nvPr>
        </p:nvSpPr>
        <p:spPr>
          <a:xfrm>
            <a:off x="6801750" y="1449313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6" name="Google Shape;656;p13"/>
          <p:cNvSpPr txBox="1">
            <a:spLocks noGrp="1"/>
          </p:cNvSpPr>
          <p:nvPr>
            <p:ph type="subTitle" idx="8"/>
          </p:nvPr>
        </p:nvSpPr>
        <p:spPr>
          <a:xfrm>
            <a:off x="5924242" y="2372750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3"/>
          <p:cNvSpPr txBox="1">
            <a:spLocks noGrp="1"/>
          </p:cNvSpPr>
          <p:nvPr>
            <p:ph type="subTitle" idx="9"/>
          </p:nvPr>
        </p:nvSpPr>
        <p:spPr>
          <a:xfrm>
            <a:off x="5919000" y="2014825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13"/>
          <p:cNvSpPr txBox="1">
            <a:spLocks noGrp="1"/>
          </p:cNvSpPr>
          <p:nvPr>
            <p:ph type="title" idx="13" hasCustomPrompt="1"/>
          </p:nvPr>
        </p:nvSpPr>
        <p:spPr>
          <a:xfrm>
            <a:off x="1602675" y="3101310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9" name="Google Shape;659;p13"/>
          <p:cNvSpPr txBox="1">
            <a:spLocks noGrp="1"/>
          </p:cNvSpPr>
          <p:nvPr>
            <p:ph type="subTitle" idx="14"/>
          </p:nvPr>
        </p:nvSpPr>
        <p:spPr>
          <a:xfrm>
            <a:off x="725242" y="4042125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15"/>
          </p:nvPr>
        </p:nvSpPr>
        <p:spPr>
          <a:xfrm>
            <a:off x="720000" y="3666793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title" idx="16" hasCustomPrompt="1"/>
          </p:nvPr>
        </p:nvSpPr>
        <p:spPr>
          <a:xfrm>
            <a:off x="4202250" y="3101310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2" name="Google Shape;662;p13"/>
          <p:cNvSpPr txBox="1">
            <a:spLocks noGrp="1"/>
          </p:cNvSpPr>
          <p:nvPr>
            <p:ph type="subTitle" idx="17"/>
          </p:nvPr>
        </p:nvSpPr>
        <p:spPr>
          <a:xfrm>
            <a:off x="3324742" y="4042125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18"/>
          </p:nvPr>
        </p:nvSpPr>
        <p:spPr>
          <a:xfrm>
            <a:off x="3319500" y="3666793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title" idx="19" hasCustomPrompt="1"/>
          </p:nvPr>
        </p:nvSpPr>
        <p:spPr>
          <a:xfrm>
            <a:off x="6801750" y="3101310"/>
            <a:ext cx="739500" cy="56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5" name="Google Shape;665;p13"/>
          <p:cNvSpPr txBox="1">
            <a:spLocks noGrp="1"/>
          </p:cNvSpPr>
          <p:nvPr>
            <p:ph type="subTitle" idx="20"/>
          </p:nvPr>
        </p:nvSpPr>
        <p:spPr>
          <a:xfrm>
            <a:off x="5924242" y="4042125"/>
            <a:ext cx="2499600" cy="62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13"/>
          <p:cNvSpPr txBox="1">
            <a:spLocks noGrp="1"/>
          </p:cNvSpPr>
          <p:nvPr>
            <p:ph type="subTitle" idx="21"/>
          </p:nvPr>
        </p:nvSpPr>
        <p:spPr>
          <a:xfrm>
            <a:off x="5919000" y="3666793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7" name="Google Shape;667;p13"/>
          <p:cNvSpPr/>
          <p:nvPr/>
        </p:nvSpPr>
        <p:spPr>
          <a:xfrm>
            <a:off x="191300" y="465075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3"/>
          <p:cNvSpPr/>
          <p:nvPr/>
        </p:nvSpPr>
        <p:spPr>
          <a:xfrm>
            <a:off x="8690275" y="780675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22"/>
          <p:cNvGrpSpPr/>
          <p:nvPr/>
        </p:nvGrpSpPr>
        <p:grpSpPr>
          <a:xfrm>
            <a:off x="0" y="1615925"/>
            <a:ext cx="2879825" cy="1911625"/>
            <a:chOff x="5076250" y="1745200"/>
            <a:chExt cx="2879825" cy="1911625"/>
          </a:xfrm>
        </p:grpSpPr>
        <p:sp>
          <p:nvSpPr>
            <p:cNvPr id="1152" name="Google Shape;1152;p2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2"/>
          <p:cNvGrpSpPr/>
          <p:nvPr/>
        </p:nvGrpSpPr>
        <p:grpSpPr>
          <a:xfrm>
            <a:off x="6264175" y="1615925"/>
            <a:ext cx="2879825" cy="1911625"/>
            <a:chOff x="5076250" y="1745200"/>
            <a:chExt cx="2879825" cy="1911625"/>
          </a:xfrm>
        </p:grpSpPr>
        <p:sp>
          <p:nvSpPr>
            <p:cNvPr id="1172" name="Google Shape;1172;p22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22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1192" name="Google Shape;1192;p22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22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1197" name="Google Shape;1197;p22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1" name="Google Shape;1201;p22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22"/>
          <p:cNvSpPr txBox="1">
            <a:spLocks noGrp="1"/>
          </p:cNvSpPr>
          <p:nvPr>
            <p:ph type="subTitle" idx="1"/>
          </p:nvPr>
        </p:nvSpPr>
        <p:spPr>
          <a:xfrm>
            <a:off x="725250" y="3497400"/>
            <a:ext cx="2499600" cy="85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3" name="Google Shape;1203;p22"/>
          <p:cNvSpPr txBox="1">
            <a:spLocks noGrp="1"/>
          </p:cNvSpPr>
          <p:nvPr>
            <p:ph type="subTitle" idx="2"/>
          </p:nvPr>
        </p:nvSpPr>
        <p:spPr>
          <a:xfrm>
            <a:off x="720000" y="2988900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4" name="Google Shape;1204;p22"/>
          <p:cNvSpPr txBox="1">
            <a:spLocks noGrp="1"/>
          </p:cNvSpPr>
          <p:nvPr>
            <p:ph type="subTitle" idx="3"/>
          </p:nvPr>
        </p:nvSpPr>
        <p:spPr>
          <a:xfrm>
            <a:off x="3324750" y="3497400"/>
            <a:ext cx="2499600" cy="85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2"/>
          <p:cNvSpPr txBox="1">
            <a:spLocks noGrp="1"/>
          </p:cNvSpPr>
          <p:nvPr>
            <p:ph type="subTitle" idx="4"/>
          </p:nvPr>
        </p:nvSpPr>
        <p:spPr>
          <a:xfrm>
            <a:off x="3319500" y="2988900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6" name="Google Shape;1206;p22"/>
          <p:cNvSpPr txBox="1">
            <a:spLocks noGrp="1"/>
          </p:cNvSpPr>
          <p:nvPr>
            <p:ph type="subTitle" idx="5"/>
          </p:nvPr>
        </p:nvSpPr>
        <p:spPr>
          <a:xfrm>
            <a:off x="5924250" y="3497400"/>
            <a:ext cx="2499600" cy="85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22"/>
          <p:cNvSpPr txBox="1">
            <a:spLocks noGrp="1"/>
          </p:cNvSpPr>
          <p:nvPr>
            <p:ph type="subTitle" idx="6"/>
          </p:nvPr>
        </p:nvSpPr>
        <p:spPr>
          <a:xfrm>
            <a:off x="5919000" y="2988900"/>
            <a:ext cx="2499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08" name="Google Shape;1208;p22"/>
          <p:cNvGrpSpPr/>
          <p:nvPr/>
        </p:nvGrpSpPr>
        <p:grpSpPr>
          <a:xfrm rot="5400000">
            <a:off x="7920433" y="3995115"/>
            <a:ext cx="1799827" cy="335482"/>
            <a:chOff x="2707975" y="3497625"/>
            <a:chExt cx="893525" cy="166550"/>
          </a:xfrm>
        </p:grpSpPr>
        <p:sp>
          <p:nvSpPr>
            <p:cNvPr id="1209" name="Google Shape;1209;p22"/>
            <p:cNvSpPr/>
            <p:nvPr/>
          </p:nvSpPr>
          <p:spPr>
            <a:xfrm>
              <a:off x="3435250" y="3497625"/>
              <a:ext cx="166250" cy="166550"/>
            </a:xfrm>
            <a:custGeom>
              <a:avLst/>
              <a:gdLst/>
              <a:ahLst/>
              <a:cxnLst/>
              <a:rect l="l" t="t" r="r" b="b"/>
              <a:pathLst>
                <a:path w="6650" h="6662" extrusionOk="0">
                  <a:moveTo>
                    <a:pt x="2988" y="1"/>
                  </a:moveTo>
                  <a:lnTo>
                    <a:pt x="2988" y="2082"/>
                  </a:lnTo>
                  <a:lnTo>
                    <a:pt x="1948" y="282"/>
                  </a:lnTo>
                  <a:lnTo>
                    <a:pt x="1372" y="613"/>
                  </a:lnTo>
                  <a:lnTo>
                    <a:pt x="2401" y="2413"/>
                  </a:lnTo>
                  <a:lnTo>
                    <a:pt x="613" y="1372"/>
                  </a:lnTo>
                  <a:lnTo>
                    <a:pt x="270" y="1960"/>
                  </a:lnTo>
                  <a:lnTo>
                    <a:pt x="2070" y="3000"/>
                  </a:lnTo>
                  <a:lnTo>
                    <a:pt x="1" y="3000"/>
                  </a:lnTo>
                  <a:lnTo>
                    <a:pt x="1" y="3662"/>
                  </a:lnTo>
                  <a:lnTo>
                    <a:pt x="2070" y="3662"/>
                  </a:lnTo>
                  <a:lnTo>
                    <a:pt x="270" y="4702"/>
                  </a:lnTo>
                  <a:lnTo>
                    <a:pt x="613" y="5290"/>
                  </a:lnTo>
                  <a:lnTo>
                    <a:pt x="2401" y="4249"/>
                  </a:lnTo>
                  <a:lnTo>
                    <a:pt x="2401" y="4249"/>
                  </a:lnTo>
                  <a:lnTo>
                    <a:pt x="1372" y="6049"/>
                  </a:lnTo>
                  <a:lnTo>
                    <a:pt x="1948" y="6380"/>
                  </a:lnTo>
                  <a:lnTo>
                    <a:pt x="2988" y="4580"/>
                  </a:lnTo>
                  <a:lnTo>
                    <a:pt x="2988" y="6661"/>
                  </a:lnTo>
                  <a:lnTo>
                    <a:pt x="3662" y="6661"/>
                  </a:lnTo>
                  <a:lnTo>
                    <a:pt x="3662" y="4580"/>
                  </a:lnTo>
                  <a:lnTo>
                    <a:pt x="4690" y="6380"/>
                  </a:lnTo>
                  <a:lnTo>
                    <a:pt x="5278" y="6049"/>
                  </a:lnTo>
                  <a:lnTo>
                    <a:pt x="4237" y="4249"/>
                  </a:lnTo>
                  <a:lnTo>
                    <a:pt x="6037" y="5290"/>
                  </a:lnTo>
                  <a:lnTo>
                    <a:pt x="6368" y="4702"/>
                  </a:lnTo>
                  <a:lnTo>
                    <a:pt x="4580" y="3662"/>
                  </a:lnTo>
                  <a:lnTo>
                    <a:pt x="6649" y="3662"/>
                  </a:lnTo>
                  <a:lnTo>
                    <a:pt x="6649" y="3000"/>
                  </a:lnTo>
                  <a:lnTo>
                    <a:pt x="4580" y="3000"/>
                  </a:lnTo>
                  <a:lnTo>
                    <a:pt x="6368" y="1960"/>
                  </a:lnTo>
                  <a:lnTo>
                    <a:pt x="6037" y="1372"/>
                  </a:lnTo>
                  <a:lnTo>
                    <a:pt x="4237" y="2413"/>
                  </a:lnTo>
                  <a:lnTo>
                    <a:pt x="5278" y="613"/>
                  </a:lnTo>
                  <a:lnTo>
                    <a:pt x="4690" y="282"/>
                  </a:lnTo>
                  <a:lnTo>
                    <a:pt x="3662" y="2082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3197725" y="3497625"/>
              <a:ext cx="166550" cy="166550"/>
            </a:xfrm>
            <a:custGeom>
              <a:avLst/>
              <a:gdLst/>
              <a:ahLst/>
              <a:cxnLst/>
              <a:rect l="l" t="t" r="r" b="b"/>
              <a:pathLst>
                <a:path w="6662" h="6662" extrusionOk="0">
                  <a:moveTo>
                    <a:pt x="3000" y="1"/>
                  </a:moveTo>
                  <a:lnTo>
                    <a:pt x="3000" y="2082"/>
                  </a:lnTo>
                  <a:lnTo>
                    <a:pt x="1959" y="282"/>
                  </a:lnTo>
                  <a:lnTo>
                    <a:pt x="1384" y="613"/>
                  </a:lnTo>
                  <a:lnTo>
                    <a:pt x="2412" y="2413"/>
                  </a:lnTo>
                  <a:lnTo>
                    <a:pt x="625" y="1372"/>
                  </a:lnTo>
                  <a:lnTo>
                    <a:pt x="282" y="1960"/>
                  </a:lnTo>
                  <a:lnTo>
                    <a:pt x="2082" y="3000"/>
                  </a:lnTo>
                  <a:lnTo>
                    <a:pt x="0" y="3000"/>
                  </a:lnTo>
                  <a:lnTo>
                    <a:pt x="0" y="3662"/>
                  </a:lnTo>
                  <a:lnTo>
                    <a:pt x="2082" y="3662"/>
                  </a:lnTo>
                  <a:lnTo>
                    <a:pt x="282" y="4702"/>
                  </a:lnTo>
                  <a:lnTo>
                    <a:pt x="625" y="5290"/>
                  </a:lnTo>
                  <a:lnTo>
                    <a:pt x="2412" y="4249"/>
                  </a:lnTo>
                  <a:lnTo>
                    <a:pt x="1384" y="6049"/>
                  </a:lnTo>
                  <a:lnTo>
                    <a:pt x="1959" y="6380"/>
                  </a:lnTo>
                  <a:lnTo>
                    <a:pt x="3000" y="4580"/>
                  </a:lnTo>
                  <a:lnTo>
                    <a:pt x="3000" y="6661"/>
                  </a:lnTo>
                  <a:lnTo>
                    <a:pt x="3674" y="6661"/>
                  </a:lnTo>
                  <a:lnTo>
                    <a:pt x="3674" y="4580"/>
                  </a:lnTo>
                  <a:lnTo>
                    <a:pt x="4702" y="6380"/>
                  </a:lnTo>
                  <a:lnTo>
                    <a:pt x="5290" y="6049"/>
                  </a:lnTo>
                  <a:lnTo>
                    <a:pt x="4249" y="4249"/>
                  </a:lnTo>
                  <a:lnTo>
                    <a:pt x="6049" y="5290"/>
                  </a:lnTo>
                  <a:lnTo>
                    <a:pt x="6380" y="4702"/>
                  </a:lnTo>
                  <a:lnTo>
                    <a:pt x="4580" y="3662"/>
                  </a:lnTo>
                  <a:lnTo>
                    <a:pt x="6661" y="3662"/>
                  </a:lnTo>
                  <a:lnTo>
                    <a:pt x="6661" y="3000"/>
                  </a:lnTo>
                  <a:lnTo>
                    <a:pt x="4580" y="3000"/>
                  </a:lnTo>
                  <a:lnTo>
                    <a:pt x="6380" y="1960"/>
                  </a:lnTo>
                  <a:lnTo>
                    <a:pt x="6049" y="1372"/>
                  </a:lnTo>
                  <a:lnTo>
                    <a:pt x="4249" y="2413"/>
                  </a:lnTo>
                  <a:lnTo>
                    <a:pt x="5290" y="613"/>
                  </a:lnTo>
                  <a:lnTo>
                    <a:pt x="4702" y="282"/>
                  </a:lnTo>
                  <a:lnTo>
                    <a:pt x="3674" y="2082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2960500" y="3497625"/>
              <a:ext cx="166225" cy="166550"/>
            </a:xfrm>
            <a:custGeom>
              <a:avLst/>
              <a:gdLst/>
              <a:ahLst/>
              <a:cxnLst/>
              <a:rect l="l" t="t" r="r" b="b"/>
              <a:pathLst>
                <a:path w="6649" h="6662" extrusionOk="0">
                  <a:moveTo>
                    <a:pt x="2988" y="1"/>
                  </a:moveTo>
                  <a:lnTo>
                    <a:pt x="2988" y="2082"/>
                  </a:lnTo>
                  <a:lnTo>
                    <a:pt x="1959" y="282"/>
                  </a:lnTo>
                  <a:lnTo>
                    <a:pt x="1372" y="613"/>
                  </a:lnTo>
                  <a:lnTo>
                    <a:pt x="2412" y="2413"/>
                  </a:lnTo>
                  <a:lnTo>
                    <a:pt x="613" y="1372"/>
                  </a:lnTo>
                  <a:lnTo>
                    <a:pt x="282" y="1960"/>
                  </a:lnTo>
                  <a:lnTo>
                    <a:pt x="2082" y="3000"/>
                  </a:lnTo>
                  <a:lnTo>
                    <a:pt x="0" y="3000"/>
                  </a:lnTo>
                  <a:lnTo>
                    <a:pt x="0" y="3662"/>
                  </a:lnTo>
                  <a:lnTo>
                    <a:pt x="2082" y="3662"/>
                  </a:lnTo>
                  <a:lnTo>
                    <a:pt x="282" y="4702"/>
                  </a:lnTo>
                  <a:lnTo>
                    <a:pt x="613" y="5290"/>
                  </a:lnTo>
                  <a:lnTo>
                    <a:pt x="2412" y="4249"/>
                  </a:lnTo>
                  <a:lnTo>
                    <a:pt x="1372" y="6049"/>
                  </a:lnTo>
                  <a:lnTo>
                    <a:pt x="1959" y="6380"/>
                  </a:lnTo>
                  <a:lnTo>
                    <a:pt x="2988" y="4580"/>
                  </a:lnTo>
                  <a:lnTo>
                    <a:pt x="2988" y="6661"/>
                  </a:lnTo>
                  <a:lnTo>
                    <a:pt x="3661" y="6661"/>
                  </a:lnTo>
                  <a:lnTo>
                    <a:pt x="3661" y="4580"/>
                  </a:lnTo>
                  <a:lnTo>
                    <a:pt x="4702" y="6380"/>
                  </a:lnTo>
                  <a:lnTo>
                    <a:pt x="5278" y="6049"/>
                  </a:lnTo>
                  <a:lnTo>
                    <a:pt x="4249" y="4249"/>
                  </a:lnTo>
                  <a:lnTo>
                    <a:pt x="6037" y="5290"/>
                  </a:lnTo>
                  <a:lnTo>
                    <a:pt x="6379" y="4702"/>
                  </a:lnTo>
                  <a:lnTo>
                    <a:pt x="4580" y="3662"/>
                  </a:lnTo>
                  <a:lnTo>
                    <a:pt x="6649" y="3662"/>
                  </a:lnTo>
                  <a:lnTo>
                    <a:pt x="6649" y="3000"/>
                  </a:lnTo>
                  <a:lnTo>
                    <a:pt x="4580" y="3000"/>
                  </a:lnTo>
                  <a:lnTo>
                    <a:pt x="6379" y="1960"/>
                  </a:lnTo>
                  <a:lnTo>
                    <a:pt x="6037" y="1372"/>
                  </a:lnTo>
                  <a:lnTo>
                    <a:pt x="4249" y="2413"/>
                  </a:lnTo>
                  <a:lnTo>
                    <a:pt x="5278" y="613"/>
                  </a:lnTo>
                  <a:lnTo>
                    <a:pt x="4702" y="282"/>
                  </a:lnTo>
                  <a:lnTo>
                    <a:pt x="3661" y="2082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2707975" y="3497625"/>
              <a:ext cx="166225" cy="166550"/>
            </a:xfrm>
            <a:custGeom>
              <a:avLst/>
              <a:gdLst/>
              <a:ahLst/>
              <a:cxnLst/>
              <a:rect l="l" t="t" r="r" b="b"/>
              <a:pathLst>
                <a:path w="6649" h="6662" extrusionOk="0">
                  <a:moveTo>
                    <a:pt x="2988" y="1"/>
                  </a:moveTo>
                  <a:lnTo>
                    <a:pt x="2988" y="2082"/>
                  </a:lnTo>
                  <a:lnTo>
                    <a:pt x="1947" y="282"/>
                  </a:lnTo>
                  <a:lnTo>
                    <a:pt x="1371" y="613"/>
                  </a:lnTo>
                  <a:lnTo>
                    <a:pt x="2412" y="2413"/>
                  </a:lnTo>
                  <a:lnTo>
                    <a:pt x="612" y="1372"/>
                  </a:lnTo>
                  <a:lnTo>
                    <a:pt x="269" y="1960"/>
                  </a:lnTo>
                  <a:lnTo>
                    <a:pt x="2069" y="3000"/>
                  </a:lnTo>
                  <a:lnTo>
                    <a:pt x="0" y="3000"/>
                  </a:lnTo>
                  <a:lnTo>
                    <a:pt x="0" y="3662"/>
                  </a:lnTo>
                  <a:lnTo>
                    <a:pt x="2069" y="3662"/>
                  </a:lnTo>
                  <a:lnTo>
                    <a:pt x="269" y="4702"/>
                  </a:lnTo>
                  <a:lnTo>
                    <a:pt x="612" y="5290"/>
                  </a:lnTo>
                  <a:lnTo>
                    <a:pt x="2412" y="4249"/>
                  </a:lnTo>
                  <a:lnTo>
                    <a:pt x="1371" y="6049"/>
                  </a:lnTo>
                  <a:lnTo>
                    <a:pt x="1947" y="6380"/>
                  </a:lnTo>
                  <a:lnTo>
                    <a:pt x="2988" y="4580"/>
                  </a:lnTo>
                  <a:lnTo>
                    <a:pt x="2988" y="6661"/>
                  </a:lnTo>
                  <a:lnTo>
                    <a:pt x="3661" y="6661"/>
                  </a:lnTo>
                  <a:lnTo>
                    <a:pt x="3661" y="4580"/>
                  </a:lnTo>
                  <a:lnTo>
                    <a:pt x="4702" y="6380"/>
                  </a:lnTo>
                  <a:lnTo>
                    <a:pt x="5277" y="6049"/>
                  </a:lnTo>
                  <a:lnTo>
                    <a:pt x="4236" y="4249"/>
                  </a:lnTo>
                  <a:lnTo>
                    <a:pt x="6036" y="5290"/>
                  </a:lnTo>
                  <a:lnTo>
                    <a:pt x="6367" y="4702"/>
                  </a:lnTo>
                  <a:lnTo>
                    <a:pt x="4579" y="3662"/>
                  </a:lnTo>
                  <a:lnTo>
                    <a:pt x="6649" y="3662"/>
                  </a:lnTo>
                  <a:lnTo>
                    <a:pt x="6649" y="3000"/>
                  </a:lnTo>
                  <a:lnTo>
                    <a:pt x="4579" y="3000"/>
                  </a:lnTo>
                  <a:lnTo>
                    <a:pt x="6367" y="1960"/>
                  </a:lnTo>
                  <a:lnTo>
                    <a:pt x="6036" y="1372"/>
                  </a:lnTo>
                  <a:lnTo>
                    <a:pt x="4236" y="2413"/>
                  </a:lnTo>
                  <a:lnTo>
                    <a:pt x="5277" y="613"/>
                  </a:lnTo>
                  <a:lnTo>
                    <a:pt x="4702" y="282"/>
                  </a:lnTo>
                  <a:lnTo>
                    <a:pt x="3661" y="2082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 rot="5400000">
            <a:off x="-405164" y="687567"/>
            <a:ext cx="1615195" cy="804882"/>
            <a:chOff x="1160325" y="3462600"/>
            <a:chExt cx="1322196" cy="658875"/>
          </a:xfrm>
        </p:grpSpPr>
        <p:sp>
          <p:nvSpPr>
            <p:cNvPr id="1214" name="Google Shape;1214;p22"/>
            <p:cNvSpPr/>
            <p:nvPr/>
          </p:nvSpPr>
          <p:spPr>
            <a:xfrm>
              <a:off x="1160325" y="3474975"/>
              <a:ext cx="1254425" cy="646500"/>
            </a:xfrm>
            <a:custGeom>
              <a:avLst/>
              <a:gdLst/>
              <a:ahLst/>
              <a:cxnLst/>
              <a:rect l="l" t="t" r="r" b="b"/>
              <a:pathLst>
                <a:path w="50177" h="25860" extrusionOk="0">
                  <a:moveTo>
                    <a:pt x="21072" y="1"/>
                  </a:moveTo>
                  <a:cubicBezTo>
                    <a:pt x="17191" y="1"/>
                    <a:pt x="13065" y="3160"/>
                    <a:pt x="13065" y="7053"/>
                  </a:cubicBezTo>
                  <a:cubicBezTo>
                    <a:pt x="13065" y="7469"/>
                    <a:pt x="13102" y="7898"/>
                    <a:pt x="13175" y="8314"/>
                  </a:cubicBezTo>
                  <a:cubicBezTo>
                    <a:pt x="9685" y="8804"/>
                    <a:pt x="7041" y="11718"/>
                    <a:pt x="6918" y="15244"/>
                  </a:cubicBezTo>
                  <a:cubicBezTo>
                    <a:pt x="6906" y="15587"/>
                    <a:pt x="6918" y="15918"/>
                    <a:pt x="6955" y="16261"/>
                  </a:cubicBezTo>
                  <a:cubicBezTo>
                    <a:pt x="6426" y="16081"/>
                    <a:pt x="5891" y="15996"/>
                    <a:pt x="5366" y="15996"/>
                  </a:cubicBezTo>
                  <a:cubicBezTo>
                    <a:pt x="3035" y="15996"/>
                    <a:pt x="912" y="17669"/>
                    <a:pt x="503" y="20117"/>
                  </a:cubicBezTo>
                  <a:cubicBezTo>
                    <a:pt x="1" y="23129"/>
                    <a:pt x="2315" y="25860"/>
                    <a:pt x="5363" y="25860"/>
                  </a:cubicBezTo>
                  <a:lnTo>
                    <a:pt x="44985" y="25860"/>
                  </a:lnTo>
                  <a:cubicBezTo>
                    <a:pt x="47483" y="25860"/>
                    <a:pt x="49576" y="23987"/>
                    <a:pt x="49870" y="21513"/>
                  </a:cubicBezTo>
                  <a:cubicBezTo>
                    <a:pt x="50176" y="19040"/>
                    <a:pt x="48572" y="16726"/>
                    <a:pt x="46148" y="16138"/>
                  </a:cubicBezTo>
                  <a:cubicBezTo>
                    <a:pt x="47152" y="12477"/>
                    <a:pt x="45364" y="8633"/>
                    <a:pt x="41912" y="7053"/>
                  </a:cubicBezTo>
                  <a:cubicBezTo>
                    <a:pt x="40879" y="6581"/>
                    <a:pt x="39788" y="6355"/>
                    <a:pt x="38712" y="6355"/>
                  </a:cubicBezTo>
                  <a:cubicBezTo>
                    <a:pt x="36189" y="6355"/>
                    <a:pt x="33739" y="7594"/>
                    <a:pt x="32263" y="9808"/>
                  </a:cubicBezTo>
                  <a:cubicBezTo>
                    <a:pt x="32116" y="8375"/>
                    <a:pt x="31235" y="7812"/>
                    <a:pt x="29815" y="7812"/>
                  </a:cubicBezTo>
                  <a:cubicBezTo>
                    <a:pt x="29215" y="7812"/>
                    <a:pt x="28517" y="8118"/>
                    <a:pt x="27892" y="8633"/>
                  </a:cubicBezTo>
                  <a:cubicBezTo>
                    <a:pt x="27990" y="8143"/>
                    <a:pt x="28051" y="7641"/>
                    <a:pt x="28051" y="7127"/>
                  </a:cubicBezTo>
                  <a:cubicBezTo>
                    <a:pt x="28051" y="3233"/>
                    <a:pt x="24966" y="1"/>
                    <a:pt x="21072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1277550" y="3563725"/>
              <a:ext cx="1074150" cy="553775"/>
            </a:xfrm>
            <a:custGeom>
              <a:avLst/>
              <a:gdLst/>
              <a:ahLst/>
              <a:cxnLst/>
              <a:rect l="l" t="t" r="r" b="b"/>
              <a:pathLst>
                <a:path w="42966" h="22151" extrusionOk="0">
                  <a:moveTo>
                    <a:pt x="17214" y="1"/>
                  </a:moveTo>
                  <a:cubicBezTo>
                    <a:pt x="13443" y="1"/>
                    <a:pt x="10586" y="3414"/>
                    <a:pt x="11278" y="7127"/>
                  </a:cubicBezTo>
                  <a:cubicBezTo>
                    <a:pt x="8290" y="7531"/>
                    <a:pt x="6025" y="10041"/>
                    <a:pt x="5915" y="13053"/>
                  </a:cubicBezTo>
                  <a:cubicBezTo>
                    <a:pt x="5915" y="13347"/>
                    <a:pt x="5915" y="13641"/>
                    <a:pt x="5952" y="13923"/>
                  </a:cubicBezTo>
                  <a:cubicBezTo>
                    <a:pt x="5500" y="13771"/>
                    <a:pt x="5044" y="13699"/>
                    <a:pt x="4598" y="13699"/>
                  </a:cubicBezTo>
                  <a:cubicBezTo>
                    <a:pt x="2595" y="13699"/>
                    <a:pt x="780" y="15139"/>
                    <a:pt x="429" y="17241"/>
                  </a:cubicBezTo>
                  <a:cubicBezTo>
                    <a:pt x="1" y="19800"/>
                    <a:pt x="1972" y="22151"/>
                    <a:pt x="4580" y="22151"/>
                  </a:cubicBezTo>
                  <a:lnTo>
                    <a:pt x="38521" y="22151"/>
                  </a:lnTo>
                  <a:cubicBezTo>
                    <a:pt x="40651" y="22151"/>
                    <a:pt x="42451" y="20547"/>
                    <a:pt x="42708" y="18429"/>
                  </a:cubicBezTo>
                  <a:cubicBezTo>
                    <a:pt x="42965" y="16310"/>
                    <a:pt x="41594" y="14327"/>
                    <a:pt x="39525" y="13825"/>
                  </a:cubicBezTo>
                  <a:cubicBezTo>
                    <a:pt x="40382" y="10690"/>
                    <a:pt x="38851" y="7397"/>
                    <a:pt x="35888" y="6038"/>
                  </a:cubicBezTo>
                  <a:cubicBezTo>
                    <a:pt x="35006" y="5635"/>
                    <a:pt x="34076" y="5443"/>
                    <a:pt x="33156" y="5443"/>
                  </a:cubicBezTo>
                  <a:cubicBezTo>
                    <a:pt x="30997" y="5443"/>
                    <a:pt x="28898" y="6503"/>
                    <a:pt x="27636" y="8401"/>
                  </a:cubicBezTo>
                  <a:cubicBezTo>
                    <a:pt x="26819" y="7533"/>
                    <a:pt x="25696" y="7063"/>
                    <a:pt x="24548" y="7063"/>
                  </a:cubicBezTo>
                  <a:cubicBezTo>
                    <a:pt x="24060" y="7063"/>
                    <a:pt x="23568" y="7148"/>
                    <a:pt x="23093" y="7323"/>
                  </a:cubicBezTo>
                  <a:cubicBezTo>
                    <a:pt x="23913" y="3601"/>
                    <a:pt x="21122" y="63"/>
                    <a:pt x="17314" y="1"/>
                  </a:cubicBezTo>
                  <a:cubicBezTo>
                    <a:pt x="17280" y="1"/>
                    <a:pt x="17247" y="1"/>
                    <a:pt x="17214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2447896" y="3733471"/>
              <a:ext cx="34625" cy="29625"/>
            </a:xfrm>
            <a:custGeom>
              <a:avLst/>
              <a:gdLst/>
              <a:ahLst/>
              <a:cxnLst/>
              <a:rect l="l" t="t" r="r" b="b"/>
              <a:pathLst>
                <a:path w="1385" h="1185" extrusionOk="0">
                  <a:moveTo>
                    <a:pt x="797" y="0"/>
                  </a:moveTo>
                  <a:cubicBezTo>
                    <a:pt x="258" y="0"/>
                    <a:pt x="1" y="637"/>
                    <a:pt x="368" y="1004"/>
                  </a:cubicBezTo>
                  <a:cubicBezTo>
                    <a:pt x="489" y="1129"/>
                    <a:pt x="639" y="1185"/>
                    <a:pt x="788" y="1185"/>
                  </a:cubicBezTo>
                  <a:cubicBezTo>
                    <a:pt x="1091" y="1185"/>
                    <a:pt x="1384" y="950"/>
                    <a:pt x="1384" y="588"/>
                  </a:cubicBezTo>
                  <a:cubicBezTo>
                    <a:pt x="1384" y="269"/>
                    <a:pt x="1115" y="0"/>
                    <a:pt x="7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591325" y="3462600"/>
              <a:ext cx="64900" cy="59075"/>
            </a:xfrm>
            <a:custGeom>
              <a:avLst/>
              <a:gdLst/>
              <a:ahLst/>
              <a:cxnLst/>
              <a:rect l="l" t="t" r="r" b="b"/>
              <a:pathLst>
                <a:path w="2596" h="2363" extrusionOk="0">
                  <a:moveTo>
                    <a:pt x="1291" y="0"/>
                  </a:moveTo>
                  <a:cubicBezTo>
                    <a:pt x="751" y="0"/>
                    <a:pt x="261" y="376"/>
                    <a:pt x="135" y="924"/>
                  </a:cubicBezTo>
                  <a:cubicBezTo>
                    <a:pt x="0" y="1561"/>
                    <a:pt x="392" y="2198"/>
                    <a:pt x="1029" y="2332"/>
                  </a:cubicBezTo>
                  <a:cubicBezTo>
                    <a:pt x="1117" y="2353"/>
                    <a:pt x="1205" y="2362"/>
                    <a:pt x="1293" y="2362"/>
                  </a:cubicBezTo>
                  <a:cubicBezTo>
                    <a:pt x="1833" y="2362"/>
                    <a:pt x="2322" y="1987"/>
                    <a:pt x="2449" y="1438"/>
                  </a:cubicBezTo>
                  <a:cubicBezTo>
                    <a:pt x="2596" y="802"/>
                    <a:pt x="2192" y="165"/>
                    <a:pt x="1555" y="30"/>
                  </a:cubicBezTo>
                  <a:cubicBezTo>
                    <a:pt x="1467" y="10"/>
                    <a:pt x="1378" y="0"/>
                    <a:pt x="129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22"/>
          <p:cNvSpPr/>
          <p:nvPr/>
        </p:nvSpPr>
        <p:spPr>
          <a:xfrm>
            <a:off x="191300" y="378870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2"/>
          <p:cNvSpPr/>
          <p:nvPr/>
        </p:nvSpPr>
        <p:spPr>
          <a:xfrm>
            <a:off x="8690275" y="1297900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" name="Google Shape;1874;p33"/>
          <p:cNvGrpSpPr/>
          <p:nvPr/>
        </p:nvGrpSpPr>
        <p:grpSpPr>
          <a:xfrm>
            <a:off x="4048000" y="4626425"/>
            <a:ext cx="2879825" cy="1911625"/>
            <a:chOff x="5076250" y="1745200"/>
            <a:chExt cx="2879825" cy="1911625"/>
          </a:xfrm>
        </p:grpSpPr>
        <p:sp>
          <p:nvSpPr>
            <p:cNvPr id="1875" name="Google Shape;1875;p3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3"/>
          <p:cNvGrpSpPr/>
          <p:nvPr/>
        </p:nvGrpSpPr>
        <p:grpSpPr>
          <a:xfrm>
            <a:off x="6264175" y="660325"/>
            <a:ext cx="2879825" cy="1911625"/>
            <a:chOff x="5076250" y="1745200"/>
            <a:chExt cx="2879825" cy="1911625"/>
          </a:xfrm>
        </p:grpSpPr>
        <p:sp>
          <p:nvSpPr>
            <p:cNvPr id="1895" name="Google Shape;1895;p3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3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1915" name="Google Shape;1915;p33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4" name="Google Shape;1934;p33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1935" name="Google Shape;1935;p33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33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1940" name="Google Shape;1940;p33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4" name="Google Shape;1944;p33"/>
          <p:cNvSpPr/>
          <p:nvPr/>
        </p:nvSpPr>
        <p:spPr>
          <a:xfrm>
            <a:off x="191300" y="2442288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33"/>
          <p:cNvSpPr/>
          <p:nvPr/>
        </p:nvSpPr>
        <p:spPr>
          <a:xfrm>
            <a:off x="8699775" y="2442288"/>
            <a:ext cx="258900" cy="2589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" name="Google Shape;1947;p34"/>
          <p:cNvGrpSpPr/>
          <p:nvPr/>
        </p:nvGrpSpPr>
        <p:grpSpPr>
          <a:xfrm>
            <a:off x="4048000" y="4626425"/>
            <a:ext cx="2879825" cy="1911625"/>
            <a:chOff x="5076250" y="1745200"/>
            <a:chExt cx="2879825" cy="1911625"/>
          </a:xfrm>
        </p:grpSpPr>
        <p:sp>
          <p:nvSpPr>
            <p:cNvPr id="1948" name="Google Shape;1948;p34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34"/>
          <p:cNvGrpSpPr/>
          <p:nvPr/>
        </p:nvGrpSpPr>
        <p:grpSpPr>
          <a:xfrm>
            <a:off x="6264175" y="660325"/>
            <a:ext cx="2879825" cy="1911625"/>
            <a:chOff x="5076250" y="1745200"/>
            <a:chExt cx="2879825" cy="1911625"/>
          </a:xfrm>
        </p:grpSpPr>
        <p:sp>
          <p:nvSpPr>
            <p:cNvPr id="1968" name="Google Shape;1968;p34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>
            <a:off x="0" y="0"/>
            <a:ext cx="2879825" cy="1911625"/>
            <a:chOff x="5076250" y="1745200"/>
            <a:chExt cx="2879825" cy="1911625"/>
          </a:xfrm>
        </p:grpSpPr>
        <p:sp>
          <p:nvSpPr>
            <p:cNvPr id="1988" name="Google Shape;1988;p34"/>
            <p:cNvSpPr/>
            <p:nvPr/>
          </p:nvSpPr>
          <p:spPr>
            <a:xfrm>
              <a:off x="6044450" y="1745200"/>
              <a:ext cx="1911625" cy="1911625"/>
            </a:xfrm>
            <a:custGeom>
              <a:avLst/>
              <a:gdLst/>
              <a:ahLst/>
              <a:cxnLst/>
              <a:rect l="l" t="t" r="r" b="b"/>
              <a:pathLst>
                <a:path w="76465" h="76465" fill="none" extrusionOk="0">
                  <a:moveTo>
                    <a:pt x="0" y="1"/>
                  </a:moveTo>
                  <a:lnTo>
                    <a:pt x="76464" y="1"/>
                  </a:lnTo>
                  <a:lnTo>
                    <a:pt x="76464" y="76465"/>
                  </a:lnTo>
                  <a:lnTo>
                    <a:pt x="0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6044450" y="33384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6044450" y="30198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6044450" y="27011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6044450" y="238250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6044450" y="2063850"/>
              <a:ext cx="1911625" cy="25"/>
            </a:xfrm>
            <a:custGeom>
              <a:avLst/>
              <a:gdLst/>
              <a:ahLst/>
              <a:cxnLst/>
              <a:rect l="l" t="t" r="r" b="b"/>
              <a:pathLst>
                <a:path w="76465" h="1" fill="none" extrusionOk="0">
                  <a:moveTo>
                    <a:pt x="0" y="1"/>
                  </a:moveTo>
                  <a:lnTo>
                    <a:pt x="76464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76377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73190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70004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6681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636310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5076250" y="1745200"/>
              <a:ext cx="967300" cy="1911625"/>
            </a:xfrm>
            <a:custGeom>
              <a:avLst/>
              <a:gdLst/>
              <a:ahLst/>
              <a:cxnLst/>
              <a:rect l="l" t="t" r="r" b="b"/>
              <a:pathLst>
                <a:path w="38692" h="76465" fill="none" extrusionOk="0">
                  <a:moveTo>
                    <a:pt x="1" y="1"/>
                  </a:moveTo>
                  <a:lnTo>
                    <a:pt x="38692" y="1"/>
                  </a:lnTo>
                  <a:lnTo>
                    <a:pt x="38692" y="76465"/>
                  </a:lnTo>
                  <a:lnTo>
                    <a:pt x="1" y="764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076250" y="33384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076250" y="30198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076250" y="27011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076250" y="238250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076250" y="2063850"/>
              <a:ext cx="967300" cy="25"/>
            </a:xfrm>
            <a:custGeom>
              <a:avLst/>
              <a:gdLst/>
              <a:ahLst/>
              <a:cxnLst/>
              <a:rect l="l" t="t" r="r" b="b"/>
              <a:pathLst>
                <a:path w="38692" h="1" fill="none" extrusionOk="0">
                  <a:moveTo>
                    <a:pt x="38692" y="1"/>
                  </a:moveTo>
                  <a:lnTo>
                    <a:pt x="25860" y="1"/>
                  </a:lnTo>
                  <a:lnTo>
                    <a:pt x="13041" y="1"/>
                  </a:lnTo>
                  <a:lnTo>
                    <a:pt x="209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7227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0" y="1"/>
                  </a:moveTo>
                  <a:lnTo>
                    <a:pt x="0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02250" y="1745200"/>
              <a:ext cx="25" cy="1911625"/>
            </a:xfrm>
            <a:custGeom>
              <a:avLst/>
              <a:gdLst/>
              <a:ahLst/>
              <a:cxnLst/>
              <a:rect l="l" t="t" r="r" b="b"/>
              <a:pathLst>
                <a:path w="1" h="76465" fill="none" extrusionOk="0">
                  <a:moveTo>
                    <a:pt x="1" y="1"/>
                  </a:moveTo>
                  <a:lnTo>
                    <a:pt x="1" y="76465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34"/>
          <p:cNvGrpSpPr/>
          <p:nvPr/>
        </p:nvGrpSpPr>
        <p:grpSpPr>
          <a:xfrm>
            <a:off x="322450" y="80700"/>
            <a:ext cx="8499279" cy="4982082"/>
            <a:chOff x="322450" y="80700"/>
            <a:chExt cx="8499279" cy="4982082"/>
          </a:xfrm>
        </p:grpSpPr>
        <p:sp>
          <p:nvSpPr>
            <p:cNvPr id="2008" name="Google Shape;2008;p34"/>
            <p:cNvSpPr/>
            <p:nvPr/>
          </p:nvSpPr>
          <p:spPr>
            <a:xfrm>
              <a:off x="322450" y="132527"/>
              <a:ext cx="8499279" cy="4930255"/>
            </a:xfrm>
            <a:custGeom>
              <a:avLst/>
              <a:gdLst/>
              <a:ahLst/>
              <a:cxnLst/>
              <a:rect l="l" t="t" r="r" b="b"/>
              <a:pathLst>
                <a:path w="128587" h="85617" extrusionOk="0">
                  <a:moveTo>
                    <a:pt x="0" y="1"/>
                  </a:moveTo>
                  <a:lnTo>
                    <a:pt x="0" y="85616"/>
                  </a:lnTo>
                  <a:lnTo>
                    <a:pt x="128587" y="85616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22450" y="80700"/>
              <a:ext cx="8499279" cy="565542"/>
            </a:xfrm>
            <a:custGeom>
              <a:avLst/>
              <a:gdLst/>
              <a:ahLst/>
              <a:cxnLst/>
              <a:rect l="l" t="t" r="r" b="b"/>
              <a:pathLst>
                <a:path w="128587" h="9821" extrusionOk="0">
                  <a:moveTo>
                    <a:pt x="0" y="1"/>
                  </a:moveTo>
                  <a:lnTo>
                    <a:pt x="0" y="9820"/>
                  </a:lnTo>
                  <a:lnTo>
                    <a:pt x="128587" y="9820"/>
                  </a:lnTo>
                  <a:lnTo>
                    <a:pt x="128587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extrusionOk="0">
                  <a:moveTo>
                    <a:pt x="1" y="1"/>
                  </a:moveTo>
                  <a:lnTo>
                    <a:pt x="1" y="6604"/>
                  </a:lnTo>
                  <a:lnTo>
                    <a:pt x="6604" y="6604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8355418" y="196252"/>
              <a:ext cx="342023" cy="322539"/>
            </a:xfrm>
            <a:custGeom>
              <a:avLst/>
              <a:gdLst/>
              <a:ahLst/>
              <a:cxnLst/>
              <a:rect l="l" t="t" r="r" b="b"/>
              <a:pathLst>
                <a:path w="6605" h="6605" fill="none" extrusionOk="0">
                  <a:moveTo>
                    <a:pt x="1" y="1"/>
                  </a:moveTo>
                  <a:lnTo>
                    <a:pt x="6604" y="6604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2" name="Google Shape;2012;p34"/>
            <p:cNvGrpSpPr/>
            <p:nvPr/>
          </p:nvGrpSpPr>
          <p:grpSpPr>
            <a:xfrm>
              <a:off x="7483174" y="196252"/>
              <a:ext cx="777162" cy="322539"/>
              <a:chOff x="7483174" y="196252"/>
              <a:chExt cx="777162" cy="322539"/>
            </a:xfrm>
          </p:grpSpPr>
          <p:sp>
            <p:nvSpPr>
              <p:cNvPr id="2013" name="Google Shape;2013;p34"/>
              <p:cNvSpPr/>
              <p:nvPr/>
            </p:nvSpPr>
            <p:spPr>
              <a:xfrm>
                <a:off x="7919296" y="196252"/>
                <a:ext cx="341040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585" y="6604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4"/>
              <p:cNvSpPr/>
              <p:nvPr/>
            </p:nvSpPr>
            <p:spPr>
              <a:xfrm>
                <a:off x="7483174" y="196252"/>
                <a:ext cx="342023" cy="32253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605" extrusionOk="0">
                    <a:moveTo>
                      <a:pt x="1" y="1"/>
                    </a:moveTo>
                    <a:lnTo>
                      <a:pt x="1" y="6604"/>
                    </a:lnTo>
                    <a:lnTo>
                      <a:pt x="6604" y="6604"/>
                    </a:lnTo>
                    <a:lnTo>
                      <a:pt x="660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4"/>
              <p:cNvSpPr/>
              <p:nvPr/>
            </p:nvSpPr>
            <p:spPr>
              <a:xfrm>
                <a:off x="7675499" y="243913"/>
                <a:ext cx="100147" cy="86043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62" fill="none" extrusionOk="0">
                    <a:moveTo>
                      <a:pt x="0" y="1"/>
                    </a:moveTo>
                    <a:lnTo>
                      <a:pt x="1933" y="1"/>
                    </a:lnTo>
                    <a:lnTo>
                      <a:pt x="1933" y="1762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4"/>
              <p:cNvSpPr/>
              <p:nvPr/>
            </p:nvSpPr>
            <p:spPr>
              <a:xfrm>
                <a:off x="7542674" y="375711"/>
                <a:ext cx="91241" cy="944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934" fill="none" extrusionOk="0">
                    <a:moveTo>
                      <a:pt x="0" y="1"/>
                    </a:moveTo>
                    <a:lnTo>
                      <a:pt x="0" y="1934"/>
                    </a:lnTo>
                    <a:lnTo>
                      <a:pt x="1761" y="1934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191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34"/>
          <p:cNvGrpSpPr/>
          <p:nvPr/>
        </p:nvGrpSpPr>
        <p:grpSpPr>
          <a:xfrm rot="5400000">
            <a:off x="-405164" y="687567"/>
            <a:ext cx="1615195" cy="804882"/>
            <a:chOff x="1160325" y="3462600"/>
            <a:chExt cx="1322196" cy="658875"/>
          </a:xfrm>
        </p:grpSpPr>
        <p:sp>
          <p:nvSpPr>
            <p:cNvPr id="2018" name="Google Shape;2018;p34"/>
            <p:cNvSpPr/>
            <p:nvPr/>
          </p:nvSpPr>
          <p:spPr>
            <a:xfrm>
              <a:off x="1160325" y="3474975"/>
              <a:ext cx="1254425" cy="646500"/>
            </a:xfrm>
            <a:custGeom>
              <a:avLst/>
              <a:gdLst/>
              <a:ahLst/>
              <a:cxnLst/>
              <a:rect l="l" t="t" r="r" b="b"/>
              <a:pathLst>
                <a:path w="50177" h="25860" extrusionOk="0">
                  <a:moveTo>
                    <a:pt x="21072" y="1"/>
                  </a:moveTo>
                  <a:cubicBezTo>
                    <a:pt x="17191" y="1"/>
                    <a:pt x="13065" y="3160"/>
                    <a:pt x="13065" y="7053"/>
                  </a:cubicBezTo>
                  <a:cubicBezTo>
                    <a:pt x="13065" y="7469"/>
                    <a:pt x="13102" y="7898"/>
                    <a:pt x="13175" y="8314"/>
                  </a:cubicBezTo>
                  <a:cubicBezTo>
                    <a:pt x="9685" y="8804"/>
                    <a:pt x="7041" y="11718"/>
                    <a:pt x="6918" y="15244"/>
                  </a:cubicBezTo>
                  <a:cubicBezTo>
                    <a:pt x="6906" y="15587"/>
                    <a:pt x="6918" y="15918"/>
                    <a:pt x="6955" y="16261"/>
                  </a:cubicBezTo>
                  <a:cubicBezTo>
                    <a:pt x="6426" y="16081"/>
                    <a:pt x="5891" y="15996"/>
                    <a:pt x="5366" y="15996"/>
                  </a:cubicBezTo>
                  <a:cubicBezTo>
                    <a:pt x="3035" y="15996"/>
                    <a:pt x="912" y="17669"/>
                    <a:pt x="503" y="20117"/>
                  </a:cubicBezTo>
                  <a:cubicBezTo>
                    <a:pt x="1" y="23129"/>
                    <a:pt x="2315" y="25860"/>
                    <a:pt x="5363" y="25860"/>
                  </a:cubicBezTo>
                  <a:lnTo>
                    <a:pt x="44985" y="25860"/>
                  </a:lnTo>
                  <a:cubicBezTo>
                    <a:pt x="47483" y="25860"/>
                    <a:pt x="49576" y="23987"/>
                    <a:pt x="49870" y="21513"/>
                  </a:cubicBezTo>
                  <a:cubicBezTo>
                    <a:pt x="50176" y="19040"/>
                    <a:pt x="48572" y="16726"/>
                    <a:pt x="46148" y="16138"/>
                  </a:cubicBezTo>
                  <a:cubicBezTo>
                    <a:pt x="47152" y="12477"/>
                    <a:pt x="45364" y="8633"/>
                    <a:pt x="41912" y="7053"/>
                  </a:cubicBezTo>
                  <a:cubicBezTo>
                    <a:pt x="40879" y="6581"/>
                    <a:pt x="39788" y="6355"/>
                    <a:pt x="38712" y="6355"/>
                  </a:cubicBezTo>
                  <a:cubicBezTo>
                    <a:pt x="36189" y="6355"/>
                    <a:pt x="33739" y="7594"/>
                    <a:pt x="32263" y="9808"/>
                  </a:cubicBezTo>
                  <a:cubicBezTo>
                    <a:pt x="32116" y="8375"/>
                    <a:pt x="31235" y="7812"/>
                    <a:pt x="29815" y="7812"/>
                  </a:cubicBezTo>
                  <a:cubicBezTo>
                    <a:pt x="29215" y="7812"/>
                    <a:pt x="28517" y="8118"/>
                    <a:pt x="27892" y="8633"/>
                  </a:cubicBezTo>
                  <a:cubicBezTo>
                    <a:pt x="27990" y="8143"/>
                    <a:pt x="28051" y="7641"/>
                    <a:pt x="28051" y="7127"/>
                  </a:cubicBezTo>
                  <a:cubicBezTo>
                    <a:pt x="28051" y="3233"/>
                    <a:pt x="24966" y="1"/>
                    <a:pt x="21072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1277550" y="3563725"/>
              <a:ext cx="1074150" cy="553775"/>
            </a:xfrm>
            <a:custGeom>
              <a:avLst/>
              <a:gdLst/>
              <a:ahLst/>
              <a:cxnLst/>
              <a:rect l="l" t="t" r="r" b="b"/>
              <a:pathLst>
                <a:path w="42966" h="22151" extrusionOk="0">
                  <a:moveTo>
                    <a:pt x="17214" y="1"/>
                  </a:moveTo>
                  <a:cubicBezTo>
                    <a:pt x="13443" y="1"/>
                    <a:pt x="10586" y="3414"/>
                    <a:pt x="11278" y="7127"/>
                  </a:cubicBezTo>
                  <a:cubicBezTo>
                    <a:pt x="8290" y="7531"/>
                    <a:pt x="6025" y="10041"/>
                    <a:pt x="5915" y="13053"/>
                  </a:cubicBezTo>
                  <a:cubicBezTo>
                    <a:pt x="5915" y="13347"/>
                    <a:pt x="5915" y="13641"/>
                    <a:pt x="5952" y="13923"/>
                  </a:cubicBezTo>
                  <a:cubicBezTo>
                    <a:pt x="5500" y="13771"/>
                    <a:pt x="5044" y="13699"/>
                    <a:pt x="4598" y="13699"/>
                  </a:cubicBezTo>
                  <a:cubicBezTo>
                    <a:pt x="2595" y="13699"/>
                    <a:pt x="780" y="15139"/>
                    <a:pt x="429" y="17241"/>
                  </a:cubicBezTo>
                  <a:cubicBezTo>
                    <a:pt x="1" y="19800"/>
                    <a:pt x="1972" y="22151"/>
                    <a:pt x="4580" y="22151"/>
                  </a:cubicBezTo>
                  <a:lnTo>
                    <a:pt x="38521" y="22151"/>
                  </a:lnTo>
                  <a:cubicBezTo>
                    <a:pt x="40651" y="22151"/>
                    <a:pt x="42451" y="20547"/>
                    <a:pt x="42708" y="18429"/>
                  </a:cubicBezTo>
                  <a:cubicBezTo>
                    <a:pt x="42965" y="16310"/>
                    <a:pt x="41594" y="14327"/>
                    <a:pt x="39525" y="13825"/>
                  </a:cubicBezTo>
                  <a:cubicBezTo>
                    <a:pt x="40382" y="10690"/>
                    <a:pt x="38851" y="7397"/>
                    <a:pt x="35888" y="6038"/>
                  </a:cubicBezTo>
                  <a:cubicBezTo>
                    <a:pt x="35006" y="5635"/>
                    <a:pt x="34076" y="5443"/>
                    <a:pt x="33156" y="5443"/>
                  </a:cubicBezTo>
                  <a:cubicBezTo>
                    <a:pt x="30997" y="5443"/>
                    <a:pt x="28898" y="6503"/>
                    <a:pt x="27636" y="8401"/>
                  </a:cubicBezTo>
                  <a:cubicBezTo>
                    <a:pt x="26819" y="7533"/>
                    <a:pt x="25696" y="7063"/>
                    <a:pt x="24548" y="7063"/>
                  </a:cubicBezTo>
                  <a:cubicBezTo>
                    <a:pt x="24060" y="7063"/>
                    <a:pt x="23568" y="7148"/>
                    <a:pt x="23093" y="7323"/>
                  </a:cubicBezTo>
                  <a:cubicBezTo>
                    <a:pt x="23913" y="3601"/>
                    <a:pt x="21122" y="63"/>
                    <a:pt x="17314" y="1"/>
                  </a:cubicBezTo>
                  <a:cubicBezTo>
                    <a:pt x="17280" y="1"/>
                    <a:pt x="17247" y="1"/>
                    <a:pt x="17214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2447896" y="3733471"/>
              <a:ext cx="34625" cy="29625"/>
            </a:xfrm>
            <a:custGeom>
              <a:avLst/>
              <a:gdLst/>
              <a:ahLst/>
              <a:cxnLst/>
              <a:rect l="l" t="t" r="r" b="b"/>
              <a:pathLst>
                <a:path w="1385" h="1185" extrusionOk="0">
                  <a:moveTo>
                    <a:pt x="797" y="0"/>
                  </a:moveTo>
                  <a:cubicBezTo>
                    <a:pt x="258" y="0"/>
                    <a:pt x="1" y="637"/>
                    <a:pt x="368" y="1004"/>
                  </a:cubicBezTo>
                  <a:cubicBezTo>
                    <a:pt x="489" y="1129"/>
                    <a:pt x="639" y="1185"/>
                    <a:pt x="788" y="1185"/>
                  </a:cubicBezTo>
                  <a:cubicBezTo>
                    <a:pt x="1091" y="1185"/>
                    <a:pt x="1384" y="950"/>
                    <a:pt x="1384" y="588"/>
                  </a:cubicBezTo>
                  <a:cubicBezTo>
                    <a:pt x="1384" y="269"/>
                    <a:pt x="1115" y="0"/>
                    <a:pt x="79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1591325" y="3462600"/>
              <a:ext cx="64900" cy="59075"/>
            </a:xfrm>
            <a:custGeom>
              <a:avLst/>
              <a:gdLst/>
              <a:ahLst/>
              <a:cxnLst/>
              <a:rect l="l" t="t" r="r" b="b"/>
              <a:pathLst>
                <a:path w="2596" h="2363" extrusionOk="0">
                  <a:moveTo>
                    <a:pt x="1291" y="0"/>
                  </a:moveTo>
                  <a:cubicBezTo>
                    <a:pt x="751" y="0"/>
                    <a:pt x="261" y="376"/>
                    <a:pt x="135" y="924"/>
                  </a:cubicBezTo>
                  <a:cubicBezTo>
                    <a:pt x="0" y="1561"/>
                    <a:pt x="392" y="2198"/>
                    <a:pt x="1029" y="2332"/>
                  </a:cubicBezTo>
                  <a:cubicBezTo>
                    <a:pt x="1117" y="2353"/>
                    <a:pt x="1205" y="2362"/>
                    <a:pt x="1293" y="2362"/>
                  </a:cubicBezTo>
                  <a:cubicBezTo>
                    <a:pt x="1833" y="2362"/>
                    <a:pt x="2322" y="1987"/>
                    <a:pt x="2449" y="1438"/>
                  </a:cubicBezTo>
                  <a:cubicBezTo>
                    <a:pt x="2596" y="802"/>
                    <a:pt x="2192" y="165"/>
                    <a:pt x="1555" y="30"/>
                  </a:cubicBezTo>
                  <a:cubicBezTo>
                    <a:pt x="1467" y="10"/>
                    <a:pt x="1378" y="0"/>
                    <a:pt x="129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34"/>
          <p:cNvGrpSpPr/>
          <p:nvPr/>
        </p:nvGrpSpPr>
        <p:grpSpPr>
          <a:xfrm>
            <a:off x="8453373" y="4022565"/>
            <a:ext cx="690633" cy="640469"/>
            <a:chOff x="6192425" y="668600"/>
            <a:chExt cx="467750" cy="433775"/>
          </a:xfrm>
        </p:grpSpPr>
        <p:sp>
          <p:nvSpPr>
            <p:cNvPr id="2023" name="Google Shape;2023;p34"/>
            <p:cNvSpPr/>
            <p:nvPr/>
          </p:nvSpPr>
          <p:spPr>
            <a:xfrm>
              <a:off x="6334775" y="688825"/>
              <a:ext cx="303975" cy="303675"/>
            </a:xfrm>
            <a:custGeom>
              <a:avLst/>
              <a:gdLst/>
              <a:ahLst/>
              <a:cxnLst/>
              <a:rect l="l" t="t" r="r" b="b"/>
              <a:pathLst>
                <a:path w="12159" h="12147" extrusionOk="0">
                  <a:moveTo>
                    <a:pt x="0" y="0"/>
                  </a:moveTo>
                  <a:lnTo>
                    <a:pt x="0" y="12146"/>
                  </a:lnTo>
                  <a:lnTo>
                    <a:pt x="12158" y="12146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6348531" y="717707"/>
              <a:ext cx="279217" cy="246047"/>
            </a:xfrm>
            <a:custGeom>
              <a:avLst/>
              <a:gdLst/>
              <a:ahLst/>
              <a:cxnLst/>
              <a:rect l="l" t="t" r="r" b="b"/>
              <a:pathLst>
                <a:path w="13763" h="12128" extrusionOk="0">
                  <a:moveTo>
                    <a:pt x="6885" y="0"/>
                  </a:moveTo>
                  <a:cubicBezTo>
                    <a:pt x="6111" y="0"/>
                    <a:pt x="5325" y="150"/>
                    <a:pt x="4567" y="466"/>
                  </a:cubicBezTo>
                  <a:cubicBezTo>
                    <a:pt x="1470" y="1751"/>
                    <a:pt x="0" y="5290"/>
                    <a:pt x="1286" y="8387"/>
                  </a:cubicBezTo>
                  <a:cubicBezTo>
                    <a:pt x="2248" y="10719"/>
                    <a:pt x="4510" y="12127"/>
                    <a:pt x="6895" y="12127"/>
                  </a:cubicBezTo>
                  <a:cubicBezTo>
                    <a:pt x="7667" y="12127"/>
                    <a:pt x="8451" y="11980"/>
                    <a:pt x="9208" y="11669"/>
                  </a:cubicBezTo>
                  <a:cubicBezTo>
                    <a:pt x="12293" y="10383"/>
                    <a:pt x="13763" y="6832"/>
                    <a:pt x="12489" y="3747"/>
                  </a:cubicBezTo>
                  <a:cubicBezTo>
                    <a:pt x="11519" y="1410"/>
                    <a:pt x="9261" y="0"/>
                    <a:pt x="688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6316100" y="668600"/>
              <a:ext cx="344075" cy="344100"/>
            </a:xfrm>
            <a:custGeom>
              <a:avLst/>
              <a:gdLst/>
              <a:ahLst/>
              <a:cxnLst/>
              <a:rect l="l" t="t" r="r" b="b"/>
              <a:pathLst>
                <a:path w="13763" h="13764" fill="none" extrusionOk="0">
                  <a:moveTo>
                    <a:pt x="12489" y="4568"/>
                  </a:moveTo>
                  <a:cubicBezTo>
                    <a:pt x="13763" y="7653"/>
                    <a:pt x="12293" y="11204"/>
                    <a:pt x="9208" y="12490"/>
                  </a:cubicBezTo>
                  <a:cubicBezTo>
                    <a:pt x="6110" y="13763"/>
                    <a:pt x="2559" y="12294"/>
                    <a:pt x="1286" y="9208"/>
                  </a:cubicBezTo>
                  <a:cubicBezTo>
                    <a:pt x="0" y="6111"/>
                    <a:pt x="1470" y="2572"/>
                    <a:pt x="4567" y="1287"/>
                  </a:cubicBezTo>
                  <a:cubicBezTo>
                    <a:pt x="7653" y="1"/>
                    <a:pt x="11204" y="1470"/>
                    <a:pt x="12489" y="456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6192425" y="994925"/>
              <a:ext cx="446325" cy="107450"/>
            </a:xfrm>
            <a:custGeom>
              <a:avLst/>
              <a:gdLst/>
              <a:ahLst/>
              <a:cxnLst/>
              <a:rect l="l" t="t" r="r" b="b"/>
              <a:pathLst>
                <a:path w="17853" h="4298" extrusionOk="0">
                  <a:moveTo>
                    <a:pt x="5706" y="0"/>
                  </a:moveTo>
                  <a:lnTo>
                    <a:pt x="1" y="4298"/>
                  </a:lnTo>
                  <a:lnTo>
                    <a:pt x="13592" y="4298"/>
                  </a:lnTo>
                  <a:lnTo>
                    <a:pt x="17852" y="0"/>
                  </a:ln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6192425" y="688825"/>
              <a:ext cx="142675" cy="411100"/>
            </a:xfrm>
            <a:custGeom>
              <a:avLst/>
              <a:gdLst/>
              <a:ahLst/>
              <a:cxnLst/>
              <a:rect l="l" t="t" r="r" b="b"/>
              <a:pathLst>
                <a:path w="5707" h="16444" extrusionOk="0">
                  <a:moveTo>
                    <a:pt x="5706" y="0"/>
                  </a:moveTo>
                  <a:lnTo>
                    <a:pt x="1" y="4359"/>
                  </a:lnTo>
                  <a:lnTo>
                    <a:pt x="1" y="16444"/>
                  </a:lnTo>
                  <a:lnTo>
                    <a:pt x="5706" y="1215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8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8"/>
          <p:cNvSpPr txBox="1">
            <a:spLocks noGrp="1"/>
          </p:cNvSpPr>
          <p:nvPr>
            <p:ph type="ctrTitle"/>
          </p:nvPr>
        </p:nvSpPr>
        <p:spPr>
          <a:xfrm>
            <a:off x="1208211" y="1320338"/>
            <a:ext cx="6711189" cy="23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20120242 – Nguyễn Phúc Ân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Smart House</a:t>
            </a:r>
            <a:endParaRPr sz="3200" b="1" dirty="0"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8215426" y="2831601"/>
            <a:ext cx="1093046" cy="2367794"/>
            <a:chOff x="1072175" y="1203275"/>
            <a:chExt cx="483050" cy="1046400"/>
          </a:xfrm>
        </p:grpSpPr>
        <p:sp>
          <p:nvSpPr>
            <p:cNvPr id="2042" name="Google Shape;2042;p38"/>
            <p:cNvSpPr/>
            <p:nvPr/>
          </p:nvSpPr>
          <p:spPr>
            <a:xfrm>
              <a:off x="1072175" y="1583275"/>
              <a:ext cx="483050" cy="664275"/>
            </a:xfrm>
            <a:custGeom>
              <a:avLst/>
              <a:gdLst/>
              <a:ahLst/>
              <a:cxnLst/>
              <a:rect l="l" t="t" r="r" b="b"/>
              <a:pathLst>
                <a:path w="19322" h="26571" extrusionOk="0">
                  <a:moveTo>
                    <a:pt x="7800" y="1"/>
                  </a:moveTo>
                  <a:lnTo>
                    <a:pt x="7800" y="5535"/>
                  </a:lnTo>
                  <a:lnTo>
                    <a:pt x="3612" y="8400"/>
                  </a:lnTo>
                  <a:cubicBezTo>
                    <a:pt x="1347" y="9955"/>
                    <a:pt x="0" y="12526"/>
                    <a:pt x="0" y="15269"/>
                  </a:cubicBezTo>
                  <a:lnTo>
                    <a:pt x="0" y="26570"/>
                  </a:lnTo>
                  <a:lnTo>
                    <a:pt x="19321" y="26570"/>
                  </a:lnTo>
                  <a:lnTo>
                    <a:pt x="19321" y="14902"/>
                  </a:lnTo>
                  <a:cubicBezTo>
                    <a:pt x="19309" y="12086"/>
                    <a:pt x="17889" y="9465"/>
                    <a:pt x="15538" y="7935"/>
                  </a:cubicBezTo>
                  <a:lnTo>
                    <a:pt x="11975" y="5621"/>
                  </a:lnTo>
                  <a:lnTo>
                    <a:pt x="11975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267150" y="1583275"/>
              <a:ext cx="104400" cy="117100"/>
            </a:xfrm>
            <a:custGeom>
              <a:avLst/>
              <a:gdLst/>
              <a:ahLst/>
              <a:cxnLst/>
              <a:rect l="l" t="t" r="r" b="b"/>
              <a:pathLst>
                <a:path w="4176" h="4684" extrusionOk="0">
                  <a:moveTo>
                    <a:pt x="1" y="1"/>
                  </a:moveTo>
                  <a:lnTo>
                    <a:pt x="1" y="4654"/>
                  </a:lnTo>
                  <a:cubicBezTo>
                    <a:pt x="1" y="4654"/>
                    <a:pt x="197" y="4683"/>
                    <a:pt x="509" y="4683"/>
                  </a:cubicBezTo>
                  <a:cubicBezTo>
                    <a:pt x="1432" y="4683"/>
                    <a:pt x="3361" y="4423"/>
                    <a:pt x="4176" y="2364"/>
                  </a:cubicBezTo>
                  <a:lnTo>
                    <a:pt x="417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185425" y="1944775"/>
              <a:ext cx="288075" cy="302475"/>
            </a:xfrm>
            <a:custGeom>
              <a:avLst/>
              <a:gdLst/>
              <a:ahLst/>
              <a:cxnLst/>
              <a:rect l="l" t="t" r="r" b="b"/>
              <a:pathLst>
                <a:path w="11523" h="12099" extrusionOk="0">
                  <a:moveTo>
                    <a:pt x="11522" y="1"/>
                  </a:moveTo>
                  <a:lnTo>
                    <a:pt x="11522" y="1"/>
                  </a:lnTo>
                  <a:cubicBezTo>
                    <a:pt x="11522" y="2"/>
                    <a:pt x="10922" y="10617"/>
                    <a:pt x="1" y="12098"/>
                  </a:cubicBezTo>
                  <a:lnTo>
                    <a:pt x="11449" y="12098"/>
                  </a:lnTo>
                  <a:lnTo>
                    <a:pt x="11522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355150" y="1734025"/>
              <a:ext cx="162725" cy="155375"/>
            </a:xfrm>
            <a:custGeom>
              <a:avLst/>
              <a:gdLst/>
              <a:ahLst/>
              <a:cxnLst/>
              <a:rect l="l" t="t" r="r" b="b"/>
              <a:pathLst>
                <a:path w="6509" h="6215" extrusionOk="0">
                  <a:moveTo>
                    <a:pt x="126" y="0"/>
                  </a:moveTo>
                  <a:cubicBezTo>
                    <a:pt x="51" y="0"/>
                    <a:pt x="0" y="116"/>
                    <a:pt x="80" y="166"/>
                  </a:cubicBezTo>
                  <a:lnTo>
                    <a:pt x="1905" y="1403"/>
                  </a:lnTo>
                  <a:cubicBezTo>
                    <a:pt x="3741" y="2652"/>
                    <a:pt x="5639" y="3937"/>
                    <a:pt x="6325" y="6141"/>
                  </a:cubicBezTo>
                  <a:cubicBezTo>
                    <a:pt x="6337" y="6178"/>
                    <a:pt x="6362" y="6203"/>
                    <a:pt x="6398" y="6215"/>
                  </a:cubicBezTo>
                  <a:lnTo>
                    <a:pt x="6435" y="6215"/>
                  </a:lnTo>
                  <a:cubicBezTo>
                    <a:pt x="6484" y="6190"/>
                    <a:pt x="6508" y="6141"/>
                    <a:pt x="6496" y="6092"/>
                  </a:cubicBezTo>
                  <a:cubicBezTo>
                    <a:pt x="5786" y="3827"/>
                    <a:pt x="3852" y="2517"/>
                    <a:pt x="1990" y="1244"/>
                  </a:cubicBezTo>
                  <a:lnTo>
                    <a:pt x="178" y="19"/>
                  </a:lnTo>
                  <a:cubicBezTo>
                    <a:pt x="161" y="6"/>
                    <a:pt x="14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1434275" y="1807025"/>
              <a:ext cx="69225" cy="84825"/>
            </a:xfrm>
            <a:custGeom>
              <a:avLst/>
              <a:gdLst/>
              <a:ahLst/>
              <a:cxnLst/>
              <a:rect l="l" t="t" r="r" b="b"/>
              <a:pathLst>
                <a:path w="2769" h="3393" extrusionOk="0">
                  <a:moveTo>
                    <a:pt x="109" y="1"/>
                  </a:moveTo>
                  <a:cubicBezTo>
                    <a:pt x="78" y="1"/>
                    <a:pt x="49" y="14"/>
                    <a:pt x="25" y="38"/>
                  </a:cubicBezTo>
                  <a:cubicBezTo>
                    <a:pt x="1" y="75"/>
                    <a:pt x="13" y="136"/>
                    <a:pt x="50" y="160"/>
                  </a:cubicBezTo>
                  <a:cubicBezTo>
                    <a:pt x="74" y="173"/>
                    <a:pt x="2046" y="1593"/>
                    <a:pt x="2584" y="3332"/>
                  </a:cubicBezTo>
                  <a:cubicBezTo>
                    <a:pt x="2597" y="3368"/>
                    <a:pt x="2633" y="3393"/>
                    <a:pt x="2670" y="3393"/>
                  </a:cubicBezTo>
                  <a:lnTo>
                    <a:pt x="2695" y="3393"/>
                  </a:lnTo>
                  <a:cubicBezTo>
                    <a:pt x="2744" y="3381"/>
                    <a:pt x="2768" y="3332"/>
                    <a:pt x="2756" y="3283"/>
                  </a:cubicBezTo>
                  <a:cubicBezTo>
                    <a:pt x="2193" y="1483"/>
                    <a:pt x="234" y="75"/>
                    <a:pt x="160" y="13"/>
                  </a:cubicBezTo>
                  <a:cubicBezTo>
                    <a:pt x="143" y="5"/>
                    <a:pt x="125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1473475" y="1944775"/>
              <a:ext cx="25" cy="302475"/>
            </a:xfrm>
            <a:custGeom>
              <a:avLst/>
              <a:gdLst/>
              <a:ahLst/>
              <a:cxnLst/>
              <a:rect l="l" t="t" r="r" b="b"/>
              <a:pathLst>
                <a:path w="1" h="12099" extrusionOk="0">
                  <a:moveTo>
                    <a:pt x="0" y="12098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1471325" y="1942500"/>
              <a:ext cx="4625" cy="307175"/>
            </a:xfrm>
            <a:custGeom>
              <a:avLst/>
              <a:gdLst/>
              <a:ahLst/>
              <a:cxnLst/>
              <a:rect l="l" t="t" r="r" b="b"/>
              <a:pathLst>
                <a:path w="185" h="12287" extrusionOk="0">
                  <a:moveTo>
                    <a:pt x="92" y="0"/>
                  </a:moveTo>
                  <a:cubicBezTo>
                    <a:pt x="46" y="0"/>
                    <a:pt x="0" y="31"/>
                    <a:pt x="0" y="92"/>
                  </a:cubicBezTo>
                  <a:lnTo>
                    <a:pt x="0" y="12189"/>
                  </a:lnTo>
                  <a:cubicBezTo>
                    <a:pt x="0" y="12238"/>
                    <a:pt x="37" y="12287"/>
                    <a:pt x="86" y="12287"/>
                  </a:cubicBezTo>
                  <a:cubicBezTo>
                    <a:pt x="135" y="12287"/>
                    <a:pt x="184" y="12238"/>
                    <a:pt x="184" y="12189"/>
                  </a:cubicBezTo>
                  <a:lnTo>
                    <a:pt x="184" y="92"/>
                  </a:lnTo>
                  <a:cubicBezTo>
                    <a:pt x="184" y="31"/>
                    <a:pt x="13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1147475" y="1944775"/>
              <a:ext cx="25" cy="302475"/>
            </a:xfrm>
            <a:custGeom>
              <a:avLst/>
              <a:gdLst/>
              <a:ahLst/>
              <a:cxnLst/>
              <a:rect l="l" t="t" r="r" b="b"/>
              <a:pathLst>
                <a:path w="1" h="12099" extrusionOk="0">
                  <a:moveTo>
                    <a:pt x="0" y="1"/>
                  </a:moveTo>
                  <a:lnTo>
                    <a:pt x="0" y="12098"/>
                  </a:ln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1145025" y="1942350"/>
              <a:ext cx="4600" cy="307325"/>
            </a:xfrm>
            <a:custGeom>
              <a:avLst/>
              <a:gdLst/>
              <a:ahLst/>
              <a:cxnLst/>
              <a:rect l="l" t="t" r="r" b="b"/>
              <a:pathLst>
                <a:path w="184" h="12293" extrusionOk="0">
                  <a:moveTo>
                    <a:pt x="98" y="0"/>
                  </a:moveTo>
                  <a:cubicBezTo>
                    <a:pt x="49" y="0"/>
                    <a:pt x="0" y="37"/>
                    <a:pt x="13" y="98"/>
                  </a:cubicBezTo>
                  <a:lnTo>
                    <a:pt x="13" y="12195"/>
                  </a:lnTo>
                  <a:cubicBezTo>
                    <a:pt x="0" y="12244"/>
                    <a:pt x="49" y="12293"/>
                    <a:pt x="98" y="12293"/>
                  </a:cubicBezTo>
                  <a:cubicBezTo>
                    <a:pt x="147" y="12293"/>
                    <a:pt x="184" y="12244"/>
                    <a:pt x="184" y="12195"/>
                  </a:cubicBezTo>
                  <a:lnTo>
                    <a:pt x="184" y="98"/>
                  </a:lnTo>
                  <a:cubicBezTo>
                    <a:pt x="184" y="37"/>
                    <a:pt x="147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087475" y="1203275"/>
              <a:ext cx="391825" cy="462700"/>
            </a:xfrm>
            <a:custGeom>
              <a:avLst/>
              <a:gdLst/>
              <a:ahLst/>
              <a:cxnLst/>
              <a:rect l="l" t="t" r="r" b="b"/>
              <a:pathLst>
                <a:path w="15673" h="18508" extrusionOk="0">
                  <a:moveTo>
                    <a:pt x="7692" y="0"/>
                  </a:moveTo>
                  <a:cubicBezTo>
                    <a:pt x="6104" y="0"/>
                    <a:pt x="4509" y="491"/>
                    <a:pt x="3147" y="1488"/>
                  </a:cubicBezTo>
                  <a:cubicBezTo>
                    <a:pt x="1494" y="2675"/>
                    <a:pt x="74" y="4634"/>
                    <a:pt x="62" y="7879"/>
                  </a:cubicBezTo>
                  <a:cubicBezTo>
                    <a:pt x="0" y="12911"/>
                    <a:pt x="2902" y="16107"/>
                    <a:pt x="4959" y="17735"/>
                  </a:cubicBezTo>
                  <a:cubicBezTo>
                    <a:pt x="5620" y="18246"/>
                    <a:pt x="6421" y="18507"/>
                    <a:pt x="7228" y="18507"/>
                  </a:cubicBezTo>
                  <a:cubicBezTo>
                    <a:pt x="7870" y="18507"/>
                    <a:pt x="8517" y="18341"/>
                    <a:pt x="9098" y="18005"/>
                  </a:cubicBezTo>
                  <a:cubicBezTo>
                    <a:pt x="11338" y="16658"/>
                    <a:pt x="14632" y="13878"/>
                    <a:pt x="15256" y="8895"/>
                  </a:cubicBezTo>
                  <a:cubicBezTo>
                    <a:pt x="15673" y="5675"/>
                    <a:pt x="14497" y="3532"/>
                    <a:pt x="13016" y="2137"/>
                  </a:cubicBezTo>
                  <a:cubicBezTo>
                    <a:pt x="11533" y="721"/>
                    <a:pt x="9617" y="0"/>
                    <a:pt x="769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1312150" y="1225400"/>
              <a:ext cx="146650" cy="206400"/>
            </a:xfrm>
            <a:custGeom>
              <a:avLst/>
              <a:gdLst/>
              <a:ahLst/>
              <a:cxnLst/>
              <a:rect l="l" t="t" r="r" b="b"/>
              <a:pathLst>
                <a:path w="5866" h="8256" extrusionOk="0">
                  <a:moveTo>
                    <a:pt x="92" y="0"/>
                  </a:moveTo>
                  <a:cubicBezTo>
                    <a:pt x="50" y="0"/>
                    <a:pt x="13" y="34"/>
                    <a:pt x="13" y="76"/>
                  </a:cubicBezTo>
                  <a:cubicBezTo>
                    <a:pt x="1" y="125"/>
                    <a:pt x="37" y="174"/>
                    <a:pt x="86" y="186"/>
                  </a:cubicBezTo>
                  <a:cubicBezTo>
                    <a:pt x="1629" y="431"/>
                    <a:pt x="3037" y="1362"/>
                    <a:pt x="4066" y="2782"/>
                  </a:cubicBezTo>
                  <a:cubicBezTo>
                    <a:pt x="5192" y="4374"/>
                    <a:pt x="5682" y="6370"/>
                    <a:pt x="5376" y="8145"/>
                  </a:cubicBezTo>
                  <a:cubicBezTo>
                    <a:pt x="5363" y="8194"/>
                    <a:pt x="5388" y="8243"/>
                    <a:pt x="5449" y="8243"/>
                  </a:cubicBezTo>
                  <a:lnTo>
                    <a:pt x="5461" y="8255"/>
                  </a:lnTo>
                  <a:cubicBezTo>
                    <a:pt x="5498" y="8255"/>
                    <a:pt x="5535" y="8218"/>
                    <a:pt x="5547" y="8182"/>
                  </a:cubicBezTo>
                  <a:cubicBezTo>
                    <a:pt x="5865" y="6370"/>
                    <a:pt x="5363" y="4313"/>
                    <a:pt x="4212" y="2684"/>
                  </a:cubicBezTo>
                  <a:cubicBezTo>
                    <a:pt x="3159" y="1215"/>
                    <a:pt x="1715" y="260"/>
                    <a:pt x="111" y="3"/>
                  </a:cubicBezTo>
                  <a:cubicBezTo>
                    <a:pt x="104" y="1"/>
                    <a:pt x="9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1311550" y="1238925"/>
              <a:ext cx="97350" cy="71350"/>
            </a:xfrm>
            <a:custGeom>
              <a:avLst/>
              <a:gdLst/>
              <a:ahLst/>
              <a:cxnLst/>
              <a:rect l="l" t="t" r="r" b="b"/>
              <a:pathLst>
                <a:path w="3894" h="2854" extrusionOk="0">
                  <a:moveTo>
                    <a:pt x="135" y="0"/>
                  </a:moveTo>
                  <a:cubicBezTo>
                    <a:pt x="25" y="0"/>
                    <a:pt x="0" y="147"/>
                    <a:pt x="110" y="172"/>
                  </a:cubicBezTo>
                  <a:cubicBezTo>
                    <a:pt x="539" y="257"/>
                    <a:pt x="967" y="404"/>
                    <a:pt x="1359" y="613"/>
                  </a:cubicBezTo>
                  <a:cubicBezTo>
                    <a:pt x="2326" y="1127"/>
                    <a:pt x="3134" y="1886"/>
                    <a:pt x="3722" y="2804"/>
                  </a:cubicBezTo>
                  <a:cubicBezTo>
                    <a:pt x="3734" y="2841"/>
                    <a:pt x="3759" y="2853"/>
                    <a:pt x="3796" y="2853"/>
                  </a:cubicBezTo>
                  <a:cubicBezTo>
                    <a:pt x="3808" y="2853"/>
                    <a:pt x="3832" y="2841"/>
                    <a:pt x="3845" y="2841"/>
                  </a:cubicBezTo>
                  <a:cubicBezTo>
                    <a:pt x="3881" y="2804"/>
                    <a:pt x="3894" y="2755"/>
                    <a:pt x="3869" y="2706"/>
                  </a:cubicBezTo>
                  <a:cubicBezTo>
                    <a:pt x="2339" y="331"/>
                    <a:pt x="159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1250925" y="1540125"/>
              <a:ext cx="16875" cy="17175"/>
            </a:xfrm>
            <a:custGeom>
              <a:avLst/>
              <a:gdLst/>
              <a:ahLst/>
              <a:cxnLst/>
              <a:rect l="l" t="t" r="r" b="b"/>
              <a:pathLst>
                <a:path w="675" h="687" extrusionOk="0">
                  <a:moveTo>
                    <a:pt x="539" y="0"/>
                  </a:moveTo>
                  <a:cubicBezTo>
                    <a:pt x="246" y="25"/>
                    <a:pt x="13" y="270"/>
                    <a:pt x="1" y="564"/>
                  </a:cubicBezTo>
                  <a:cubicBezTo>
                    <a:pt x="1" y="625"/>
                    <a:pt x="50" y="686"/>
                    <a:pt x="123" y="686"/>
                  </a:cubicBezTo>
                  <a:cubicBezTo>
                    <a:pt x="197" y="686"/>
                    <a:pt x="246" y="637"/>
                    <a:pt x="246" y="564"/>
                  </a:cubicBezTo>
                  <a:cubicBezTo>
                    <a:pt x="258" y="392"/>
                    <a:pt x="393" y="258"/>
                    <a:pt x="564" y="245"/>
                  </a:cubicBezTo>
                  <a:cubicBezTo>
                    <a:pt x="625" y="233"/>
                    <a:pt x="674" y="172"/>
                    <a:pt x="674" y="111"/>
                  </a:cubicBezTo>
                  <a:cubicBezTo>
                    <a:pt x="662" y="49"/>
                    <a:pt x="601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1221950" y="1540100"/>
              <a:ext cx="17675" cy="17200"/>
            </a:xfrm>
            <a:custGeom>
              <a:avLst/>
              <a:gdLst/>
              <a:ahLst/>
              <a:cxnLst/>
              <a:rect l="l" t="t" r="r" b="b"/>
              <a:pathLst>
                <a:path w="707" h="688" extrusionOk="0">
                  <a:moveTo>
                    <a:pt x="180" y="1"/>
                  </a:moveTo>
                  <a:cubicBezTo>
                    <a:pt x="20" y="1"/>
                    <a:pt x="1" y="222"/>
                    <a:pt x="156" y="246"/>
                  </a:cubicBezTo>
                  <a:cubicBezTo>
                    <a:pt x="327" y="259"/>
                    <a:pt x="462" y="393"/>
                    <a:pt x="462" y="565"/>
                  </a:cubicBezTo>
                  <a:cubicBezTo>
                    <a:pt x="462" y="638"/>
                    <a:pt x="523" y="687"/>
                    <a:pt x="596" y="687"/>
                  </a:cubicBezTo>
                  <a:cubicBezTo>
                    <a:pt x="658" y="687"/>
                    <a:pt x="707" y="626"/>
                    <a:pt x="707" y="565"/>
                  </a:cubicBezTo>
                  <a:cubicBezTo>
                    <a:pt x="694" y="271"/>
                    <a:pt x="474" y="26"/>
                    <a:pt x="192" y="1"/>
                  </a:cubicBezTo>
                  <a:cubicBezTo>
                    <a:pt x="188" y="1"/>
                    <a:pt x="184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171650" y="1573175"/>
              <a:ext cx="163800" cy="29725"/>
            </a:xfrm>
            <a:custGeom>
              <a:avLst/>
              <a:gdLst/>
              <a:ahLst/>
              <a:cxnLst/>
              <a:rect l="l" t="t" r="r" b="b"/>
              <a:pathLst>
                <a:path w="6552" h="1189" extrusionOk="0">
                  <a:moveTo>
                    <a:pt x="380" y="1"/>
                  </a:moveTo>
                  <a:cubicBezTo>
                    <a:pt x="172" y="1"/>
                    <a:pt x="1" y="160"/>
                    <a:pt x="1" y="368"/>
                  </a:cubicBezTo>
                  <a:lnTo>
                    <a:pt x="1" y="809"/>
                  </a:lnTo>
                  <a:cubicBezTo>
                    <a:pt x="1" y="1017"/>
                    <a:pt x="172" y="1188"/>
                    <a:pt x="380" y="1188"/>
                  </a:cubicBezTo>
                  <a:lnTo>
                    <a:pt x="6184" y="1188"/>
                  </a:lnTo>
                  <a:cubicBezTo>
                    <a:pt x="6380" y="1188"/>
                    <a:pt x="6551" y="1017"/>
                    <a:pt x="6551" y="809"/>
                  </a:cubicBezTo>
                  <a:lnTo>
                    <a:pt x="6551" y="368"/>
                  </a:lnTo>
                  <a:cubicBezTo>
                    <a:pt x="6551" y="160"/>
                    <a:pt x="6380" y="1"/>
                    <a:pt x="6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1187250" y="1585725"/>
              <a:ext cx="137175" cy="4625"/>
            </a:xfrm>
            <a:custGeom>
              <a:avLst/>
              <a:gdLst/>
              <a:ahLst/>
              <a:cxnLst/>
              <a:rect l="l" t="t" r="r" b="b"/>
              <a:pathLst>
                <a:path w="5487" h="185" extrusionOk="0">
                  <a:moveTo>
                    <a:pt x="123" y="1"/>
                  </a:moveTo>
                  <a:cubicBezTo>
                    <a:pt x="1" y="1"/>
                    <a:pt x="1" y="184"/>
                    <a:pt x="123" y="184"/>
                  </a:cubicBezTo>
                  <a:lnTo>
                    <a:pt x="5364" y="184"/>
                  </a:lnTo>
                  <a:cubicBezTo>
                    <a:pt x="5486" y="184"/>
                    <a:pt x="5486" y="1"/>
                    <a:pt x="536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1284600" y="1375750"/>
              <a:ext cx="112675" cy="134850"/>
            </a:xfrm>
            <a:custGeom>
              <a:avLst/>
              <a:gdLst/>
              <a:ahLst/>
              <a:cxnLst/>
              <a:rect l="l" t="t" r="r" b="b"/>
              <a:pathLst>
                <a:path w="4507" h="5394" extrusionOk="0">
                  <a:moveTo>
                    <a:pt x="4029" y="0"/>
                  </a:moveTo>
                  <a:cubicBezTo>
                    <a:pt x="2890" y="0"/>
                    <a:pt x="135" y="453"/>
                    <a:pt x="1" y="4812"/>
                  </a:cubicBezTo>
                  <a:cubicBezTo>
                    <a:pt x="1" y="5139"/>
                    <a:pt x="208" y="5394"/>
                    <a:pt x="470" y="5394"/>
                  </a:cubicBezTo>
                  <a:cubicBezTo>
                    <a:pt x="493" y="5394"/>
                    <a:pt x="516" y="5392"/>
                    <a:pt x="539" y="5388"/>
                  </a:cubicBezTo>
                  <a:cubicBezTo>
                    <a:pt x="1666" y="5192"/>
                    <a:pt x="4249" y="4335"/>
                    <a:pt x="4494" y="600"/>
                  </a:cubicBezTo>
                  <a:cubicBezTo>
                    <a:pt x="4506" y="270"/>
                    <a:pt x="4298" y="0"/>
                    <a:pt x="402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309400" y="1382725"/>
              <a:ext cx="71350" cy="46625"/>
            </a:xfrm>
            <a:custGeom>
              <a:avLst/>
              <a:gdLst/>
              <a:ahLst/>
              <a:cxnLst/>
              <a:rect l="l" t="t" r="r" b="b"/>
              <a:pathLst>
                <a:path w="2854" h="1865" extrusionOk="0">
                  <a:moveTo>
                    <a:pt x="2569" y="0"/>
                  </a:moveTo>
                  <a:cubicBezTo>
                    <a:pt x="2558" y="0"/>
                    <a:pt x="2547" y="1"/>
                    <a:pt x="2535" y="3"/>
                  </a:cubicBezTo>
                  <a:cubicBezTo>
                    <a:pt x="1531" y="199"/>
                    <a:pt x="649" y="762"/>
                    <a:pt x="49" y="1595"/>
                  </a:cubicBezTo>
                  <a:cubicBezTo>
                    <a:pt x="0" y="1680"/>
                    <a:pt x="25" y="1791"/>
                    <a:pt x="111" y="1840"/>
                  </a:cubicBezTo>
                  <a:cubicBezTo>
                    <a:pt x="140" y="1856"/>
                    <a:pt x="172" y="1865"/>
                    <a:pt x="204" y="1865"/>
                  </a:cubicBezTo>
                  <a:cubicBezTo>
                    <a:pt x="266" y="1865"/>
                    <a:pt x="327" y="1835"/>
                    <a:pt x="368" y="1778"/>
                  </a:cubicBezTo>
                  <a:cubicBezTo>
                    <a:pt x="919" y="1032"/>
                    <a:pt x="1727" y="530"/>
                    <a:pt x="2633" y="358"/>
                  </a:cubicBezTo>
                  <a:cubicBezTo>
                    <a:pt x="2854" y="312"/>
                    <a:pt x="2777" y="0"/>
                    <a:pt x="2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1300225" y="1433600"/>
              <a:ext cx="11350" cy="9200"/>
            </a:xfrm>
            <a:custGeom>
              <a:avLst/>
              <a:gdLst/>
              <a:ahLst/>
              <a:cxnLst/>
              <a:rect l="l" t="t" r="r" b="b"/>
              <a:pathLst>
                <a:path w="454" h="368" extrusionOk="0">
                  <a:moveTo>
                    <a:pt x="233" y="1"/>
                  </a:moveTo>
                  <a:cubicBezTo>
                    <a:pt x="0" y="13"/>
                    <a:pt x="0" y="343"/>
                    <a:pt x="233" y="368"/>
                  </a:cubicBezTo>
                  <a:cubicBezTo>
                    <a:pt x="453" y="343"/>
                    <a:pt x="453" y="13"/>
                    <a:pt x="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1108900" y="1375750"/>
              <a:ext cx="112950" cy="135150"/>
            </a:xfrm>
            <a:custGeom>
              <a:avLst/>
              <a:gdLst/>
              <a:ahLst/>
              <a:cxnLst/>
              <a:rect l="l" t="t" r="r" b="b"/>
              <a:pathLst>
                <a:path w="4518" h="5406" extrusionOk="0">
                  <a:moveTo>
                    <a:pt x="490" y="0"/>
                  </a:moveTo>
                  <a:cubicBezTo>
                    <a:pt x="221" y="0"/>
                    <a:pt x="1" y="270"/>
                    <a:pt x="25" y="613"/>
                  </a:cubicBezTo>
                  <a:cubicBezTo>
                    <a:pt x="270" y="4335"/>
                    <a:pt x="2841" y="5204"/>
                    <a:pt x="3980" y="5400"/>
                  </a:cubicBezTo>
                  <a:cubicBezTo>
                    <a:pt x="4001" y="5404"/>
                    <a:pt x="4023" y="5406"/>
                    <a:pt x="4044" y="5406"/>
                  </a:cubicBezTo>
                  <a:cubicBezTo>
                    <a:pt x="4299" y="5406"/>
                    <a:pt x="4518" y="5140"/>
                    <a:pt x="4506" y="4812"/>
                  </a:cubicBezTo>
                  <a:cubicBezTo>
                    <a:pt x="4396" y="466"/>
                    <a:pt x="162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1125400" y="1382725"/>
              <a:ext cx="71375" cy="46625"/>
            </a:xfrm>
            <a:custGeom>
              <a:avLst/>
              <a:gdLst/>
              <a:ahLst/>
              <a:cxnLst/>
              <a:rect l="l" t="t" r="r" b="b"/>
              <a:pathLst>
                <a:path w="2855" h="1865" extrusionOk="0">
                  <a:moveTo>
                    <a:pt x="287" y="0"/>
                  </a:moveTo>
                  <a:cubicBezTo>
                    <a:pt x="79" y="0"/>
                    <a:pt x="1" y="323"/>
                    <a:pt x="222" y="358"/>
                  </a:cubicBezTo>
                  <a:cubicBezTo>
                    <a:pt x="1128" y="530"/>
                    <a:pt x="1936" y="1032"/>
                    <a:pt x="2499" y="1778"/>
                  </a:cubicBezTo>
                  <a:cubicBezTo>
                    <a:pt x="2532" y="1835"/>
                    <a:pt x="2590" y="1865"/>
                    <a:pt x="2651" y="1865"/>
                  </a:cubicBezTo>
                  <a:cubicBezTo>
                    <a:pt x="2683" y="1865"/>
                    <a:pt x="2715" y="1856"/>
                    <a:pt x="2744" y="1840"/>
                  </a:cubicBezTo>
                  <a:cubicBezTo>
                    <a:pt x="2830" y="1791"/>
                    <a:pt x="2855" y="1680"/>
                    <a:pt x="2806" y="1595"/>
                  </a:cubicBezTo>
                  <a:cubicBezTo>
                    <a:pt x="2206" y="774"/>
                    <a:pt x="1324" y="199"/>
                    <a:pt x="320" y="3"/>
                  </a:cubicBezTo>
                  <a:cubicBezTo>
                    <a:pt x="309" y="1"/>
                    <a:pt x="298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1194925" y="1433600"/>
              <a:ext cx="11025" cy="9200"/>
            </a:xfrm>
            <a:custGeom>
              <a:avLst/>
              <a:gdLst/>
              <a:ahLst/>
              <a:cxnLst/>
              <a:rect l="l" t="t" r="r" b="b"/>
              <a:pathLst>
                <a:path w="441" h="368" extrusionOk="0">
                  <a:moveTo>
                    <a:pt x="220" y="1"/>
                  </a:moveTo>
                  <a:cubicBezTo>
                    <a:pt x="0" y="13"/>
                    <a:pt x="0" y="343"/>
                    <a:pt x="220" y="368"/>
                  </a:cubicBezTo>
                  <a:cubicBezTo>
                    <a:pt x="441" y="343"/>
                    <a:pt x="441" y="13"/>
                    <a:pt x="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38"/>
          <p:cNvSpPr/>
          <p:nvPr/>
        </p:nvSpPr>
        <p:spPr>
          <a:xfrm>
            <a:off x="7695538" y="1100015"/>
            <a:ext cx="443700" cy="443400"/>
          </a:xfrm>
          <a:prstGeom prst="star4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333680" y="685427"/>
            <a:ext cx="1019073" cy="858010"/>
            <a:chOff x="1337725" y="995750"/>
            <a:chExt cx="796275" cy="670425"/>
          </a:xfrm>
        </p:grpSpPr>
        <p:sp>
          <p:nvSpPr>
            <p:cNvPr id="2066" name="Google Shape;2066;p38"/>
            <p:cNvSpPr/>
            <p:nvPr/>
          </p:nvSpPr>
          <p:spPr>
            <a:xfrm>
              <a:off x="1337725" y="995750"/>
              <a:ext cx="796275" cy="670425"/>
            </a:xfrm>
            <a:custGeom>
              <a:avLst/>
              <a:gdLst/>
              <a:ahLst/>
              <a:cxnLst/>
              <a:rect l="l" t="t" r="r" b="b"/>
              <a:pathLst>
                <a:path w="31851" h="26817" extrusionOk="0">
                  <a:moveTo>
                    <a:pt x="18203" y="0"/>
                  </a:moveTo>
                  <a:cubicBezTo>
                    <a:pt x="2172" y="0"/>
                    <a:pt x="0" y="23800"/>
                    <a:pt x="15601" y="26817"/>
                  </a:cubicBezTo>
                  <a:lnTo>
                    <a:pt x="31219" y="17687"/>
                  </a:lnTo>
                  <a:cubicBezTo>
                    <a:pt x="31640" y="16347"/>
                    <a:pt x="31851" y="14950"/>
                    <a:pt x="31851" y="13552"/>
                  </a:cubicBezTo>
                  <a:cubicBezTo>
                    <a:pt x="31851" y="6068"/>
                    <a:pt x="25803" y="1"/>
                    <a:pt x="18319" y="1"/>
                  </a:cubicBezTo>
                  <a:cubicBezTo>
                    <a:pt x="18280" y="1"/>
                    <a:pt x="18241" y="0"/>
                    <a:pt x="1820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559375" y="1104150"/>
              <a:ext cx="472225" cy="465150"/>
            </a:xfrm>
            <a:custGeom>
              <a:avLst/>
              <a:gdLst/>
              <a:ahLst/>
              <a:cxnLst/>
              <a:rect l="l" t="t" r="r" b="b"/>
              <a:pathLst>
                <a:path w="18889" h="18606" extrusionOk="0">
                  <a:moveTo>
                    <a:pt x="9450" y="0"/>
                  </a:moveTo>
                  <a:cubicBezTo>
                    <a:pt x="4768" y="0"/>
                    <a:pt x="83" y="3072"/>
                    <a:pt x="55" y="9216"/>
                  </a:cubicBezTo>
                  <a:cubicBezTo>
                    <a:pt x="1" y="14443"/>
                    <a:pt x="4419" y="18606"/>
                    <a:pt x="9406" y="18606"/>
                  </a:cubicBezTo>
                  <a:cubicBezTo>
                    <a:pt x="9770" y="18606"/>
                    <a:pt x="10137" y="18583"/>
                    <a:pt x="10505" y="18538"/>
                  </a:cubicBezTo>
                  <a:cubicBezTo>
                    <a:pt x="14640" y="15820"/>
                    <a:pt x="18889" y="15322"/>
                    <a:pt x="18831" y="9216"/>
                  </a:cubicBezTo>
                  <a:cubicBezTo>
                    <a:pt x="18812" y="3072"/>
                    <a:pt x="14132" y="0"/>
                    <a:pt x="945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1714800" y="1171125"/>
              <a:ext cx="41675" cy="159375"/>
            </a:xfrm>
            <a:custGeom>
              <a:avLst/>
              <a:gdLst/>
              <a:ahLst/>
              <a:cxnLst/>
              <a:rect l="l" t="t" r="r" b="b"/>
              <a:pathLst>
                <a:path w="1667" h="6375" extrusionOk="0">
                  <a:moveTo>
                    <a:pt x="833" y="1"/>
                  </a:moveTo>
                  <a:cubicBezTo>
                    <a:pt x="417" y="1"/>
                    <a:pt x="1" y="1063"/>
                    <a:pt x="20" y="3188"/>
                  </a:cubicBezTo>
                  <a:cubicBezTo>
                    <a:pt x="1" y="5312"/>
                    <a:pt x="417" y="6375"/>
                    <a:pt x="833" y="6375"/>
                  </a:cubicBezTo>
                  <a:cubicBezTo>
                    <a:pt x="1250" y="6375"/>
                    <a:pt x="1666" y="5312"/>
                    <a:pt x="1647" y="3188"/>
                  </a:cubicBezTo>
                  <a:cubicBezTo>
                    <a:pt x="1666" y="1063"/>
                    <a:pt x="1250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1828225" y="1171125"/>
              <a:ext cx="41650" cy="159375"/>
            </a:xfrm>
            <a:custGeom>
              <a:avLst/>
              <a:gdLst/>
              <a:ahLst/>
              <a:cxnLst/>
              <a:rect l="l" t="t" r="r" b="b"/>
              <a:pathLst>
                <a:path w="1666" h="6375" extrusionOk="0">
                  <a:moveTo>
                    <a:pt x="833" y="1"/>
                  </a:moveTo>
                  <a:cubicBezTo>
                    <a:pt x="416" y="1"/>
                    <a:pt x="0" y="1063"/>
                    <a:pt x="19" y="3188"/>
                  </a:cubicBezTo>
                  <a:cubicBezTo>
                    <a:pt x="0" y="5312"/>
                    <a:pt x="416" y="6375"/>
                    <a:pt x="833" y="6375"/>
                  </a:cubicBezTo>
                  <a:cubicBezTo>
                    <a:pt x="1249" y="6375"/>
                    <a:pt x="1665" y="5312"/>
                    <a:pt x="1646" y="3188"/>
                  </a:cubicBezTo>
                  <a:cubicBezTo>
                    <a:pt x="1665" y="1063"/>
                    <a:pt x="124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1613850" y="1329675"/>
              <a:ext cx="68050" cy="50350"/>
            </a:xfrm>
            <a:custGeom>
              <a:avLst/>
              <a:gdLst/>
              <a:ahLst/>
              <a:cxnLst/>
              <a:rect l="l" t="t" r="r" b="b"/>
              <a:pathLst>
                <a:path w="2722" h="2014" extrusionOk="0">
                  <a:moveTo>
                    <a:pt x="2347" y="0"/>
                  </a:moveTo>
                  <a:cubicBezTo>
                    <a:pt x="2299" y="0"/>
                    <a:pt x="2231" y="31"/>
                    <a:pt x="2144" y="100"/>
                  </a:cubicBezTo>
                  <a:cubicBezTo>
                    <a:pt x="1742" y="2014"/>
                    <a:pt x="192" y="1229"/>
                    <a:pt x="0" y="1612"/>
                  </a:cubicBezTo>
                  <a:cubicBezTo>
                    <a:pt x="13" y="1784"/>
                    <a:pt x="73" y="1800"/>
                    <a:pt x="217" y="1800"/>
                  </a:cubicBezTo>
                  <a:cubicBezTo>
                    <a:pt x="249" y="1800"/>
                    <a:pt x="286" y="1800"/>
                    <a:pt x="328" y="1800"/>
                  </a:cubicBezTo>
                  <a:cubicBezTo>
                    <a:pt x="367" y="1800"/>
                    <a:pt x="411" y="1800"/>
                    <a:pt x="459" y="1803"/>
                  </a:cubicBezTo>
                  <a:cubicBezTo>
                    <a:pt x="538" y="1816"/>
                    <a:pt x="614" y="1823"/>
                    <a:pt x="689" y="1823"/>
                  </a:cubicBezTo>
                  <a:cubicBezTo>
                    <a:pt x="1967" y="1823"/>
                    <a:pt x="2722" y="0"/>
                    <a:pt x="2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896475" y="1329675"/>
              <a:ext cx="68625" cy="50350"/>
            </a:xfrm>
            <a:custGeom>
              <a:avLst/>
              <a:gdLst/>
              <a:ahLst/>
              <a:cxnLst/>
              <a:rect l="l" t="t" r="r" b="b"/>
              <a:pathLst>
                <a:path w="2745" h="2014" extrusionOk="0">
                  <a:moveTo>
                    <a:pt x="378" y="0"/>
                  </a:moveTo>
                  <a:cubicBezTo>
                    <a:pt x="0" y="0"/>
                    <a:pt x="744" y="1823"/>
                    <a:pt x="2050" y="1823"/>
                  </a:cubicBezTo>
                  <a:cubicBezTo>
                    <a:pt x="2127" y="1823"/>
                    <a:pt x="2205" y="1816"/>
                    <a:pt x="2285" y="1803"/>
                  </a:cubicBezTo>
                  <a:cubicBezTo>
                    <a:pt x="2330" y="1800"/>
                    <a:pt x="2372" y="1800"/>
                    <a:pt x="2409" y="1800"/>
                  </a:cubicBezTo>
                  <a:cubicBezTo>
                    <a:pt x="2449" y="1800"/>
                    <a:pt x="2484" y="1800"/>
                    <a:pt x="2516" y="1800"/>
                  </a:cubicBezTo>
                  <a:cubicBezTo>
                    <a:pt x="2654" y="1800"/>
                    <a:pt x="2718" y="1784"/>
                    <a:pt x="2744" y="1612"/>
                  </a:cubicBezTo>
                  <a:cubicBezTo>
                    <a:pt x="2534" y="1229"/>
                    <a:pt x="983" y="2014"/>
                    <a:pt x="581" y="100"/>
                  </a:cubicBezTo>
                  <a:cubicBezTo>
                    <a:pt x="494" y="31"/>
                    <a:pt x="426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640625" y="1360875"/>
              <a:ext cx="300725" cy="136925"/>
            </a:xfrm>
            <a:custGeom>
              <a:avLst/>
              <a:gdLst/>
              <a:ahLst/>
              <a:cxnLst/>
              <a:rect l="l" t="t" r="r" b="b"/>
              <a:pathLst>
                <a:path w="12029" h="5477" extrusionOk="0">
                  <a:moveTo>
                    <a:pt x="403" y="0"/>
                  </a:moveTo>
                  <a:lnTo>
                    <a:pt x="403" y="0"/>
                  </a:lnTo>
                  <a:cubicBezTo>
                    <a:pt x="1" y="153"/>
                    <a:pt x="728" y="5379"/>
                    <a:pt x="6260" y="5474"/>
                  </a:cubicBezTo>
                  <a:cubicBezTo>
                    <a:pt x="6313" y="5476"/>
                    <a:pt x="6365" y="5476"/>
                    <a:pt x="6417" y="5476"/>
                  </a:cubicBezTo>
                  <a:cubicBezTo>
                    <a:pt x="10973" y="5476"/>
                    <a:pt x="12029" y="69"/>
                    <a:pt x="11441" y="69"/>
                  </a:cubicBezTo>
                  <a:cubicBezTo>
                    <a:pt x="11405" y="69"/>
                    <a:pt x="11362" y="90"/>
                    <a:pt x="11313" y="134"/>
                  </a:cubicBezTo>
                  <a:cubicBezTo>
                    <a:pt x="11331" y="2151"/>
                    <a:pt x="9400" y="5186"/>
                    <a:pt x="6630" y="5186"/>
                  </a:cubicBezTo>
                  <a:cubicBezTo>
                    <a:pt x="6509" y="5186"/>
                    <a:pt x="6385" y="5180"/>
                    <a:pt x="6260" y="5168"/>
                  </a:cubicBezTo>
                  <a:cubicBezTo>
                    <a:pt x="728" y="5130"/>
                    <a:pt x="824" y="191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2057425" y="1336950"/>
              <a:ext cx="41650" cy="31600"/>
            </a:xfrm>
            <a:custGeom>
              <a:avLst/>
              <a:gdLst/>
              <a:ahLst/>
              <a:cxnLst/>
              <a:rect l="l" t="t" r="r" b="b"/>
              <a:pathLst>
                <a:path w="1666" h="1264" extrusionOk="0">
                  <a:moveTo>
                    <a:pt x="192" y="0"/>
                  </a:moveTo>
                  <a:cubicBezTo>
                    <a:pt x="134" y="96"/>
                    <a:pt x="96" y="191"/>
                    <a:pt x="77" y="287"/>
                  </a:cubicBezTo>
                  <a:cubicBezTo>
                    <a:pt x="58" y="383"/>
                    <a:pt x="39" y="498"/>
                    <a:pt x="20" y="593"/>
                  </a:cubicBezTo>
                  <a:cubicBezTo>
                    <a:pt x="0" y="804"/>
                    <a:pt x="39" y="957"/>
                    <a:pt x="115" y="1072"/>
                  </a:cubicBezTo>
                  <a:cubicBezTo>
                    <a:pt x="192" y="1187"/>
                    <a:pt x="307" y="1244"/>
                    <a:pt x="498" y="1263"/>
                  </a:cubicBezTo>
                  <a:cubicBezTo>
                    <a:pt x="613" y="1263"/>
                    <a:pt x="728" y="1244"/>
                    <a:pt x="804" y="1168"/>
                  </a:cubicBezTo>
                  <a:cubicBezTo>
                    <a:pt x="881" y="1110"/>
                    <a:pt x="938" y="976"/>
                    <a:pt x="996" y="804"/>
                  </a:cubicBezTo>
                  <a:lnTo>
                    <a:pt x="1034" y="632"/>
                  </a:lnTo>
                  <a:cubicBezTo>
                    <a:pt x="1072" y="555"/>
                    <a:pt x="1091" y="498"/>
                    <a:pt x="1111" y="479"/>
                  </a:cubicBezTo>
                  <a:cubicBezTo>
                    <a:pt x="1149" y="440"/>
                    <a:pt x="1168" y="440"/>
                    <a:pt x="1225" y="440"/>
                  </a:cubicBezTo>
                  <a:cubicBezTo>
                    <a:pt x="1264" y="440"/>
                    <a:pt x="1321" y="459"/>
                    <a:pt x="1340" y="517"/>
                  </a:cubicBezTo>
                  <a:cubicBezTo>
                    <a:pt x="1359" y="555"/>
                    <a:pt x="1359" y="632"/>
                    <a:pt x="1359" y="727"/>
                  </a:cubicBezTo>
                  <a:cubicBezTo>
                    <a:pt x="1359" y="804"/>
                    <a:pt x="1340" y="880"/>
                    <a:pt x="1302" y="957"/>
                  </a:cubicBezTo>
                  <a:cubicBezTo>
                    <a:pt x="1283" y="1053"/>
                    <a:pt x="1245" y="1129"/>
                    <a:pt x="1206" y="1206"/>
                  </a:cubicBezTo>
                  <a:lnTo>
                    <a:pt x="1532" y="1244"/>
                  </a:lnTo>
                  <a:cubicBezTo>
                    <a:pt x="1570" y="1148"/>
                    <a:pt x="1589" y="1053"/>
                    <a:pt x="1608" y="957"/>
                  </a:cubicBezTo>
                  <a:cubicBezTo>
                    <a:pt x="1627" y="861"/>
                    <a:pt x="1647" y="785"/>
                    <a:pt x="1666" y="689"/>
                  </a:cubicBezTo>
                  <a:cubicBezTo>
                    <a:pt x="1666" y="498"/>
                    <a:pt x="1647" y="364"/>
                    <a:pt x="1570" y="249"/>
                  </a:cubicBezTo>
                  <a:cubicBezTo>
                    <a:pt x="1493" y="134"/>
                    <a:pt x="1379" y="77"/>
                    <a:pt x="1225" y="57"/>
                  </a:cubicBezTo>
                  <a:cubicBezTo>
                    <a:pt x="1091" y="57"/>
                    <a:pt x="996" y="77"/>
                    <a:pt x="919" y="153"/>
                  </a:cubicBezTo>
                  <a:cubicBezTo>
                    <a:pt x="823" y="211"/>
                    <a:pt x="766" y="325"/>
                    <a:pt x="728" y="479"/>
                  </a:cubicBezTo>
                  <a:lnTo>
                    <a:pt x="670" y="632"/>
                  </a:lnTo>
                  <a:cubicBezTo>
                    <a:pt x="651" y="727"/>
                    <a:pt x="613" y="785"/>
                    <a:pt x="594" y="823"/>
                  </a:cubicBezTo>
                  <a:cubicBezTo>
                    <a:pt x="556" y="842"/>
                    <a:pt x="517" y="861"/>
                    <a:pt x="479" y="861"/>
                  </a:cubicBezTo>
                  <a:cubicBezTo>
                    <a:pt x="422" y="861"/>
                    <a:pt x="383" y="823"/>
                    <a:pt x="345" y="785"/>
                  </a:cubicBezTo>
                  <a:cubicBezTo>
                    <a:pt x="326" y="727"/>
                    <a:pt x="307" y="670"/>
                    <a:pt x="326" y="574"/>
                  </a:cubicBezTo>
                  <a:cubicBezTo>
                    <a:pt x="326" y="479"/>
                    <a:pt x="345" y="402"/>
                    <a:pt x="383" y="306"/>
                  </a:cubicBezTo>
                  <a:cubicBezTo>
                    <a:pt x="422" y="211"/>
                    <a:pt x="460" y="115"/>
                    <a:pt x="536" y="19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2049300" y="1371400"/>
              <a:ext cx="46900" cy="49775"/>
            </a:xfrm>
            <a:custGeom>
              <a:avLst/>
              <a:gdLst/>
              <a:ahLst/>
              <a:cxnLst/>
              <a:rect l="l" t="t" r="r" b="b"/>
              <a:pathLst>
                <a:path w="1876" h="1991" extrusionOk="0">
                  <a:moveTo>
                    <a:pt x="325" y="0"/>
                  </a:moveTo>
                  <a:lnTo>
                    <a:pt x="249" y="364"/>
                  </a:lnTo>
                  <a:lnTo>
                    <a:pt x="1378" y="574"/>
                  </a:lnTo>
                  <a:lnTo>
                    <a:pt x="479" y="785"/>
                  </a:lnTo>
                  <a:lnTo>
                    <a:pt x="440" y="1034"/>
                  </a:lnTo>
                  <a:lnTo>
                    <a:pt x="1206" y="1551"/>
                  </a:lnTo>
                  <a:lnTo>
                    <a:pt x="77" y="1340"/>
                  </a:lnTo>
                  <a:lnTo>
                    <a:pt x="0" y="1704"/>
                  </a:lnTo>
                  <a:lnTo>
                    <a:pt x="1550" y="1991"/>
                  </a:lnTo>
                  <a:lnTo>
                    <a:pt x="1646" y="1493"/>
                  </a:lnTo>
                  <a:lnTo>
                    <a:pt x="881" y="976"/>
                  </a:lnTo>
                  <a:lnTo>
                    <a:pt x="1780" y="785"/>
                  </a:lnTo>
                  <a:lnTo>
                    <a:pt x="1876" y="287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2043550" y="1420200"/>
              <a:ext cx="40225" cy="22025"/>
            </a:xfrm>
            <a:custGeom>
              <a:avLst/>
              <a:gdLst/>
              <a:ahLst/>
              <a:cxnLst/>
              <a:rect l="l" t="t" r="r" b="b"/>
              <a:pathLst>
                <a:path w="1609" h="881" extrusionOk="0">
                  <a:moveTo>
                    <a:pt x="115" y="0"/>
                  </a:moveTo>
                  <a:lnTo>
                    <a:pt x="0" y="383"/>
                  </a:lnTo>
                  <a:lnTo>
                    <a:pt x="1474" y="881"/>
                  </a:lnTo>
                  <a:lnTo>
                    <a:pt x="1608" y="49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2028225" y="1436000"/>
              <a:ext cx="47875" cy="28250"/>
            </a:xfrm>
            <a:custGeom>
              <a:avLst/>
              <a:gdLst/>
              <a:ahLst/>
              <a:cxnLst/>
              <a:rect l="l" t="t" r="r" b="b"/>
              <a:pathLst>
                <a:path w="1915" h="1130" extrusionOk="0">
                  <a:moveTo>
                    <a:pt x="518" y="0"/>
                  </a:moveTo>
                  <a:lnTo>
                    <a:pt x="1" y="995"/>
                  </a:lnTo>
                  <a:lnTo>
                    <a:pt x="269" y="1129"/>
                  </a:lnTo>
                  <a:lnTo>
                    <a:pt x="594" y="498"/>
                  </a:lnTo>
                  <a:lnTo>
                    <a:pt x="1724" y="1072"/>
                  </a:lnTo>
                  <a:lnTo>
                    <a:pt x="1915" y="72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1730125" y="1591500"/>
              <a:ext cx="41175" cy="44050"/>
            </a:xfrm>
            <a:custGeom>
              <a:avLst/>
              <a:gdLst/>
              <a:ahLst/>
              <a:cxnLst/>
              <a:rect l="l" t="t" r="r" b="b"/>
              <a:pathLst>
                <a:path w="1647" h="1762" extrusionOk="0">
                  <a:moveTo>
                    <a:pt x="249" y="1"/>
                  </a:moveTo>
                  <a:lnTo>
                    <a:pt x="0" y="1551"/>
                  </a:lnTo>
                  <a:lnTo>
                    <a:pt x="383" y="1609"/>
                  </a:lnTo>
                  <a:lnTo>
                    <a:pt x="555" y="556"/>
                  </a:lnTo>
                  <a:lnTo>
                    <a:pt x="957" y="1704"/>
                  </a:lnTo>
                  <a:lnTo>
                    <a:pt x="1398" y="1762"/>
                  </a:lnTo>
                  <a:lnTo>
                    <a:pt x="1646" y="211"/>
                  </a:lnTo>
                  <a:lnTo>
                    <a:pt x="1264" y="154"/>
                  </a:lnTo>
                  <a:lnTo>
                    <a:pt x="1091" y="1226"/>
                  </a:lnTo>
                  <a:lnTo>
                    <a:pt x="689" y="77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1686100" y="1581100"/>
              <a:ext cx="41650" cy="42025"/>
            </a:xfrm>
            <a:custGeom>
              <a:avLst/>
              <a:gdLst/>
              <a:ahLst/>
              <a:cxnLst/>
              <a:rect l="l" t="t" r="r" b="b"/>
              <a:pathLst>
                <a:path w="1666" h="1681" extrusionOk="0">
                  <a:moveTo>
                    <a:pt x="536" y="0"/>
                  </a:moveTo>
                  <a:cubicBezTo>
                    <a:pt x="479" y="0"/>
                    <a:pt x="421" y="5"/>
                    <a:pt x="364" y="15"/>
                  </a:cubicBezTo>
                  <a:lnTo>
                    <a:pt x="134" y="742"/>
                  </a:lnTo>
                  <a:lnTo>
                    <a:pt x="728" y="934"/>
                  </a:lnTo>
                  <a:lnTo>
                    <a:pt x="823" y="666"/>
                  </a:lnTo>
                  <a:lnTo>
                    <a:pt x="594" y="589"/>
                  </a:lnTo>
                  <a:lnTo>
                    <a:pt x="689" y="302"/>
                  </a:lnTo>
                  <a:cubicBezTo>
                    <a:pt x="709" y="302"/>
                    <a:pt x="747" y="302"/>
                    <a:pt x="785" y="321"/>
                  </a:cubicBezTo>
                  <a:cubicBezTo>
                    <a:pt x="823" y="321"/>
                    <a:pt x="862" y="340"/>
                    <a:pt x="900" y="340"/>
                  </a:cubicBezTo>
                  <a:cubicBezTo>
                    <a:pt x="1034" y="398"/>
                    <a:pt x="1149" y="474"/>
                    <a:pt x="1187" y="589"/>
                  </a:cubicBezTo>
                  <a:cubicBezTo>
                    <a:pt x="1244" y="704"/>
                    <a:pt x="1244" y="838"/>
                    <a:pt x="1187" y="991"/>
                  </a:cubicBezTo>
                  <a:cubicBezTo>
                    <a:pt x="1149" y="1144"/>
                    <a:pt x="1053" y="1259"/>
                    <a:pt x="957" y="1316"/>
                  </a:cubicBezTo>
                  <a:cubicBezTo>
                    <a:pt x="894" y="1348"/>
                    <a:pt x="825" y="1362"/>
                    <a:pt x="750" y="1362"/>
                  </a:cubicBezTo>
                  <a:cubicBezTo>
                    <a:pt x="689" y="1362"/>
                    <a:pt x="624" y="1353"/>
                    <a:pt x="555" y="1336"/>
                  </a:cubicBezTo>
                  <a:cubicBezTo>
                    <a:pt x="479" y="1297"/>
                    <a:pt x="383" y="1259"/>
                    <a:pt x="326" y="1221"/>
                  </a:cubicBezTo>
                  <a:cubicBezTo>
                    <a:pt x="249" y="1163"/>
                    <a:pt x="173" y="1106"/>
                    <a:pt x="96" y="1029"/>
                  </a:cubicBezTo>
                  <a:lnTo>
                    <a:pt x="0" y="1336"/>
                  </a:lnTo>
                  <a:cubicBezTo>
                    <a:pt x="77" y="1393"/>
                    <a:pt x="153" y="1450"/>
                    <a:pt x="230" y="1508"/>
                  </a:cubicBezTo>
                  <a:cubicBezTo>
                    <a:pt x="326" y="1546"/>
                    <a:pt x="402" y="1584"/>
                    <a:pt x="517" y="1623"/>
                  </a:cubicBezTo>
                  <a:cubicBezTo>
                    <a:pt x="642" y="1661"/>
                    <a:pt x="761" y="1680"/>
                    <a:pt x="874" y="1680"/>
                  </a:cubicBezTo>
                  <a:cubicBezTo>
                    <a:pt x="986" y="1680"/>
                    <a:pt x="1091" y="1661"/>
                    <a:pt x="1187" y="1623"/>
                  </a:cubicBezTo>
                  <a:cubicBezTo>
                    <a:pt x="1378" y="1527"/>
                    <a:pt x="1512" y="1355"/>
                    <a:pt x="1589" y="1125"/>
                  </a:cubicBezTo>
                  <a:cubicBezTo>
                    <a:pt x="1666" y="876"/>
                    <a:pt x="1666" y="666"/>
                    <a:pt x="1551" y="474"/>
                  </a:cubicBezTo>
                  <a:cubicBezTo>
                    <a:pt x="1455" y="302"/>
                    <a:pt x="1283" y="168"/>
                    <a:pt x="1034" y="72"/>
                  </a:cubicBezTo>
                  <a:cubicBezTo>
                    <a:pt x="919" y="53"/>
                    <a:pt x="823" y="15"/>
                    <a:pt x="709" y="15"/>
                  </a:cubicBezTo>
                  <a:cubicBezTo>
                    <a:pt x="651" y="5"/>
                    <a:pt x="594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1664575" y="1565200"/>
              <a:ext cx="12925" cy="13400"/>
            </a:xfrm>
            <a:custGeom>
              <a:avLst/>
              <a:gdLst/>
              <a:ahLst/>
              <a:cxnLst/>
              <a:rect l="l" t="t" r="r" b="b"/>
              <a:pathLst>
                <a:path w="517" h="536" extrusionOk="0">
                  <a:moveTo>
                    <a:pt x="172" y="0"/>
                  </a:moveTo>
                  <a:lnTo>
                    <a:pt x="0" y="364"/>
                  </a:lnTo>
                  <a:lnTo>
                    <a:pt x="325" y="536"/>
                  </a:lnTo>
                  <a:lnTo>
                    <a:pt x="517" y="17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1608100" y="1542225"/>
              <a:ext cx="43575" cy="41650"/>
            </a:xfrm>
            <a:custGeom>
              <a:avLst/>
              <a:gdLst/>
              <a:ahLst/>
              <a:cxnLst/>
              <a:rect l="l" t="t" r="r" b="b"/>
              <a:pathLst>
                <a:path w="1743" h="1666" extrusionOk="0">
                  <a:moveTo>
                    <a:pt x="862" y="0"/>
                  </a:moveTo>
                  <a:cubicBezTo>
                    <a:pt x="747" y="19"/>
                    <a:pt x="613" y="96"/>
                    <a:pt x="517" y="230"/>
                  </a:cubicBezTo>
                  <a:cubicBezTo>
                    <a:pt x="441" y="345"/>
                    <a:pt x="422" y="441"/>
                    <a:pt x="441" y="536"/>
                  </a:cubicBezTo>
                  <a:cubicBezTo>
                    <a:pt x="460" y="651"/>
                    <a:pt x="517" y="766"/>
                    <a:pt x="651" y="881"/>
                  </a:cubicBezTo>
                  <a:lnTo>
                    <a:pt x="766" y="1015"/>
                  </a:lnTo>
                  <a:cubicBezTo>
                    <a:pt x="823" y="1072"/>
                    <a:pt x="862" y="1130"/>
                    <a:pt x="862" y="1168"/>
                  </a:cubicBezTo>
                  <a:cubicBezTo>
                    <a:pt x="881" y="1206"/>
                    <a:pt x="862" y="1244"/>
                    <a:pt x="843" y="1264"/>
                  </a:cubicBezTo>
                  <a:cubicBezTo>
                    <a:pt x="814" y="1307"/>
                    <a:pt x="785" y="1328"/>
                    <a:pt x="748" y="1328"/>
                  </a:cubicBezTo>
                  <a:cubicBezTo>
                    <a:pt x="736" y="1328"/>
                    <a:pt x="723" y="1326"/>
                    <a:pt x="709" y="1321"/>
                  </a:cubicBezTo>
                  <a:cubicBezTo>
                    <a:pt x="670" y="1321"/>
                    <a:pt x="594" y="1302"/>
                    <a:pt x="517" y="1244"/>
                  </a:cubicBezTo>
                  <a:cubicBezTo>
                    <a:pt x="460" y="1187"/>
                    <a:pt x="402" y="1149"/>
                    <a:pt x="345" y="1072"/>
                  </a:cubicBezTo>
                  <a:cubicBezTo>
                    <a:pt x="288" y="1015"/>
                    <a:pt x="249" y="938"/>
                    <a:pt x="192" y="862"/>
                  </a:cubicBezTo>
                  <a:lnTo>
                    <a:pt x="0" y="1130"/>
                  </a:lnTo>
                  <a:cubicBezTo>
                    <a:pt x="58" y="1206"/>
                    <a:pt x="134" y="1283"/>
                    <a:pt x="192" y="1340"/>
                  </a:cubicBezTo>
                  <a:cubicBezTo>
                    <a:pt x="268" y="1398"/>
                    <a:pt x="326" y="1455"/>
                    <a:pt x="402" y="1512"/>
                  </a:cubicBezTo>
                  <a:cubicBezTo>
                    <a:pt x="555" y="1627"/>
                    <a:pt x="689" y="1666"/>
                    <a:pt x="823" y="1666"/>
                  </a:cubicBezTo>
                  <a:cubicBezTo>
                    <a:pt x="957" y="1646"/>
                    <a:pt x="1072" y="1589"/>
                    <a:pt x="1168" y="1455"/>
                  </a:cubicBezTo>
                  <a:cubicBezTo>
                    <a:pt x="1225" y="1359"/>
                    <a:pt x="1264" y="1264"/>
                    <a:pt x="1245" y="1149"/>
                  </a:cubicBezTo>
                  <a:cubicBezTo>
                    <a:pt x="1225" y="1053"/>
                    <a:pt x="1168" y="938"/>
                    <a:pt x="1053" y="823"/>
                  </a:cubicBezTo>
                  <a:lnTo>
                    <a:pt x="957" y="708"/>
                  </a:lnTo>
                  <a:cubicBezTo>
                    <a:pt x="881" y="632"/>
                    <a:pt x="843" y="575"/>
                    <a:pt x="843" y="536"/>
                  </a:cubicBezTo>
                  <a:cubicBezTo>
                    <a:pt x="823" y="498"/>
                    <a:pt x="843" y="460"/>
                    <a:pt x="862" y="421"/>
                  </a:cubicBezTo>
                  <a:cubicBezTo>
                    <a:pt x="890" y="378"/>
                    <a:pt x="919" y="357"/>
                    <a:pt x="956" y="357"/>
                  </a:cubicBezTo>
                  <a:cubicBezTo>
                    <a:pt x="968" y="357"/>
                    <a:pt x="981" y="359"/>
                    <a:pt x="996" y="364"/>
                  </a:cubicBezTo>
                  <a:cubicBezTo>
                    <a:pt x="1053" y="364"/>
                    <a:pt x="1111" y="383"/>
                    <a:pt x="1187" y="441"/>
                  </a:cubicBezTo>
                  <a:cubicBezTo>
                    <a:pt x="1264" y="498"/>
                    <a:pt x="1321" y="555"/>
                    <a:pt x="1379" y="632"/>
                  </a:cubicBezTo>
                  <a:cubicBezTo>
                    <a:pt x="1436" y="708"/>
                    <a:pt x="1493" y="785"/>
                    <a:pt x="1551" y="900"/>
                  </a:cubicBezTo>
                  <a:lnTo>
                    <a:pt x="1742" y="613"/>
                  </a:lnTo>
                  <a:cubicBezTo>
                    <a:pt x="1685" y="536"/>
                    <a:pt x="1627" y="441"/>
                    <a:pt x="1551" y="383"/>
                  </a:cubicBezTo>
                  <a:cubicBezTo>
                    <a:pt x="1474" y="307"/>
                    <a:pt x="1398" y="230"/>
                    <a:pt x="1321" y="173"/>
                  </a:cubicBezTo>
                  <a:cubicBezTo>
                    <a:pt x="1149" y="58"/>
                    <a:pt x="996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1566475" y="1505375"/>
              <a:ext cx="58400" cy="58875"/>
            </a:xfrm>
            <a:custGeom>
              <a:avLst/>
              <a:gdLst/>
              <a:ahLst/>
              <a:cxnLst/>
              <a:rect l="l" t="t" r="r" b="b"/>
              <a:pathLst>
                <a:path w="2336" h="2355" extrusionOk="0">
                  <a:moveTo>
                    <a:pt x="1091" y="0"/>
                  </a:moveTo>
                  <a:lnTo>
                    <a:pt x="0" y="1130"/>
                  </a:lnTo>
                  <a:lnTo>
                    <a:pt x="364" y="1493"/>
                  </a:lnTo>
                  <a:lnTo>
                    <a:pt x="1206" y="1130"/>
                  </a:lnTo>
                  <a:lnTo>
                    <a:pt x="881" y="1991"/>
                  </a:lnTo>
                  <a:lnTo>
                    <a:pt x="1244" y="2355"/>
                  </a:lnTo>
                  <a:lnTo>
                    <a:pt x="2335" y="1225"/>
                  </a:lnTo>
                  <a:lnTo>
                    <a:pt x="2067" y="958"/>
                  </a:lnTo>
                  <a:lnTo>
                    <a:pt x="1263" y="1781"/>
                  </a:lnTo>
                  <a:lnTo>
                    <a:pt x="1589" y="919"/>
                  </a:lnTo>
                  <a:lnTo>
                    <a:pt x="1417" y="747"/>
                  </a:lnTo>
                  <a:lnTo>
                    <a:pt x="555" y="1091"/>
                  </a:lnTo>
                  <a:lnTo>
                    <a:pt x="555" y="1091"/>
                  </a:lnTo>
                  <a:lnTo>
                    <a:pt x="1359" y="268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1553075" y="1491975"/>
              <a:ext cx="37350" cy="32075"/>
            </a:xfrm>
            <a:custGeom>
              <a:avLst/>
              <a:gdLst/>
              <a:ahLst/>
              <a:cxnLst/>
              <a:rect l="l" t="t" r="r" b="b"/>
              <a:pathLst>
                <a:path w="1494" h="1283" extrusionOk="0">
                  <a:moveTo>
                    <a:pt x="1244" y="1"/>
                  </a:moveTo>
                  <a:lnTo>
                    <a:pt x="0" y="977"/>
                  </a:lnTo>
                  <a:lnTo>
                    <a:pt x="268" y="1283"/>
                  </a:lnTo>
                  <a:lnTo>
                    <a:pt x="1493" y="326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1541100" y="1462775"/>
              <a:ext cx="38300" cy="45025"/>
            </a:xfrm>
            <a:custGeom>
              <a:avLst/>
              <a:gdLst/>
              <a:ahLst/>
              <a:cxnLst/>
              <a:rect l="l" t="t" r="r" b="b"/>
              <a:pathLst>
                <a:path w="1532" h="1801" extrusionOk="0">
                  <a:moveTo>
                    <a:pt x="939" y="1"/>
                  </a:moveTo>
                  <a:lnTo>
                    <a:pt x="671" y="173"/>
                  </a:lnTo>
                  <a:lnTo>
                    <a:pt x="1053" y="767"/>
                  </a:lnTo>
                  <a:lnTo>
                    <a:pt x="1" y="1456"/>
                  </a:lnTo>
                  <a:lnTo>
                    <a:pt x="230" y="1800"/>
                  </a:lnTo>
                  <a:lnTo>
                    <a:pt x="1532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1515275" y="1434550"/>
              <a:ext cx="47400" cy="42150"/>
            </a:xfrm>
            <a:custGeom>
              <a:avLst/>
              <a:gdLst/>
              <a:ahLst/>
              <a:cxnLst/>
              <a:rect l="l" t="t" r="r" b="b"/>
              <a:pathLst>
                <a:path w="1896" h="1686" extrusionOk="0">
                  <a:moveTo>
                    <a:pt x="1417" y="1"/>
                  </a:moveTo>
                  <a:lnTo>
                    <a:pt x="1129" y="135"/>
                  </a:lnTo>
                  <a:lnTo>
                    <a:pt x="1455" y="766"/>
                  </a:lnTo>
                  <a:lnTo>
                    <a:pt x="1129" y="919"/>
                  </a:lnTo>
                  <a:lnTo>
                    <a:pt x="842" y="345"/>
                  </a:lnTo>
                  <a:lnTo>
                    <a:pt x="555" y="479"/>
                  </a:lnTo>
                  <a:lnTo>
                    <a:pt x="842" y="1073"/>
                  </a:lnTo>
                  <a:lnTo>
                    <a:pt x="574" y="1187"/>
                  </a:lnTo>
                  <a:lnTo>
                    <a:pt x="287" y="575"/>
                  </a:lnTo>
                  <a:lnTo>
                    <a:pt x="0" y="709"/>
                  </a:lnTo>
                  <a:lnTo>
                    <a:pt x="479" y="1685"/>
                  </a:lnTo>
                  <a:lnTo>
                    <a:pt x="1895" y="996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1499950" y="1407750"/>
              <a:ext cx="45000" cy="37825"/>
            </a:xfrm>
            <a:custGeom>
              <a:avLst/>
              <a:gdLst/>
              <a:ahLst/>
              <a:cxnLst/>
              <a:rect l="l" t="t" r="r" b="b"/>
              <a:pathLst>
                <a:path w="1800" h="1513" extrusionOk="0">
                  <a:moveTo>
                    <a:pt x="1" y="1"/>
                  </a:moveTo>
                  <a:lnTo>
                    <a:pt x="135" y="422"/>
                  </a:lnTo>
                  <a:lnTo>
                    <a:pt x="785" y="575"/>
                  </a:lnTo>
                  <a:lnTo>
                    <a:pt x="364" y="1092"/>
                  </a:lnTo>
                  <a:lnTo>
                    <a:pt x="498" y="1513"/>
                  </a:lnTo>
                  <a:lnTo>
                    <a:pt x="1187" y="671"/>
                  </a:lnTo>
                  <a:lnTo>
                    <a:pt x="1800" y="460"/>
                  </a:lnTo>
                  <a:lnTo>
                    <a:pt x="1685" y="77"/>
                  </a:lnTo>
                  <a:lnTo>
                    <a:pt x="1053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1492300" y="1352375"/>
              <a:ext cx="41650" cy="32125"/>
            </a:xfrm>
            <a:custGeom>
              <a:avLst/>
              <a:gdLst/>
              <a:ahLst/>
              <a:cxnLst/>
              <a:rect l="l" t="t" r="r" b="b"/>
              <a:pathLst>
                <a:path w="1666" h="1285" extrusionOk="0">
                  <a:moveTo>
                    <a:pt x="536" y="474"/>
                  </a:moveTo>
                  <a:cubicBezTo>
                    <a:pt x="632" y="474"/>
                    <a:pt x="689" y="474"/>
                    <a:pt x="747" y="512"/>
                  </a:cubicBezTo>
                  <a:cubicBezTo>
                    <a:pt x="785" y="531"/>
                    <a:pt x="823" y="589"/>
                    <a:pt x="823" y="646"/>
                  </a:cubicBezTo>
                  <a:cubicBezTo>
                    <a:pt x="843" y="723"/>
                    <a:pt x="823" y="780"/>
                    <a:pt x="785" y="819"/>
                  </a:cubicBezTo>
                  <a:cubicBezTo>
                    <a:pt x="747" y="857"/>
                    <a:pt x="670" y="895"/>
                    <a:pt x="594" y="895"/>
                  </a:cubicBezTo>
                  <a:cubicBezTo>
                    <a:pt x="566" y="901"/>
                    <a:pt x="539" y="903"/>
                    <a:pt x="515" y="903"/>
                  </a:cubicBezTo>
                  <a:cubicBezTo>
                    <a:pt x="456" y="903"/>
                    <a:pt x="410" y="890"/>
                    <a:pt x="383" y="876"/>
                  </a:cubicBezTo>
                  <a:cubicBezTo>
                    <a:pt x="326" y="838"/>
                    <a:pt x="288" y="799"/>
                    <a:pt x="288" y="723"/>
                  </a:cubicBezTo>
                  <a:cubicBezTo>
                    <a:pt x="288" y="646"/>
                    <a:pt x="288" y="608"/>
                    <a:pt x="345" y="551"/>
                  </a:cubicBezTo>
                  <a:cubicBezTo>
                    <a:pt x="383" y="512"/>
                    <a:pt x="441" y="493"/>
                    <a:pt x="536" y="474"/>
                  </a:cubicBezTo>
                  <a:close/>
                  <a:moveTo>
                    <a:pt x="918" y="0"/>
                  </a:moveTo>
                  <a:cubicBezTo>
                    <a:pt x="858" y="0"/>
                    <a:pt x="795" y="5"/>
                    <a:pt x="728" y="15"/>
                  </a:cubicBezTo>
                  <a:cubicBezTo>
                    <a:pt x="479" y="53"/>
                    <a:pt x="307" y="129"/>
                    <a:pt x="173" y="263"/>
                  </a:cubicBezTo>
                  <a:cubicBezTo>
                    <a:pt x="58" y="397"/>
                    <a:pt x="0" y="551"/>
                    <a:pt x="39" y="761"/>
                  </a:cubicBezTo>
                  <a:cubicBezTo>
                    <a:pt x="58" y="933"/>
                    <a:pt x="134" y="1087"/>
                    <a:pt x="249" y="1182"/>
                  </a:cubicBezTo>
                  <a:cubicBezTo>
                    <a:pt x="338" y="1256"/>
                    <a:pt x="439" y="1285"/>
                    <a:pt x="560" y="1285"/>
                  </a:cubicBezTo>
                  <a:cubicBezTo>
                    <a:pt x="595" y="1285"/>
                    <a:pt x="632" y="1282"/>
                    <a:pt x="670" y="1278"/>
                  </a:cubicBezTo>
                  <a:cubicBezTo>
                    <a:pt x="823" y="1259"/>
                    <a:pt x="938" y="1201"/>
                    <a:pt x="1015" y="1087"/>
                  </a:cubicBezTo>
                  <a:cubicBezTo>
                    <a:pt x="1091" y="972"/>
                    <a:pt x="1130" y="838"/>
                    <a:pt x="1111" y="685"/>
                  </a:cubicBezTo>
                  <a:cubicBezTo>
                    <a:pt x="1091" y="627"/>
                    <a:pt x="1072" y="570"/>
                    <a:pt x="1053" y="512"/>
                  </a:cubicBezTo>
                  <a:cubicBezTo>
                    <a:pt x="1034" y="474"/>
                    <a:pt x="996" y="417"/>
                    <a:pt x="957" y="378"/>
                  </a:cubicBezTo>
                  <a:cubicBezTo>
                    <a:pt x="1091" y="378"/>
                    <a:pt x="1187" y="397"/>
                    <a:pt x="1264" y="455"/>
                  </a:cubicBezTo>
                  <a:cubicBezTo>
                    <a:pt x="1340" y="512"/>
                    <a:pt x="1379" y="608"/>
                    <a:pt x="1398" y="723"/>
                  </a:cubicBezTo>
                  <a:cubicBezTo>
                    <a:pt x="1417" y="780"/>
                    <a:pt x="1417" y="838"/>
                    <a:pt x="1398" y="895"/>
                  </a:cubicBezTo>
                  <a:cubicBezTo>
                    <a:pt x="1398" y="953"/>
                    <a:pt x="1379" y="1029"/>
                    <a:pt x="1359" y="1087"/>
                  </a:cubicBezTo>
                  <a:lnTo>
                    <a:pt x="1646" y="1048"/>
                  </a:lnTo>
                  <a:cubicBezTo>
                    <a:pt x="1666" y="991"/>
                    <a:pt x="1666" y="914"/>
                    <a:pt x="1666" y="857"/>
                  </a:cubicBezTo>
                  <a:cubicBezTo>
                    <a:pt x="1666" y="780"/>
                    <a:pt x="1666" y="704"/>
                    <a:pt x="1666" y="627"/>
                  </a:cubicBezTo>
                  <a:cubicBezTo>
                    <a:pt x="1627" y="417"/>
                    <a:pt x="1532" y="244"/>
                    <a:pt x="1359" y="129"/>
                  </a:cubicBezTo>
                  <a:cubicBezTo>
                    <a:pt x="1245" y="43"/>
                    <a:pt x="1097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1490850" y="1314450"/>
              <a:ext cx="41200" cy="32650"/>
            </a:xfrm>
            <a:custGeom>
              <a:avLst/>
              <a:gdLst/>
              <a:ahLst/>
              <a:cxnLst/>
              <a:rect l="l" t="t" r="r" b="b"/>
              <a:pathLst>
                <a:path w="1648" h="1306" extrusionOk="0">
                  <a:moveTo>
                    <a:pt x="670" y="414"/>
                  </a:moveTo>
                  <a:cubicBezTo>
                    <a:pt x="717" y="414"/>
                    <a:pt x="768" y="416"/>
                    <a:pt x="824" y="421"/>
                  </a:cubicBezTo>
                  <a:cubicBezTo>
                    <a:pt x="1015" y="421"/>
                    <a:pt x="1169" y="441"/>
                    <a:pt x="1245" y="498"/>
                  </a:cubicBezTo>
                  <a:cubicBezTo>
                    <a:pt x="1322" y="536"/>
                    <a:pt x="1360" y="594"/>
                    <a:pt x="1360" y="689"/>
                  </a:cubicBezTo>
                  <a:cubicBezTo>
                    <a:pt x="1360" y="766"/>
                    <a:pt x="1303" y="823"/>
                    <a:pt x="1226" y="862"/>
                  </a:cubicBezTo>
                  <a:cubicBezTo>
                    <a:pt x="1149" y="900"/>
                    <a:pt x="996" y="900"/>
                    <a:pt x="805" y="900"/>
                  </a:cubicBezTo>
                  <a:cubicBezTo>
                    <a:pt x="613" y="881"/>
                    <a:pt x="460" y="862"/>
                    <a:pt x="384" y="823"/>
                  </a:cubicBezTo>
                  <a:cubicBezTo>
                    <a:pt x="307" y="785"/>
                    <a:pt x="269" y="709"/>
                    <a:pt x="288" y="632"/>
                  </a:cubicBezTo>
                  <a:cubicBezTo>
                    <a:pt x="288" y="536"/>
                    <a:pt x="326" y="479"/>
                    <a:pt x="403" y="441"/>
                  </a:cubicBezTo>
                  <a:cubicBezTo>
                    <a:pt x="471" y="427"/>
                    <a:pt x="557" y="414"/>
                    <a:pt x="670" y="414"/>
                  </a:cubicBezTo>
                  <a:close/>
                  <a:moveTo>
                    <a:pt x="843" y="0"/>
                  </a:moveTo>
                  <a:cubicBezTo>
                    <a:pt x="594" y="0"/>
                    <a:pt x="384" y="39"/>
                    <a:pt x="231" y="154"/>
                  </a:cubicBezTo>
                  <a:cubicBezTo>
                    <a:pt x="97" y="249"/>
                    <a:pt x="20" y="402"/>
                    <a:pt x="1" y="613"/>
                  </a:cubicBezTo>
                  <a:cubicBezTo>
                    <a:pt x="1" y="823"/>
                    <a:pt x="58" y="977"/>
                    <a:pt x="192" y="1111"/>
                  </a:cubicBezTo>
                  <a:cubicBezTo>
                    <a:pt x="326" y="1225"/>
                    <a:pt x="518" y="1283"/>
                    <a:pt x="786" y="1302"/>
                  </a:cubicBezTo>
                  <a:cubicBezTo>
                    <a:pt x="820" y="1304"/>
                    <a:pt x="854" y="1306"/>
                    <a:pt x="886" y="1306"/>
                  </a:cubicBezTo>
                  <a:cubicBezTo>
                    <a:pt x="1103" y="1306"/>
                    <a:pt x="1265" y="1251"/>
                    <a:pt x="1398" y="1168"/>
                  </a:cubicBezTo>
                  <a:cubicBezTo>
                    <a:pt x="1551" y="1053"/>
                    <a:pt x="1628" y="900"/>
                    <a:pt x="1628" y="689"/>
                  </a:cubicBezTo>
                  <a:cubicBezTo>
                    <a:pt x="1647" y="498"/>
                    <a:pt x="1571" y="326"/>
                    <a:pt x="1437" y="211"/>
                  </a:cubicBezTo>
                  <a:cubicBezTo>
                    <a:pt x="1303" y="96"/>
                    <a:pt x="1111" y="20"/>
                    <a:pt x="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1504750" y="1269000"/>
              <a:ext cx="31600" cy="28250"/>
            </a:xfrm>
            <a:custGeom>
              <a:avLst/>
              <a:gdLst/>
              <a:ahLst/>
              <a:cxnLst/>
              <a:rect l="l" t="t" r="r" b="b"/>
              <a:pathLst>
                <a:path w="1264" h="1130" extrusionOk="0">
                  <a:moveTo>
                    <a:pt x="153" y="0"/>
                  </a:moveTo>
                  <a:cubicBezTo>
                    <a:pt x="134" y="77"/>
                    <a:pt x="96" y="172"/>
                    <a:pt x="77" y="230"/>
                  </a:cubicBezTo>
                  <a:cubicBezTo>
                    <a:pt x="57" y="306"/>
                    <a:pt x="38" y="383"/>
                    <a:pt x="19" y="459"/>
                  </a:cubicBezTo>
                  <a:cubicBezTo>
                    <a:pt x="0" y="632"/>
                    <a:pt x="0" y="766"/>
                    <a:pt x="57" y="861"/>
                  </a:cubicBezTo>
                  <a:cubicBezTo>
                    <a:pt x="96" y="957"/>
                    <a:pt x="172" y="1015"/>
                    <a:pt x="306" y="1034"/>
                  </a:cubicBezTo>
                  <a:cubicBezTo>
                    <a:pt x="335" y="1038"/>
                    <a:pt x="361" y="1041"/>
                    <a:pt x="386" y="1041"/>
                  </a:cubicBezTo>
                  <a:cubicBezTo>
                    <a:pt x="459" y="1041"/>
                    <a:pt x="517" y="1019"/>
                    <a:pt x="574" y="976"/>
                  </a:cubicBezTo>
                  <a:cubicBezTo>
                    <a:pt x="632" y="919"/>
                    <a:pt x="689" y="804"/>
                    <a:pt x="747" y="632"/>
                  </a:cubicBezTo>
                  <a:lnTo>
                    <a:pt x="766" y="574"/>
                  </a:lnTo>
                  <a:cubicBezTo>
                    <a:pt x="785" y="498"/>
                    <a:pt x="804" y="459"/>
                    <a:pt x="823" y="421"/>
                  </a:cubicBezTo>
                  <a:cubicBezTo>
                    <a:pt x="842" y="402"/>
                    <a:pt x="881" y="402"/>
                    <a:pt x="900" y="402"/>
                  </a:cubicBezTo>
                  <a:cubicBezTo>
                    <a:pt x="938" y="402"/>
                    <a:pt x="976" y="440"/>
                    <a:pt x="995" y="479"/>
                  </a:cubicBezTo>
                  <a:cubicBezTo>
                    <a:pt x="995" y="517"/>
                    <a:pt x="995" y="574"/>
                    <a:pt x="995" y="651"/>
                  </a:cubicBezTo>
                  <a:cubicBezTo>
                    <a:pt x="976" y="727"/>
                    <a:pt x="957" y="804"/>
                    <a:pt x="919" y="881"/>
                  </a:cubicBezTo>
                  <a:cubicBezTo>
                    <a:pt x="900" y="957"/>
                    <a:pt x="861" y="1015"/>
                    <a:pt x="804" y="1091"/>
                  </a:cubicBezTo>
                  <a:lnTo>
                    <a:pt x="1091" y="1129"/>
                  </a:lnTo>
                  <a:cubicBezTo>
                    <a:pt x="1129" y="1053"/>
                    <a:pt x="1168" y="976"/>
                    <a:pt x="1187" y="900"/>
                  </a:cubicBezTo>
                  <a:cubicBezTo>
                    <a:pt x="1206" y="804"/>
                    <a:pt x="1225" y="727"/>
                    <a:pt x="1244" y="651"/>
                  </a:cubicBezTo>
                  <a:cubicBezTo>
                    <a:pt x="1263" y="479"/>
                    <a:pt x="1263" y="325"/>
                    <a:pt x="1206" y="230"/>
                  </a:cubicBezTo>
                  <a:cubicBezTo>
                    <a:pt x="1168" y="134"/>
                    <a:pt x="1091" y="77"/>
                    <a:pt x="957" y="57"/>
                  </a:cubicBezTo>
                  <a:cubicBezTo>
                    <a:pt x="928" y="53"/>
                    <a:pt x="901" y="50"/>
                    <a:pt x="875" y="50"/>
                  </a:cubicBezTo>
                  <a:cubicBezTo>
                    <a:pt x="797" y="50"/>
                    <a:pt x="732" y="72"/>
                    <a:pt x="689" y="115"/>
                  </a:cubicBezTo>
                  <a:cubicBezTo>
                    <a:pt x="613" y="172"/>
                    <a:pt x="555" y="287"/>
                    <a:pt x="498" y="479"/>
                  </a:cubicBezTo>
                  <a:lnTo>
                    <a:pt x="479" y="536"/>
                  </a:lnTo>
                  <a:cubicBezTo>
                    <a:pt x="459" y="593"/>
                    <a:pt x="440" y="651"/>
                    <a:pt x="421" y="670"/>
                  </a:cubicBezTo>
                  <a:cubicBezTo>
                    <a:pt x="408" y="684"/>
                    <a:pt x="394" y="697"/>
                    <a:pt x="374" y="697"/>
                  </a:cubicBezTo>
                  <a:cubicBezTo>
                    <a:pt x="365" y="697"/>
                    <a:pt x="356" y="695"/>
                    <a:pt x="345" y="689"/>
                  </a:cubicBezTo>
                  <a:cubicBezTo>
                    <a:pt x="306" y="689"/>
                    <a:pt x="287" y="670"/>
                    <a:pt x="268" y="632"/>
                  </a:cubicBezTo>
                  <a:cubicBezTo>
                    <a:pt x="268" y="593"/>
                    <a:pt x="268" y="536"/>
                    <a:pt x="268" y="479"/>
                  </a:cubicBezTo>
                  <a:cubicBezTo>
                    <a:pt x="287" y="402"/>
                    <a:pt x="306" y="345"/>
                    <a:pt x="325" y="268"/>
                  </a:cubicBezTo>
                  <a:cubicBezTo>
                    <a:pt x="364" y="191"/>
                    <a:pt x="402" y="115"/>
                    <a:pt x="440" y="3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1508575" y="1209175"/>
              <a:ext cx="42600" cy="41125"/>
            </a:xfrm>
            <a:custGeom>
              <a:avLst/>
              <a:gdLst/>
              <a:ahLst/>
              <a:cxnLst/>
              <a:rect l="l" t="t" r="r" b="b"/>
              <a:pathLst>
                <a:path w="1704" h="1645" extrusionOk="0">
                  <a:moveTo>
                    <a:pt x="383" y="0"/>
                  </a:moveTo>
                  <a:cubicBezTo>
                    <a:pt x="326" y="58"/>
                    <a:pt x="268" y="134"/>
                    <a:pt x="211" y="230"/>
                  </a:cubicBezTo>
                  <a:cubicBezTo>
                    <a:pt x="153" y="307"/>
                    <a:pt x="115" y="402"/>
                    <a:pt x="77" y="498"/>
                  </a:cubicBezTo>
                  <a:cubicBezTo>
                    <a:pt x="0" y="747"/>
                    <a:pt x="0" y="977"/>
                    <a:pt x="77" y="1168"/>
                  </a:cubicBezTo>
                  <a:cubicBezTo>
                    <a:pt x="153" y="1359"/>
                    <a:pt x="326" y="1513"/>
                    <a:pt x="555" y="1589"/>
                  </a:cubicBezTo>
                  <a:cubicBezTo>
                    <a:pt x="673" y="1625"/>
                    <a:pt x="782" y="1644"/>
                    <a:pt x="884" y="1644"/>
                  </a:cubicBezTo>
                  <a:cubicBezTo>
                    <a:pt x="999" y="1644"/>
                    <a:pt x="1105" y="1621"/>
                    <a:pt x="1206" y="1570"/>
                  </a:cubicBezTo>
                  <a:cubicBezTo>
                    <a:pt x="1378" y="1474"/>
                    <a:pt x="1531" y="1302"/>
                    <a:pt x="1608" y="1053"/>
                  </a:cubicBezTo>
                  <a:cubicBezTo>
                    <a:pt x="1646" y="958"/>
                    <a:pt x="1685" y="843"/>
                    <a:pt x="1685" y="728"/>
                  </a:cubicBezTo>
                  <a:cubicBezTo>
                    <a:pt x="1704" y="613"/>
                    <a:pt x="1704" y="517"/>
                    <a:pt x="1685" y="402"/>
                  </a:cubicBezTo>
                  <a:lnTo>
                    <a:pt x="976" y="154"/>
                  </a:lnTo>
                  <a:lnTo>
                    <a:pt x="766" y="747"/>
                  </a:lnTo>
                  <a:lnTo>
                    <a:pt x="1015" y="824"/>
                  </a:lnTo>
                  <a:lnTo>
                    <a:pt x="1110" y="594"/>
                  </a:lnTo>
                  <a:lnTo>
                    <a:pt x="1397" y="709"/>
                  </a:lnTo>
                  <a:cubicBezTo>
                    <a:pt x="1397" y="728"/>
                    <a:pt x="1397" y="766"/>
                    <a:pt x="1378" y="804"/>
                  </a:cubicBezTo>
                  <a:cubicBezTo>
                    <a:pt x="1378" y="843"/>
                    <a:pt x="1359" y="881"/>
                    <a:pt x="1359" y="919"/>
                  </a:cubicBezTo>
                  <a:cubicBezTo>
                    <a:pt x="1302" y="1053"/>
                    <a:pt x="1225" y="1149"/>
                    <a:pt x="1110" y="1206"/>
                  </a:cubicBezTo>
                  <a:cubicBezTo>
                    <a:pt x="1062" y="1230"/>
                    <a:pt x="1011" y="1241"/>
                    <a:pt x="956" y="1241"/>
                  </a:cubicBezTo>
                  <a:cubicBezTo>
                    <a:pt x="880" y="1241"/>
                    <a:pt x="797" y="1221"/>
                    <a:pt x="708" y="1187"/>
                  </a:cubicBezTo>
                  <a:cubicBezTo>
                    <a:pt x="536" y="1149"/>
                    <a:pt x="440" y="1053"/>
                    <a:pt x="383" y="938"/>
                  </a:cubicBezTo>
                  <a:cubicBezTo>
                    <a:pt x="326" y="824"/>
                    <a:pt x="326" y="690"/>
                    <a:pt x="383" y="556"/>
                  </a:cubicBezTo>
                  <a:cubicBezTo>
                    <a:pt x="402" y="460"/>
                    <a:pt x="440" y="383"/>
                    <a:pt x="498" y="307"/>
                  </a:cubicBezTo>
                  <a:cubicBezTo>
                    <a:pt x="555" y="249"/>
                    <a:pt x="613" y="173"/>
                    <a:pt x="689" y="96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1525800" y="1178075"/>
              <a:ext cx="47400" cy="42125"/>
            </a:xfrm>
            <a:custGeom>
              <a:avLst/>
              <a:gdLst/>
              <a:ahLst/>
              <a:cxnLst/>
              <a:rect l="l" t="t" r="r" b="b"/>
              <a:pathLst>
                <a:path w="1896" h="1685" extrusionOk="0">
                  <a:moveTo>
                    <a:pt x="440" y="383"/>
                  </a:moveTo>
                  <a:lnTo>
                    <a:pt x="1091" y="498"/>
                  </a:lnTo>
                  <a:lnTo>
                    <a:pt x="881" y="862"/>
                  </a:lnTo>
                  <a:lnTo>
                    <a:pt x="440" y="383"/>
                  </a:lnTo>
                  <a:close/>
                  <a:moveTo>
                    <a:pt x="230" y="0"/>
                  </a:moveTo>
                  <a:lnTo>
                    <a:pt x="0" y="421"/>
                  </a:lnTo>
                  <a:lnTo>
                    <a:pt x="1110" y="1685"/>
                  </a:lnTo>
                  <a:lnTo>
                    <a:pt x="1302" y="1321"/>
                  </a:lnTo>
                  <a:lnTo>
                    <a:pt x="1091" y="1091"/>
                  </a:lnTo>
                  <a:lnTo>
                    <a:pt x="1398" y="536"/>
                  </a:lnTo>
                  <a:lnTo>
                    <a:pt x="1704" y="594"/>
                  </a:lnTo>
                  <a:lnTo>
                    <a:pt x="1895" y="23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1545425" y="1128775"/>
              <a:ext cx="52175" cy="51725"/>
            </a:xfrm>
            <a:custGeom>
              <a:avLst/>
              <a:gdLst/>
              <a:ahLst/>
              <a:cxnLst/>
              <a:rect l="l" t="t" r="r" b="b"/>
              <a:pathLst>
                <a:path w="2087" h="2069" extrusionOk="0">
                  <a:moveTo>
                    <a:pt x="861" y="1"/>
                  </a:moveTo>
                  <a:lnTo>
                    <a:pt x="632" y="288"/>
                  </a:lnTo>
                  <a:lnTo>
                    <a:pt x="1474" y="958"/>
                  </a:lnTo>
                  <a:lnTo>
                    <a:pt x="268" y="747"/>
                  </a:lnTo>
                  <a:lnTo>
                    <a:pt x="0" y="1092"/>
                  </a:lnTo>
                  <a:lnTo>
                    <a:pt x="1225" y="2068"/>
                  </a:lnTo>
                  <a:lnTo>
                    <a:pt x="1455" y="1762"/>
                  </a:lnTo>
                  <a:lnTo>
                    <a:pt x="613" y="1092"/>
                  </a:lnTo>
                  <a:lnTo>
                    <a:pt x="613" y="1092"/>
                  </a:lnTo>
                  <a:lnTo>
                    <a:pt x="1799" y="1322"/>
                  </a:lnTo>
                  <a:lnTo>
                    <a:pt x="2086" y="977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1581775" y="1098150"/>
              <a:ext cx="45500" cy="44525"/>
            </a:xfrm>
            <a:custGeom>
              <a:avLst/>
              <a:gdLst/>
              <a:ahLst/>
              <a:cxnLst/>
              <a:rect l="l" t="t" r="r" b="b"/>
              <a:pathLst>
                <a:path w="1820" h="1781" extrusionOk="0">
                  <a:moveTo>
                    <a:pt x="862" y="1"/>
                  </a:moveTo>
                  <a:cubicBezTo>
                    <a:pt x="785" y="39"/>
                    <a:pt x="690" y="58"/>
                    <a:pt x="613" y="116"/>
                  </a:cubicBezTo>
                  <a:cubicBezTo>
                    <a:pt x="517" y="173"/>
                    <a:pt x="441" y="231"/>
                    <a:pt x="364" y="288"/>
                  </a:cubicBezTo>
                  <a:cubicBezTo>
                    <a:pt x="154" y="479"/>
                    <a:pt x="39" y="671"/>
                    <a:pt x="20" y="881"/>
                  </a:cubicBezTo>
                  <a:cubicBezTo>
                    <a:pt x="1" y="1092"/>
                    <a:pt x="77" y="1283"/>
                    <a:pt x="250" y="1475"/>
                  </a:cubicBezTo>
                  <a:cubicBezTo>
                    <a:pt x="403" y="1666"/>
                    <a:pt x="594" y="1762"/>
                    <a:pt x="805" y="1781"/>
                  </a:cubicBezTo>
                  <a:cubicBezTo>
                    <a:pt x="1015" y="1781"/>
                    <a:pt x="1226" y="1704"/>
                    <a:pt x="1417" y="1532"/>
                  </a:cubicBezTo>
                  <a:cubicBezTo>
                    <a:pt x="1513" y="1456"/>
                    <a:pt x="1589" y="1360"/>
                    <a:pt x="1647" y="1283"/>
                  </a:cubicBezTo>
                  <a:cubicBezTo>
                    <a:pt x="1723" y="1188"/>
                    <a:pt x="1762" y="1092"/>
                    <a:pt x="1819" y="996"/>
                  </a:cubicBezTo>
                  <a:lnTo>
                    <a:pt x="1321" y="422"/>
                  </a:lnTo>
                  <a:lnTo>
                    <a:pt x="843" y="843"/>
                  </a:lnTo>
                  <a:lnTo>
                    <a:pt x="1015" y="1034"/>
                  </a:lnTo>
                  <a:lnTo>
                    <a:pt x="1207" y="881"/>
                  </a:lnTo>
                  <a:lnTo>
                    <a:pt x="1398" y="1111"/>
                  </a:lnTo>
                  <a:cubicBezTo>
                    <a:pt x="1398" y="1130"/>
                    <a:pt x="1379" y="1168"/>
                    <a:pt x="1341" y="1188"/>
                  </a:cubicBezTo>
                  <a:cubicBezTo>
                    <a:pt x="1321" y="1226"/>
                    <a:pt x="1302" y="1245"/>
                    <a:pt x="1264" y="1264"/>
                  </a:cubicBezTo>
                  <a:cubicBezTo>
                    <a:pt x="1149" y="1379"/>
                    <a:pt x="1034" y="1417"/>
                    <a:pt x="900" y="1417"/>
                  </a:cubicBezTo>
                  <a:cubicBezTo>
                    <a:pt x="785" y="1398"/>
                    <a:pt x="671" y="1322"/>
                    <a:pt x="556" y="1207"/>
                  </a:cubicBezTo>
                  <a:cubicBezTo>
                    <a:pt x="441" y="1073"/>
                    <a:pt x="403" y="958"/>
                    <a:pt x="403" y="824"/>
                  </a:cubicBezTo>
                  <a:cubicBezTo>
                    <a:pt x="403" y="709"/>
                    <a:pt x="479" y="594"/>
                    <a:pt x="594" y="479"/>
                  </a:cubicBezTo>
                  <a:cubicBezTo>
                    <a:pt x="651" y="422"/>
                    <a:pt x="728" y="384"/>
                    <a:pt x="805" y="326"/>
                  </a:cubicBezTo>
                  <a:cubicBezTo>
                    <a:pt x="900" y="288"/>
                    <a:pt x="977" y="269"/>
                    <a:pt x="1092" y="250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1641125" y="1100075"/>
              <a:ext cx="13425" cy="13425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326" y="0"/>
                  </a:moveTo>
                  <a:lnTo>
                    <a:pt x="0" y="192"/>
                  </a:lnTo>
                  <a:lnTo>
                    <a:pt x="211" y="536"/>
                  </a:lnTo>
                  <a:lnTo>
                    <a:pt x="536" y="34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1657875" y="1053650"/>
              <a:ext cx="38300" cy="44050"/>
            </a:xfrm>
            <a:custGeom>
              <a:avLst/>
              <a:gdLst/>
              <a:ahLst/>
              <a:cxnLst/>
              <a:rect l="l" t="t" r="r" b="b"/>
              <a:pathLst>
                <a:path w="1532" h="1762" extrusionOk="0">
                  <a:moveTo>
                    <a:pt x="957" y="1"/>
                  </a:moveTo>
                  <a:cubicBezTo>
                    <a:pt x="842" y="20"/>
                    <a:pt x="766" y="39"/>
                    <a:pt x="670" y="58"/>
                  </a:cubicBezTo>
                  <a:cubicBezTo>
                    <a:pt x="574" y="77"/>
                    <a:pt x="498" y="116"/>
                    <a:pt x="421" y="154"/>
                  </a:cubicBezTo>
                  <a:cubicBezTo>
                    <a:pt x="249" y="231"/>
                    <a:pt x="134" y="326"/>
                    <a:pt x="57" y="441"/>
                  </a:cubicBezTo>
                  <a:cubicBezTo>
                    <a:pt x="0" y="556"/>
                    <a:pt x="0" y="690"/>
                    <a:pt x="77" y="824"/>
                  </a:cubicBezTo>
                  <a:cubicBezTo>
                    <a:pt x="115" y="939"/>
                    <a:pt x="191" y="1015"/>
                    <a:pt x="287" y="1054"/>
                  </a:cubicBezTo>
                  <a:cubicBezTo>
                    <a:pt x="346" y="1077"/>
                    <a:pt x="420" y="1094"/>
                    <a:pt x="504" y="1094"/>
                  </a:cubicBezTo>
                  <a:cubicBezTo>
                    <a:pt x="556" y="1094"/>
                    <a:pt x="611" y="1087"/>
                    <a:pt x="670" y="1073"/>
                  </a:cubicBezTo>
                  <a:lnTo>
                    <a:pt x="823" y="1034"/>
                  </a:lnTo>
                  <a:cubicBezTo>
                    <a:pt x="871" y="1025"/>
                    <a:pt x="914" y="1020"/>
                    <a:pt x="950" y="1020"/>
                  </a:cubicBezTo>
                  <a:cubicBezTo>
                    <a:pt x="986" y="1020"/>
                    <a:pt x="1014" y="1025"/>
                    <a:pt x="1034" y="1034"/>
                  </a:cubicBezTo>
                  <a:cubicBezTo>
                    <a:pt x="1072" y="1034"/>
                    <a:pt x="1091" y="1073"/>
                    <a:pt x="1110" y="1111"/>
                  </a:cubicBezTo>
                  <a:cubicBezTo>
                    <a:pt x="1129" y="1168"/>
                    <a:pt x="1129" y="1207"/>
                    <a:pt x="1091" y="1264"/>
                  </a:cubicBezTo>
                  <a:cubicBezTo>
                    <a:pt x="1072" y="1302"/>
                    <a:pt x="1014" y="1341"/>
                    <a:pt x="938" y="1379"/>
                  </a:cubicBezTo>
                  <a:cubicBezTo>
                    <a:pt x="842" y="1417"/>
                    <a:pt x="766" y="1436"/>
                    <a:pt x="670" y="1456"/>
                  </a:cubicBezTo>
                  <a:lnTo>
                    <a:pt x="345" y="1456"/>
                  </a:lnTo>
                  <a:lnTo>
                    <a:pt x="479" y="1762"/>
                  </a:lnTo>
                  <a:cubicBezTo>
                    <a:pt x="593" y="1762"/>
                    <a:pt x="689" y="1743"/>
                    <a:pt x="804" y="1723"/>
                  </a:cubicBezTo>
                  <a:cubicBezTo>
                    <a:pt x="900" y="1704"/>
                    <a:pt x="995" y="1666"/>
                    <a:pt x="1091" y="1628"/>
                  </a:cubicBezTo>
                  <a:cubicBezTo>
                    <a:pt x="1282" y="1551"/>
                    <a:pt x="1397" y="1456"/>
                    <a:pt x="1474" y="1341"/>
                  </a:cubicBezTo>
                  <a:cubicBezTo>
                    <a:pt x="1531" y="1207"/>
                    <a:pt x="1531" y="1073"/>
                    <a:pt x="1455" y="920"/>
                  </a:cubicBezTo>
                  <a:cubicBezTo>
                    <a:pt x="1397" y="805"/>
                    <a:pt x="1321" y="709"/>
                    <a:pt x="1225" y="690"/>
                  </a:cubicBezTo>
                  <a:cubicBezTo>
                    <a:pt x="1177" y="671"/>
                    <a:pt x="1120" y="661"/>
                    <a:pt x="1053" y="661"/>
                  </a:cubicBezTo>
                  <a:cubicBezTo>
                    <a:pt x="986" y="661"/>
                    <a:pt x="909" y="671"/>
                    <a:pt x="823" y="690"/>
                  </a:cubicBezTo>
                  <a:lnTo>
                    <a:pt x="651" y="709"/>
                  </a:lnTo>
                  <a:cubicBezTo>
                    <a:pt x="574" y="728"/>
                    <a:pt x="517" y="728"/>
                    <a:pt x="479" y="728"/>
                  </a:cubicBezTo>
                  <a:cubicBezTo>
                    <a:pt x="440" y="728"/>
                    <a:pt x="402" y="690"/>
                    <a:pt x="402" y="652"/>
                  </a:cubicBezTo>
                  <a:cubicBezTo>
                    <a:pt x="364" y="613"/>
                    <a:pt x="383" y="556"/>
                    <a:pt x="402" y="518"/>
                  </a:cubicBezTo>
                  <a:cubicBezTo>
                    <a:pt x="440" y="479"/>
                    <a:pt x="498" y="441"/>
                    <a:pt x="593" y="403"/>
                  </a:cubicBezTo>
                  <a:cubicBezTo>
                    <a:pt x="651" y="364"/>
                    <a:pt x="727" y="345"/>
                    <a:pt x="823" y="326"/>
                  </a:cubicBezTo>
                  <a:cubicBezTo>
                    <a:pt x="900" y="307"/>
                    <a:pt x="995" y="307"/>
                    <a:pt x="1091" y="307"/>
                  </a:cubicBezTo>
                  <a:lnTo>
                    <a:pt x="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1692325" y="1037400"/>
              <a:ext cx="52175" cy="48825"/>
            </a:xfrm>
            <a:custGeom>
              <a:avLst/>
              <a:gdLst/>
              <a:ahLst/>
              <a:cxnLst/>
              <a:rect l="l" t="t" r="r" b="b"/>
              <a:pathLst>
                <a:path w="2087" h="1953" extrusionOk="0">
                  <a:moveTo>
                    <a:pt x="1704" y="0"/>
                  </a:moveTo>
                  <a:lnTo>
                    <a:pt x="1206" y="134"/>
                  </a:lnTo>
                  <a:lnTo>
                    <a:pt x="1053" y="1034"/>
                  </a:lnTo>
                  <a:lnTo>
                    <a:pt x="498" y="306"/>
                  </a:lnTo>
                  <a:lnTo>
                    <a:pt x="0" y="440"/>
                  </a:lnTo>
                  <a:lnTo>
                    <a:pt x="402" y="1952"/>
                  </a:lnTo>
                  <a:lnTo>
                    <a:pt x="766" y="1857"/>
                  </a:lnTo>
                  <a:lnTo>
                    <a:pt x="479" y="747"/>
                  </a:lnTo>
                  <a:lnTo>
                    <a:pt x="479" y="747"/>
                  </a:lnTo>
                  <a:lnTo>
                    <a:pt x="1053" y="1474"/>
                  </a:lnTo>
                  <a:lnTo>
                    <a:pt x="1302" y="1416"/>
                  </a:lnTo>
                  <a:lnTo>
                    <a:pt x="1436" y="498"/>
                  </a:lnTo>
                  <a:lnTo>
                    <a:pt x="1723" y="1608"/>
                  </a:lnTo>
                  <a:lnTo>
                    <a:pt x="2086" y="1512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1745900" y="1035000"/>
              <a:ext cx="15350" cy="40225"/>
            </a:xfrm>
            <a:custGeom>
              <a:avLst/>
              <a:gdLst/>
              <a:ahLst/>
              <a:cxnLst/>
              <a:rect l="l" t="t" r="r" b="b"/>
              <a:pathLst>
                <a:path w="614" h="1609" extrusionOk="0">
                  <a:moveTo>
                    <a:pt x="403" y="0"/>
                  </a:moveTo>
                  <a:lnTo>
                    <a:pt x="1" y="58"/>
                  </a:lnTo>
                  <a:lnTo>
                    <a:pt x="211" y="1608"/>
                  </a:lnTo>
                  <a:lnTo>
                    <a:pt x="613" y="155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766475" y="1033075"/>
              <a:ext cx="30175" cy="39750"/>
            </a:xfrm>
            <a:custGeom>
              <a:avLst/>
              <a:gdLst/>
              <a:ahLst/>
              <a:cxnLst/>
              <a:rect l="l" t="t" r="r" b="b"/>
              <a:pathLst>
                <a:path w="1207" h="1590" extrusionOk="0">
                  <a:moveTo>
                    <a:pt x="403" y="1"/>
                  </a:moveTo>
                  <a:lnTo>
                    <a:pt x="1" y="20"/>
                  </a:lnTo>
                  <a:lnTo>
                    <a:pt x="97" y="1589"/>
                  </a:lnTo>
                  <a:lnTo>
                    <a:pt x="1207" y="1532"/>
                  </a:lnTo>
                  <a:lnTo>
                    <a:pt x="1188" y="1226"/>
                  </a:lnTo>
                  <a:lnTo>
                    <a:pt x="479" y="126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800450" y="1032600"/>
              <a:ext cx="29700" cy="40700"/>
            </a:xfrm>
            <a:custGeom>
              <a:avLst/>
              <a:gdLst/>
              <a:ahLst/>
              <a:cxnLst/>
              <a:rect l="l" t="t" r="r" b="b"/>
              <a:pathLst>
                <a:path w="1188" h="1628" extrusionOk="0">
                  <a:moveTo>
                    <a:pt x="97" y="1"/>
                  </a:moveTo>
                  <a:lnTo>
                    <a:pt x="1" y="1551"/>
                  </a:lnTo>
                  <a:lnTo>
                    <a:pt x="1111" y="1628"/>
                  </a:lnTo>
                  <a:lnTo>
                    <a:pt x="1130" y="1321"/>
                  </a:lnTo>
                  <a:lnTo>
                    <a:pt x="422" y="1283"/>
                  </a:lnTo>
                  <a:lnTo>
                    <a:pt x="441" y="919"/>
                  </a:lnTo>
                  <a:lnTo>
                    <a:pt x="1092" y="958"/>
                  </a:lnTo>
                  <a:lnTo>
                    <a:pt x="1111" y="651"/>
                  </a:lnTo>
                  <a:lnTo>
                    <a:pt x="460" y="613"/>
                  </a:lnTo>
                  <a:lnTo>
                    <a:pt x="479" y="326"/>
                  </a:lnTo>
                  <a:lnTo>
                    <a:pt x="1169" y="364"/>
                  </a:lnTo>
                  <a:lnTo>
                    <a:pt x="1188" y="58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836825" y="1034525"/>
              <a:ext cx="39275" cy="43075"/>
            </a:xfrm>
            <a:custGeom>
              <a:avLst/>
              <a:gdLst/>
              <a:ahLst/>
              <a:cxnLst/>
              <a:rect l="l" t="t" r="r" b="b"/>
              <a:pathLst>
                <a:path w="1571" h="1723" extrusionOk="0">
                  <a:moveTo>
                    <a:pt x="1" y="0"/>
                  </a:moveTo>
                  <a:lnTo>
                    <a:pt x="422" y="1015"/>
                  </a:lnTo>
                  <a:lnTo>
                    <a:pt x="288" y="1646"/>
                  </a:lnTo>
                  <a:lnTo>
                    <a:pt x="690" y="1723"/>
                  </a:lnTo>
                  <a:lnTo>
                    <a:pt x="805" y="1072"/>
                  </a:lnTo>
                  <a:lnTo>
                    <a:pt x="1570" y="287"/>
                  </a:lnTo>
                  <a:lnTo>
                    <a:pt x="1130" y="211"/>
                  </a:lnTo>
                  <a:lnTo>
                    <a:pt x="671" y="708"/>
                  </a:lnTo>
                  <a:lnTo>
                    <a:pt x="422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5625" y="1051200"/>
              <a:ext cx="36400" cy="40225"/>
            </a:xfrm>
            <a:custGeom>
              <a:avLst/>
              <a:gdLst/>
              <a:ahLst/>
              <a:cxnLst/>
              <a:rect l="l" t="t" r="r" b="b"/>
              <a:pathLst>
                <a:path w="1456" h="1609" extrusionOk="0">
                  <a:moveTo>
                    <a:pt x="848" y="278"/>
                  </a:moveTo>
                  <a:cubicBezTo>
                    <a:pt x="872" y="278"/>
                    <a:pt x="896" y="282"/>
                    <a:pt x="920" y="290"/>
                  </a:cubicBezTo>
                  <a:cubicBezTo>
                    <a:pt x="996" y="309"/>
                    <a:pt x="1035" y="367"/>
                    <a:pt x="1054" y="424"/>
                  </a:cubicBezTo>
                  <a:cubicBezTo>
                    <a:pt x="1073" y="462"/>
                    <a:pt x="1073" y="539"/>
                    <a:pt x="1035" y="635"/>
                  </a:cubicBezTo>
                  <a:cubicBezTo>
                    <a:pt x="996" y="711"/>
                    <a:pt x="958" y="769"/>
                    <a:pt x="901" y="807"/>
                  </a:cubicBezTo>
                  <a:cubicBezTo>
                    <a:pt x="878" y="818"/>
                    <a:pt x="850" y="829"/>
                    <a:pt x="815" y="829"/>
                  </a:cubicBezTo>
                  <a:cubicBezTo>
                    <a:pt x="790" y="829"/>
                    <a:pt x="761" y="823"/>
                    <a:pt x="728" y="807"/>
                  </a:cubicBezTo>
                  <a:cubicBezTo>
                    <a:pt x="671" y="788"/>
                    <a:pt x="633" y="750"/>
                    <a:pt x="613" y="692"/>
                  </a:cubicBezTo>
                  <a:cubicBezTo>
                    <a:pt x="594" y="635"/>
                    <a:pt x="594" y="558"/>
                    <a:pt x="633" y="482"/>
                  </a:cubicBezTo>
                  <a:cubicBezTo>
                    <a:pt x="671" y="386"/>
                    <a:pt x="709" y="329"/>
                    <a:pt x="747" y="309"/>
                  </a:cubicBezTo>
                  <a:cubicBezTo>
                    <a:pt x="781" y="287"/>
                    <a:pt x="815" y="278"/>
                    <a:pt x="848" y="278"/>
                  </a:cubicBezTo>
                  <a:close/>
                  <a:moveTo>
                    <a:pt x="755" y="0"/>
                  </a:moveTo>
                  <a:cubicBezTo>
                    <a:pt x="685" y="0"/>
                    <a:pt x="618" y="15"/>
                    <a:pt x="556" y="41"/>
                  </a:cubicBezTo>
                  <a:cubicBezTo>
                    <a:pt x="403" y="99"/>
                    <a:pt x="307" y="214"/>
                    <a:pt x="250" y="367"/>
                  </a:cubicBezTo>
                  <a:cubicBezTo>
                    <a:pt x="192" y="520"/>
                    <a:pt x="212" y="654"/>
                    <a:pt x="269" y="769"/>
                  </a:cubicBezTo>
                  <a:cubicBezTo>
                    <a:pt x="326" y="884"/>
                    <a:pt x="422" y="979"/>
                    <a:pt x="575" y="1037"/>
                  </a:cubicBezTo>
                  <a:cubicBezTo>
                    <a:pt x="633" y="1056"/>
                    <a:pt x="690" y="1075"/>
                    <a:pt x="747" y="1075"/>
                  </a:cubicBezTo>
                  <a:cubicBezTo>
                    <a:pt x="805" y="1075"/>
                    <a:pt x="862" y="1075"/>
                    <a:pt x="920" y="1056"/>
                  </a:cubicBezTo>
                  <a:lnTo>
                    <a:pt x="920" y="1056"/>
                  </a:lnTo>
                  <a:cubicBezTo>
                    <a:pt x="862" y="1171"/>
                    <a:pt x="786" y="1247"/>
                    <a:pt x="709" y="1286"/>
                  </a:cubicBezTo>
                  <a:cubicBezTo>
                    <a:pt x="661" y="1305"/>
                    <a:pt x="613" y="1314"/>
                    <a:pt x="563" y="1314"/>
                  </a:cubicBezTo>
                  <a:cubicBezTo>
                    <a:pt x="513" y="1314"/>
                    <a:pt x="460" y="1305"/>
                    <a:pt x="403" y="1286"/>
                  </a:cubicBezTo>
                  <a:cubicBezTo>
                    <a:pt x="345" y="1266"/>
                    <a:pt x="307" y="1247"/>
                    <a:pt x="250" y="1209"/>
                  </a:cubicBezTo>
                  <a:cubicBezTo>
                    <a:pt x="212" y="1171"/>
                    <a:pt x="154" y="1132"/>
                    <a:pt x="97" y="1075"/>
                  </a:cubicBezTo>
                  <a:lnTo>
                    <a:pt x="1" y="1343"/>
                  </a:lnTo>
                  <a:cubicBezTo>
                    <a:pt x="58" y="1381"/>
                    <a:pt x="116" y="1420"/>
                    <a:pt x="173" y="1458"/>
                  </a:cubicBezTo>
                  <a:cubicBezTo>
                    <a:pt x="231" y="1496"/>
                    <a:pt x="288" y="1534"/>
                    <a:pt x="365" y="1554"/>
                  </a:cubicBezTo>
                  <a:cubicBezTo>
                    <a:pt x="464" y="1590"/>
                    <a:pt x="559" y="1609"/>
                    <a:pt x="650" y="1609"/>
                  </a:cubicBezTo>
                  <a:cubicBezTo>
                    <a:pt x="752" y="1609"/>
                    <a:pt x="848" y="1585"/>
                    <a:pt x="939" y="1534"/>
                  </a:cubicBezTo>
                  <a:cubicBezTo>
                    <a:pt x="1130" y="1439"/>
                    <a:pt x="1264" y="1266"/>
                    <a:pt x="1341" y="1018"/>
                  </a:cubicBezTo>
                  <a:cubicBezTo>
                    <a:pt x="1437" y="788"/>
                    <a:pt x="1456" y="577"/>
                    <a:pt x="1398" y="424"/>
                  </a:cubicBezTo>
                  <a:cubicBezTo>
                    <a:pt x="1341" y="252"/>
                    <a:pt x="1207" y="118"/>
                    <a:pt x="1015" y="61"/>
                  </a:cubicBezTo>
                  <a:cubicBezTo>
                    <a:pt x="923" y="20"/>
                    <a:pt x="836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919125" y="1067025"/>
              <a:ext cx="36875" cy="40150"/>
            </a:xfrm>
            <a:custGeom>
              <a:avLst/>
              <a:gdLst/>
              <a:ahLst/>
              <a:cxnLst/>
              <a:rect l="l" t="t" r="r" b="b"/>
              <a:pathLst>
                <a:path w="1475" h="1606" extrusionOk="0">
                  <a:moveTo>
                    <a:pt x="895" y="300"/>
                  </a:moveTo>
                  <a:cubicBezTo>
                    <a:pt x="927" y="300"/>
                    <a:pt x="962" y="310"/>
                    <a:pt x="996" y="327"/>
                  </a:cubicBezTo>
                  <a:cubicBezTo>
                    <a:pt x="1073" y="365"/>
                    <a:pt x="1111" y="442"/>
                    <a:pt x="1111" y="519"/>
                  </a:cubicBezTo>
                  <a:cubicBezTo>
                    <a:pt x="1092" y="614"/>
                    <a:pt x="1054" y="748"/>
                    <a:pt x="958" y="921"/>
                  </a:cubicBezTo>
                  <a:cubicBezTo>
                    <a:pt x="862" y="1093"/>
                    <a:pt x="786" y="1208"/>
                    <a:pt x="709" y="1265"/>
                  </a:cubicBezTo>
                  <a:cubicBezTo>
                    <a:pt x="677" y="1297"/>
                    <a:pt x="640" y="1311"/>
                    <a:pt x="600" y="1311"/>
                  </a:cubicBezTo>
                  <a:cubicBezTo>
                    <a:pt x="567" y="1311"/>
                    <a:pt x="533" y="1301"/>
                    <a:pt x="498" y="1284"/>
                  </a:cubicBezTo>
                  <a:cubicBezTo>
                    <a:pt x="422" y="1246"/>
                    <a:pt x="384" y="1169"/>
                    <a:pt x="384" y="1093"/>
                  </a:cubicBezTo>
                  <a:cubicBezTo>
                    <a:pt x="384" y="997"/>
                    <a:pt x="441" y="863"/>
                    <a:pt x="537" y="691"/>
                  </a:cubicBezTo>
                  <a:cubicBezTo>
                    <a:pt x="632" y="519"/>
                    <a:pt x="709" y="404"/>
                    <a:pt x="786" y="346"/>
                  </a:cubicBezTo>
                  <a:cubicBezTo>
                    <a:pt x="817" y="315"/>
                    <a:pt x="855" y="300"/>
                    <a:pt x="895" y="300"/>
                  </a:cubicBezTo>
                  <a:close/>
                  <a:moveTo>
                    <a:pt x="825" y="1"/>
                  </a:moveTo>
                  <a:cubicBezTo>
                    <a:pt x="751" y="1"/>
                    <a:pt x="680" y="15"/>
                    <a:pt x="613" y="40"/>
                  </a:cubicBezTo>
                  <a:cubicBezTo>
                    <a:pt x="441" y="117"/>
                    <a:pt x="307" y="270"/>
                    <a:pt x="173" y="499"/>
                  </a:cubicBezTo>
                  <a:cubicBezTo>
                    <a:pt x="58" y="729"/>
                    <a:pt x="1" y="940"/>
                    <a:pt x="39" y="1112"/>
                  </a:cubicBezTo>
                  <a:cubicBezTo>
                    <a:pt x="77" y="1284"/>
                    <a:pt x="173" y="1418"/>
                    <a:pt x="364" y="1514"/>
                  </a:cubicBezTo>
                  <a:cubicBezTo>
                    <a:pt x="459" y="1577"/>
                    <a:pt x="554" y="1605"/>
                    <a:pt x="649" y="1605"/>
                  </a:cubicBezTo>
                  <a:cubicBezTo>
                    <a:pt x="726" y="1605"/>
                    <a:pt x="804" y="1587"/>
                    <a:pt x="881" y="1552"/>
                  </a:cubicBezTo>
                  <a:cubicBezTo>
                    <a:pt x="1054" y="1495"/>
                    <a:pt x="1188" y="1342"/>
                    <a:pt x="1322" y="1112"/>
                  </a:cubicBezTo>
                  <a:cubicBezTo>
                    <a:pt x="1436" y="882"/>
                    <a:pt x="1475" y="672"/>
                    <a:pt x="1455" y="499"/>
                  </a:cubicBezTo>
                  <a:cubicBezTo>
                    <a:pt x="1417" y="327"/>
                    <a:pt x="1302" y="174"/>
                    <a:pt x="1130" y="78"/>
                  </a:cubicBezTo>
                  <a:cubicBezTo>
                    <a:pt x="1022" y="24"/>
                    <a:pt x="920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958375" y="1083800"/>
              <a:ext cx="19150" cy="15350"/>
            </a:xfrm>
            <a:custGeom>
              <a:avLst/>
              <a:gdLst/>
              <a:ahLst/>
              <a:cxnLst/>
              <a:rect l="l" t="t" r="r" b="b"/>
              <a:pathLst>
                <a:path w="766" h="614" extrusionOk="0">
                  <a:moveTo>
                    <a:pt x="460" y="1"/>
                  </a:moveTo>
                  <a:lnTo>
                    <a:pt x="307" y="250"/>
                  </a:lnTo>
                  <a:lnTo>
                    <a:pt x="0" y="498"/>
                  </a:lnTo>
                  <a:lnTo>
                    <a:pt x="192" y="613"/>
                  </a:lnTo>
                  <a:lnTo>
                    <a:pt x="594" y="441"/>
                  </a:lnTo>
                  <a:lnTo>
                    <a:pt x="766" y="19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957900" y="1101900"/>
              <a:ext cx="36375" cy="33125"/>
            </a:xfrm>
            <a:custGeom>
              <a:avLst/>
              <a:gdLst/>
              <a:ahLst/>
              <a:cxnLst/>
              <a:rect l="l" t="t" r="r" b="b"/>
              <a:pathLst>
                <a:path w="1455" h="1325" extrusionOk="0">
                  <a:moveTo>
                    <a:pt x="722" y="0"/>
                  </a:moveTo>
                  <a:cubicBezTo>
                    <a:pt x="627" y="0"/>
                    <a:pt x="545" y="55"/>
                    <a:pt x="479" y="138"/>
                  </a:cubicBezTo>
                  <a:cubicBezTo>
                    <a:pt x="421" y="234"/>
                    <a:pt x="383" y="310"/>
                    <a:pt x="402" y="406"/>
                  </a:cubicBezTo>
                  <a:cubicBezTo>
                    <a:pt x="421" y="483"/>
                    <a:pt x="479" y="597"/>
                    <a:pt x="613" y="712"/>
                  </a:cubicBezTo>
                  <a:lnTo>
                    <a:pt x="651" y="770"/>
                  </a:lnTo>
                  <a:cubicBezTo>
                    <a:pt x="708" y="808"/>
                    <a:pt x="747" y="865"/>
                    <a:pt x="747" y="884"/>
                  </a:cubicBezTo>
                  <a:cubicBezTo>
                    <a:pt x="766" y="923"/>
                    <a:pt x="747" y="942"/>
                    <a:pt x="728" y="961"/>
                  </a:cubicBezTo>
                  <a:cubicBezTo>
                    <a:pt x="714" y="989"/>
                    <a:pt x="689" y="1007"/>
                    <a:pt x="662" y="1007"/>
                  </a:cubicBezTo>
                  <a:cubicBezTo>
                    <a:pt x="652" y="1007"/>
                    <a:pt x="642" y="1004"/>
                    <a:pt x="632" y="999"/>
                  </a:cubicBezTo>
                  <a:cubicBezTo>
                    <a:pt x="594" y="999"/>
                    <a:pt x="536" y="980"/>
                    <a:pt x="479" y="923"/>
                  </a:cubicBezTo>
                  <a:cubicBezTo>
                    <a:pt x="421" y="865"/>
                    <a:pt x="364" y="827"/>
                    <a:pt x="306" y="750"/>
                  </a:cubicBezTo>
                  <a:cubicBezTo>
                    <a:pt x="268" y="693"/>
                    <a:pt x="211" y="617"/>
                    <a:pt x="172" y="540"/>
                  </a:cubicBezTo>
                  <a:lnTo>
                    <a:pt x="0" y="770"/>
                  </a:lnTo>
                  <a:cubicBezTo>
                    <a:pt x="58" y="846"/>
                    <a:pt x="115" y="904"/>
                    <a:pt x="172" y="980"/>
                  </a:cubicBezTo>
                  <a:cubicBezTo>
                    <a:pt x="230" y="1038"/>
                    <a:pt x="287" y="1095"/>
                    <a:pt x="345" y="1133"/>
                  </a:cubicBezTo>
                  <a:cubicBezTo>
                    <a:pt x="498" y="1248"/>
                    <a:pt x="613" y="1306"/>
                    <a:pt x="728" y="1325"/>
                  </a:cubicBezTo>
                  <a:cubicBezTo>
                    <a:pt x="842" y="1325"/>
                    <a:pt x="938" y="1286"/>
                    <a:pt x="1015" y="1191"/>
                  </a:cubicBezTo>
                  <a:cubicBezTo>
                    <a:pt x="1091" y="1095"/>
                    <a:pt x="1110" y="999"/>
                    <a:pt x="1110" y="923"/>
                  </a:cubicBezTo>
                  <a:cubicBezTo>
                    <a:pt x="1091" y="827"/>
                    <a:pt x="1015" y="712"/>
                    <a:pt x="881" y="578"/>
                  </a:cubicBezTo>
                  <a:lnTo>
                    <a:pt x="823" y="540"/>
                  </a:lnTo>
                  <a:cubicBezTo>
                    <a:pt x="785" y="483"/>
                    <a:pt x="747" y="444"/>
                    <a:pt x="728" y="406"/>
                  </a:cubicBezTo>
                  <a:cubicBezTo>
                    <a:pt x="728" y="387"/>
                    <a:pt x="728" y="368"/>
                    <a:pt x="747" y="329"/>
                  </a:cubicBezTo>
                  <a:cubicBezTo>
                    <a:pt x="760" y="316"/>
                    <a:pt x="783" y="302"/>
                    <a:pt x="809" y="302"/>
                  </a:cubicBezTo>
                  <a:cubicBezTo>
                    <a:pt x="820" y="302"/>
                    <a:pt x="831" y="305"/>
                    <a:pt x="842" y="310"/>
                  </a:cubicBezTo>
                  <a:cubicBezTo>
                    <a:pt x="881" y="310"/>
                    <a:pt x="919" y="329"/>
                    <a:pt x="976" y="387"/>
                  </a:cubicBezTo>
                  <a:cubicBezTo>
                    <a:pt x="1034" y="425"/>
                    <a:pt x="1091" y="483"/>
                    <a:pt x="1129" y="540"/>
                  </a:cubicBezTo>
                  <a:cubicBezTo>
                    <a:pt x="1187" y="597"/>
                    <a:pt x="1225" y="655"/>
                    <a:pt x="1263" y="731"/>
                  </a:cubicBezTo>
                  <a:lnTo>
                    <a:pt x="1455" y="521"/>
                  </a:lnTo>
                  <a:cubicBezTo>
                    <a:pt x="1397" y="444"/>
                    <a:pt x="1340" y="368"/>
                    <a:pt x="1283" y="329"/>
                  </a:cubicBezTo>
                  <a:cubicBezTo>
                    <a:pt x="1225" y="272"/>
                    <a:pt x="1168" y="215"/>
                    <a:pt x="1129" y="176"/>
                  </a:cubicBezTo>
                  <a:cubicBezTo>
                    <a:pt x="976" y="61"/>
                    <a:pt x="862" y="4"/>
                    <a:pt x="766" y="4"/>
                  </a:cubicBezTo>
                  <a:cubicBezTo>
                    <a:pt x="751" y="2"/>
                    <a:pt x="736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997125" y="1131900"/>
              <a:ext cx="44525" cy="44750"/>
            </a:xfrm>
            <a:custGeom>
              <a:avLst/>
              <a:gdLst/>
              <a:ahLst/>
              <a:cxnLst/>
              <a:rect l="l" t="t" r="r" b="b"/>
              <a:pathLst>
                <a:path w="1781" h="1790" extrusionOk="0">
                  <a:moveTo>
                    <a:pt x="813" y="0"/>
                  </a:moveTo>
                  <a:cubicBezTo>
                    <a:pt x="643" y="0"/>
                    <a:pt x="485" y="74"/>
                    <a:pt x="326" y="201"/>
                  </a:cubicBezTo>
                  <a:cubicBezTo>
                    <a:pt x="116" y="374"/>
                    <a:pt x="20" y="546"/>
                    <a:pt x="1" y="756"/>
                  </a:cubicBezTo>
                  <a:cubicBezTo>
                    <a:pt x="1" y="967"/>
                    <a:pt x="77" y="1177"/>
                    <a:pt x="230" y="1388"/>
                  </a:cubicBezTo>
                  <a:cubicBezTo>
                    <a:pt x="307" y="1465"/>
                    <a:pt x="384" y="1541"/>
                    <a:pt x="479" y="1618"/>
                  </a:cubicBezTo>
                  <a:cubicBezTo>
                    <a:pt x="575" y="1694"/>
                    <a:pt x="671" y="1752"/>
                    <a:pt x="766" y="1790"/>
                  </a:cubicBezTo>
                  <a:lnTo>
                    <a:pt x="1341" y="1311"/>
                  </a:lnTo>
                  <a:lnTo>
                    <a:pt x="939" y="814"/>
                  </a:lnTo>
                  <a:lnTo>
                    <a:pt x="728" y="986"/>
                  </a:lnTo>
                  <a:lnTo>
                    <a:pt x="900" y="1177"/>
                  </a:lnTo>
                  <a:lnTo>
                    <a:pt x="652" y="1388"/>
                  </a:lnTo>
                  <a:cubicBezTo>
                    <a:pt x="632" y="1369"/>
                    <a:pt x="594" y="1350"/>
                    <a:pt x="575" y="1311"/>
                  </a:cubicBezTo>
                  <a:cubicBezTo>
                    <a:pt x="556" y="1292"/>
                    <a:pt x="518" y="1273"/>
                    <a:pt x="498" y="1235"/>
                  </a:cubicBezTo>
                  <a:cubicBezTo>
                    <a:pt x="403" y="1120"/>
                    <a:pt x="345" y="986"/>
                    <a:pt x="364" y="871"/>
                  </a:cubicBezTo>
                  <a:cubicBezTo>
                    <a:pt x="384" y="756"/>
                    <a:pt x="460" y="642"/>
                    <a:pt x="594" y="527"/>
                  </a:cubicBezTo>
                  <a:cubicBezTo>
                    <a:pt x="709" y="431"/>
                    <a:pt x="843" y="374"/>
                    <a:pt x="958" y="374"/>
                  </a:cubicBezTo>
                  <a:cubicBezTo>
                    <a:pt x="1092" y="393"/>
                    <a:pt x="1207" y="450"/>
                    <a:pt x="1302" y="584"/>
                  </a:cubicBezTo>
                  <a:cubicBezTo>
                    <a:pt x="1360" y="642"/>
                    <a:pt x="1417" y="718"/>
                    <a:pt x="1455" y="814"/>
                  </a:cubicBezTo>
                  <a:cubicBezTo>
                    <a:pt x="1475" y="890"/>
                    <a:pt x="1513" y="986"/>
                    <a:pt x="1532" y="1082"/>
                  </a:cubicBezTo>
                  <a:lnTo>
                    <a:pt x="1781" y="871"/>
                  </a:lnTo>
                  <a:cubicBezTo>
                    <a:pt x="1762" y="775"/>
                    <a:pt x="1723" y="699"/>
                    <a:pt x="1666" y="603"/>
                  </a:cubicBezTo>
                  <a:cubicBezTo>
                    <a:pt x="1628" y="527"/>
                    <a:pt x="1570" y="431"/>
                    <a:pt x="1494" y="354"/>
                  </a:cubicBezTo>
                  <a:cubicBezTo>
                    <a:pt x="1321" y="144"/>
                    <a:pt x="1130" y="29"/>
                    <a:pt x="919" y="10"/>
                  </a:cubicBezTo>
                  <a:cubicBezTo>
                    <a:pt x="883" y="3"/>
                    <a:pt x="848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2013875" y="1171375"/>
              <a:ext cx="47400" cy="42600"/>
            </a:xfrm>
            <a:custGeom>
              <a:avLst/>
              <a:gdLst/>
              <a:ahLst/>
              <a:cxnLst/>
              <a:rect l="l" t="t" r="r" b="b"/>
              <a:pathLst>
                <a:path w="1896" h="1704" extrusionOk="0">
                  <a:moveTo>
                    <a:pt x="1455" y="383"/>
                  </a:moveTo>
                  <a:lnTo>
                    <a:pt x="1034" y="881"/>
                  </a:lnTo>
                  <a:lnTo>
                    <a:pt x="805" y="517"/>
                  </a:lnTo>
                  <a:lnTo>
                    <a:pt x="1455" y="383"/>
                  </a:lnTo>
                  <a:close/>
                  <a:moveTo>
                    <a:pt x="1647" y="0"/>
                  </a:moveTo>
                  <a:lnTo>
                    <a:pt x="1" y="268"/>
                  </a:lnTo>
                  <a:lnTo>
                    <a:pt x="211" y="632"/>
                  </a:lnTo>
                  <a:lnTo>
                    <a:pt x="498" y="575"/>
                  </a:lnTo>
                  <a:lnTo>
                    <a:pt x="824" y="1111"/>
                  </a:lnTo>
                  <a:lnTo>
                    <a:pt x="632" y="1340"/>
                  </a:lnTo>
                  <a:lnTo>
                    <a:pt x="824" y="1704"/>
                  </a:lnTo>
                  <a:lnTo>
                    <a:pt x="1896" y="40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2036375" y="1204400"/>
              <a:ext cx="48825" cy="46425"/>
            </a:xfrm>
            <a:custGeom>
              <a:avLst/>
              <a:gdLst/>
              <a:ahLst/>
              <a:cxnLst/>
              <a:rect l="l" t="t" r="r" b="b"/>
              <a:pathLst>
                <a:path w="1953" h="1857" extrusionOk="0">
                  <a:moveTo>
                    <a:pt x="1474" y="0"/>
                  </a:moveTo>
                  <a:lnTo>
                    <a:pt x="0" y="536"/>
                  </a:lnTo>
                  <a:lnTo>
                    <a:pt x="134" y="900"/>
                  </a:lnTo>
                  <a:lnTo>
                    <a:pt x="1130" y="517"/>
                  </a:lnTo>
                  <a:lnTo>
                    <a:pt x="326" y="1436"/>
                  </a:lnTo>
                  <a:lnTo>
                    <a:pt x="498" y="1857"/>
                  </a:lnTo>
                  <a:lnTo>
                    <a:pt x="1953" y="1302"/>
                  </a:lnTo>
                  <a:lnTo>
                    <a:pt x="1819" y="957"/>
                  </a:lnTo>
                  <a:lnTo>
                    <a:pt x="823" y="1321"/>
                  </a:lnTo>
                  <a:lnTo>
                    <a:pt x="1627" y="421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2052150" y="1250625"/>
              <a:ext cx="42150" cy="40875"/>
            </a:xfrm>
            <a:custGeom>
              <a:avLst/>
              <a:gdLst/>
              <a:ahLst/>
              <a:cxnLst/>
              <a:rect l="l" t="t" r="r" b="b"/>
              <a:pathLst>
                <a:path w="1686" h="1635" extrusionOk="0">
                  <a:moveTo>
                    <a:pt x="891" y="0"/>
                  </a:moveTo>
                  <a:cubicBezTo>
                    <a:pt x="821" y="0"/>
                    <a:pt x="748" y="9"/>
                    <a:pt x="671" y="27"/>
                  </a:cubicBezTo>
                  <a:cubicBezTo>
                    <a:pt x="422" y="84"/>
                    <a:pt x="250" y="199"/>
                    <a:pt x="135" y="371"/>
                  </a:cubicBezTo>
                  <a:cubicBezTo>
                    <a:pt x="20" y="544"/>
                    <a:pt x="1" y="773"/>
                    <a:pt x="58" y="1022"/>
                  </a:cubicBezTo>
                  <a:cubicBezTo>
                    <a:pt x="77" y="1137"/>
                    <a:pt x="116" y="1252"/>
                    <a:pt x="154" y="1348"/>
                  </a:cubicBezTo>
                  <a:cubicBezTo>
                    <a:pt x="211" y="1443"/>
                    <a:pt x="269" y="1539"/>
                    <a:pt x="326" y="1635"/>
                  </a:cubicBezTo>
                  <a:lnTo>
                    <a:pt x="1073" y="1482"/>
                  </a:lnTo>
                  <a:lnTo>
                    <a:pt x="939" y="850"/>
                  </a:lnTo>
                  <a:lnTo>
                    <a:pt x="671" y="907"/>
                  </a:lnTo>
                  <a:lnTo>
                    <a:pt x="728" y="1156"/>
                  </a:lnTo>
                  <a:lnTo>
                    <a:pt x="422" y="1214"/>
                  </a:lnTo>
                  <a:cubicBezTo>
                    <a:pt x="403" y="1194"/>
                    <a:pt x="403" y="1156"/>
                    <a:pt x="384" y="1137"/>
                  </a:cubicBezTo>
                  <a:cubicBezTo>
                    <a:pt x="365" y="1099"/>
                    <a:pt x="365" y="1060"/>
                    <a:pt x="345" y="1022"/>
                  </a:cubicBezTo>
                  <a:cubicBezTo>
                    <a:pt x="326" y="869"/>
                    <a:pt x="345" y="735"/>
                    <a:pt x="403" y="639"/>
                  </a:cubicBezTo>
                  <a:cubicBezTo>
                    <a:pt x="479" y="544"/>
                    <a:pt x="594" y="467"/>
                    <a:pt x="767" y="429"/>
                  </a:cubicBezTo>
                  <a:cubicBezTo>
                    <a:pt x="818" y="416"/>
                    <a:pt x="866" y="410"/>
                    <a:pt x="913" y="410"/>
                  </a:cubicBezTo>
                  <a:cubicBezTo>
                    <a:pt x="1007" y="410"/>
                    <a:pt x="1092" y="435"/>
                    <a:pt x="1168" y="486"/>
                  </a:cubicBezTo>
                  <a:cubicBezTo>
                    <a:pt x="1264" y="544"/>
                    <a:pt x="1341" y="658"/>
                    <a:pt x="1379" y="812"/>
                  </a:cubicBezTo>
                  <a:cubicBezTo>
                    <a:pt x="1398" y="907"/>
                    <a:pt x="1398" y="984"/>
                    <a:pt x="1398" y="1080"/>
                  </a:cubicBezTo>
                  <a:cubicBezTo>
                    <a:pt x="1379" y="1175"/>
                    <a:pt x="1360" y="1271"/>
                    <a:pt x="1341" y="1367"/>
                  </a:cubicBezTo>
                  <a:lnTo>
                    <a:pt x="1647" y="1290"/>
                  </a:lnTo>
                  <a:cubicBezTo>
                    <a:pt x="1685" y="1194"/>
                    <a:pt x="1685" y="1099"/>
                    <a:pt x="1685" y="1003"/>
                  </a:cubicBezTo>
                  <a:cubicBezTo>
                    <a:pt x="1685" y="907"/>
                    <a:pt x="1666" y="812"/>
                    <a:pt x="1647" y="716"/>
                  </a:cubicBezTo>
                  <a:cubicBezTo>
                    <a:pt x="1590" y="448"/>
                    <a:pt x="1475" y="257"/>
                    <a:pt x="1302" y="123"/>
                  </a:cubicBezTo>
                  <a:cubicBezTo>
                    <a:pt x="1184" y="43"/>
                    <a:pt x="1046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714825" y="1397025"/>
              <a:ext cx="405300" cy="269150"/>
            </a:xfrm>
            <a:custGeom>
              <a:avLst/>
              <a:gdLst/>
              <a:ahLst/>
              <a:cxnLst/>
              <a:rect l="l" t="t" r="r" b="b"/>
              <a:pathLst>
                <a:path w="16212" h="10766" extrusionOk="0">
                  <a:moveTo>
                    <a:pt x="10407" y="0"/>
                  </a:moveTo>
                  <a:cubicBezTo>
                    <a:pt x="4800" y="0"/>
                    <a:pt x="0" y="3880"/>
                    <a:pt x="172" y="10689"/>
                  </a:cubicBezTo>
                  <a:cubicBezTo>
                    <a:pt x="287" y="10727"/>
                    <a:pt x="402" y="10747"/>
                    <a:pt x="517" y="10766"/>
                  </a:cubicBezTo>
                  <a:cubicBezTo>
                    <a:pt x="4881" y="8201"/>
                    <a:pt x="11752" y="4181"/>
                    <a:pt x="16135" y="1636"/>
                  </a:cubicBezTo>
                  <a:cubicBezTo>
                    <a:pt x="16154" y="1540"/>
                    <a:pt x="16193" y="1444"/>
                    <a:pt x="16212" y="1368"/>
                  </a:cubicBezTo>
                  <a:cubicBezTo>
                    <a:pt x="14292" y="444"/>
                    <a:pt x="12303" y="0"/>
                    <a:pt x="1040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91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427" y="1736379"/>
            <a:ext cx="766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Nest Cam IQ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phát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hiện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lạ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quen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2157052"/>
            <a:ext cx="3264693" cy="26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427" y="1736379"/>
            <a:ext cx="766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August Smart Lock Pro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mở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xa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314575"/>
            <a:ext cx="3943350" cy="22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Giọng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427" y="1736379"/>
            <a:ext cx="7666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Giọng</a:t>
            </a:r>
            <a:r>
              <a:rPr lang="en-US" sz="1800" dirty="0"/>
              <a:t> </a:t>
            </a:r>
            <a:r>
              <a:rPr lang="en-US" sz="1800" dirty="0" err="1"/>
              <a:t>Nói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AIoT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ảo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Siri, Google Assistant, </a:t>
            </a:r>
            <a:r>
              <a:rPr lang="en-US" sz="1800" dirty="0" err="1"/>
              <a:t>hoặc</a:t>
            </a:r>
            <a:r>
              <a:rPr lang="en-US" sz="1800" dirty="0"/>
              <a:t> Alexa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giọng</a:t>
            </a:r>
            <a:r>
              <a:rPr lang="en-US" sz="1800" dirty="0"/>
              <a:t> </a:t>
            </a:r>
            <a:r>
              <a:rPr lang="en-US" sz="1800" dirty="0" err="1"/>
              <a:t>nói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4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r>
              <a:rPr lang="vi-VN" dirty="0" smtClean="0"/>
              <a:t>.</a:t>
            </a:r>
            <a:r>
              <a:rPr lang="vi-VN" dirty="0"/>
              <a:t>	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0A5B8-FD19-41D8-A835-78E3EA34C9BC}"/>
              </a:ext>
            </a:extLst>
          </p:cNvPr>
          <p:cNvSpPr txBox="1"/>
          <p:nvPr/>
        </p:nvSpPr>
        <p:spPr>
          <a:xfrm>
            <a:off x="623887" y="1685038"/>
            <a:ext cx="7896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, </a:t>
            </a:r>
            <a:r>
              <a:rPr lang="en-US" sz="2400" dirty="0" err="1" smtClean="0"/>
              <a:t>thoải</a:t>
            </a:r>
            <a:r>
              <a:rPr lang="en-US" sz="2400" dirty="0" smtClean="0"/>
              <a:t> </a:t>
            </a:r>
            <a:r>
              <a:rPr lang="en-US" sz="2400" dirty="0" err="1" smtClean="0"/>
              <a:t>mái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Nâng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an </a:t>
            </a:r>
            <a:r>
              <a:rPr lang="en-US" sz="2400" dirty="0" err="1" smtClean="0"/>
              <a:t>ninh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Linh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endParaRPr lang="en-US" sz="2400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r>
              <a:rPr lang="vi-VN" dirty="0" smtClean="0"/>
              <a:t>.</a:t>
            </a:r>
            <a:r>
              <a:rPr lang="vi-VN" dirty="0"/>
              <a:t>	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0A5B8-FD19-41D8-A835-78E3EA34C9BC}"/>
              </a:ext>
            </a:extLst>
          </p:cNvPr>
          <p:cNvSpPr txBox="1"/>
          <p:nvPr/>
        </p:nvSpPr>
        <p:spPr>
          <a:xfrm>
            <a:off x="623887" y="1685038"/>
            <a:ext cx="7896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tư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Độ</a:t>
            </a:r>
            <a:r>
              <a:rPr lang="en-US" sz="2400" dirty="0" smtClean="0"/>
              <a:t> tin </a:t>
            </a:r>
            <a:r>
              <a:rPr lang="en-US" sz="2400" dirty="0" err="1" smtClean="0"/>
              <a:t>cậy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tư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thụ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smtClean="0"/>
              <a:t>lượng</a:t>
            </a:r>
            <a:endParaRPr lang="en-US" sz="2400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0"/>
          <p:cNvSpPr txBox="1">
            <a:spLocks noGrp="1"/>
          </p:cNvSpPr>
          <p:nvPr>
            <p:ph type="title"/>
          </p:nvPr>
        </p:nvSpPr>
        <p:spPr>
          <a:xfrm>
            <a:off x="1317636" y="1582586"/>
            <a:ext cx="7395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4" name="Google Shape;2144;p40"/>
          <p:cNvSpPr txBox="1">
            <a:spLocks noGrp="1"/>
          </p:cNvSpPr>
          <p:nvPr>
            <p:ph type="subTitle" idx="2"/>
          </p:nvPr>
        </p:nvSpPr>
        <p:spPr>
          <a:xfrm>
            <a:off x="538585" y="2361707"/>
            <a:ext cx="24996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2145" name="Google Shape;2145;p40"/>
          <p:cNvSpPr txBox="1">
            <a:spLocks noGrp="1"/>
          </p:cNvSpPr>
          <p:nvPr>
            <p:ph type="title" idx="4"/>
          </p:nvPr>
        </p:nvSpPr>
        <p:spPr>
          <a:xfrm>
            <a:off x="6700543" y="1562557"/>
            <a:ext cx="7395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6" name="Google Shape;2146;p40"/>
          <p:cNvSpPr txBox="1">
            <a:spLocks noGrp="1"/>
          </p:cNvSpPr>
          <p:nvPr>
            <p:ph type="title" idx="7"/>
          </p:nvPr>
        </p:nvSpPr>
        <p:spPr>
          <a:xfrm>
            <a:off x="1317636" y="3396701"/>
            <a:ext cx="7395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7" name="Google Shape;2147;p40"/>
          <p:cNvSpPr txBox="1">
            <a:spLocks noGrp="1"/>
          </p:cNvSpPr>
          <p:nvPr>
            <p:ph type="title" idx="3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sp>
        <p:nvSpPr>
          <p:cNvPr id="2149" name="Google Shape;2149;p40"/>
          <p:cNvSpPr txBox="1">
            <a:spLocks noGrp="1"/>
          </p:cNvSpPr>
          <p:nvPr>
            <p:ph type="subTitle" idx="6"/>
          </p:nvPr>
        </p:nvSpPr>
        <p:spPr>
          <a:xfrm>
            <a:off x="5918997" y="2361707"/>
            <a:ext cx="24996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Các thành phần</a:t>
            </a:r>
            <a:endParaRPr dirty="0"/>
          </a:p>
        </p:txBody>
      </p:sp>
      <p:sp>
        <p:nvSpPr>
          <p:cNvPr id="2151" name="Google Shape;2151;p40"/>
          <p:cNvSpPr txBox="1">
            <a:spLocks noGrp="1"/>
          </p:cNvSpPr>
          <p:nvPr>
            <p:ph type="subTitle" idx="9"/>
          </p:nvPr>
        </p:nvSpPr>
        <p:spPr>
          <a:xfrm>
            <a:off x="416197" y="4237595"/>
            <a:ext cx="2542377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Một vài thiết bị</a:t>
            </a:r>
            <a:endParaRPr dirty="0"/>
          </a:p>
        </p:txBody>
      </p:sp>
      <p:grpSp>
        <p:nvGrpSpPr>
          <p:cNvPr id="2161" name="Google Shape;2161;p40"/>
          <p:cNvGrpSpPr/>
          <p:nvPr/>
        </p:nvGrpSpPr>
        <p:grpSpPr>
          <a:xfrm>
            <a:off x="52" y="35"/>
            <a:ext cx="1788333" cy="1121603"/>
            <a:chOff x="1649775" y="815900"/>
            <a:chExt cx="1051775" cy="659650"/>
          </a:xfrm>
        </p:grpSpPr>
        <p:sp>
          <p:nvSpPr>
            <p:cNvPr id="2162" name="Google Shape;2162;p40"/>
            <p:cNvSpPr/>
            <p:nvPr/>
          </p:nvSpPr>
          <p:spPr>
            <a:xfrm>
              <a:off x="1649775" y="815900"/>
              <a:ext cx="1004950" cy="659650"/>
            </a:xfrm>
            <a:custGeom>
              <a:avLst/>
              <a:gdLst/>
              <a:ahLst/>
              <a:cxnLst/>
              <a:rect l="l" t="t" r="r" b="b"/>
              <a:pathLst>
                <a:path w="40198" h="26386" extrusionOk="0">
                  <a:moveTo>
                    <a:pt x="1" y="0"/>
                  </a:moveTo>
                  <a:lnTo>
                    <a:pt x="1" y="19737"/>
                  </a:lnTo>
                  <a:cubicBezTo>
                    <a:pt x="1776" y="19235"/>
                    <a:pt x="3331" y="18182"/>
                    <a:pt x="4470" y="16725"/>
                  </a:cubicBezTo>
                  <a:cubicBezTo>
                    <a:pt x="5559" y="17718"/>
                    <a:pt x="6972" y="18256"/>
                    <a:pt x="8448" y="18256"/>
                  </a:cubicBezTo>
                  <a:cubicBezTo>
                    <a:pt x="8465" y="18256"/>
                    <a:pt x="8481" y="18256"/>
                    <a:pt x="8498" y="18256"/>
                  </a:cubicBezTo>
                  <a:cubicBezTo>
                    <a:pt x="9147" y="18256"/>
                    <a:pt x="9796" y="18158"/>
                    <a:pt x="10420" y="17950"/>
                  </a:cubicBezTo>
                  <a:lnTo>
                    <a:pt x="10420" y="17950"/>
                  </a:lnTo>
                  <a:cubicBezTo>
                    <a:pt x="10298" y="18440"/>
                    <a:pt x="10237" y="18929"/>
                    <a:pt x="10237" y="19431"/>
                  </a:cubicBezTo>
                  <a:cubicBezTo>
                    <a:pt x="10237" y="23276"/>
                    <a:pt x="13775" y="26386"/>
                    <a:pt x="18134" y="26386"/>
                  </a:cubicBezTo>
                  <a:cubicBezTo>
                    <a:pt x="22493" y="26386"/>
                    <a:pt x="26031" y="23276"/>
                    <a:pt x="26031" y="19431"/>
                  </a:cubicBezTo>
                  <a:cubicBezTo>
                    <a:pt x="26031" y="19015"/>
                    <a:pt x="25995" y="18599"/>
                    <a:pt x="25909" y="18182"/>
                  </a:cubicBezTo>
                  <a:cubicBezTo>
                    <a:pt x="29753" y="17729"/>
                    <a:pt x="32778" y="14889"/>
                    <a:pt x="32925" y="11350"/>
                  </a:cubicBezTo>
                  <a:cubicBezTo>
                    <a:pt x="32937" y="11020"/>
                    <a:pt x="32925" y="10689"/>
                    <a:pt x="32888" y="10359"/>
                  </a:cubicBezTo>
                  <a:lnTo>
                    <a:pt x="32888" y="10359"/>
                  </a:lnTo>
                  <a:cubicBezTo>
                    <a:pt x="33463" y="10530"/>
                    <a:pt x="34063" y="10616"/>
                    <a:pt x="34676" y="10616"/>
                  </a:cubicBezTo>
                  <a:cubicBezTo>
                    <a:pt x="37737" y="10616"/>
                    <a:pt x="40198" y="8449"/>
                    <a:pt x="40198" y="5755"/>
                  </a:cubicBezTo>
                  <a:cubicBezTo>
                    <a:pt x="40198" y="3294"/>
                    <a:pt x="38361" y="392"/>
                    <a:pt x="35631" y="98"/>
                  </a:cubicBezTo>
                  <a:cubicBezTo>
                    <a:pt x="35398" y="74"/>
                    <a:pt x="35165" y="61"/>
                    <a:pt x="34933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>
              <a:off x="1649775" y="817125"/>
              <a:ext cx="866300" cy="553750"/>
            </a:xfrm>
            <a:custGeom>
              <a:avLst/>
              <a:gdLst/>
              <a:ahLst/>
              <a:cxnLst/>
              <a:rect l="l" t="t" r="r" b="b"/>
              <a:pathLst>
                <a:path w="34652" h="22150" extrusionOk="0">
                  <a:moveTo>
                    <a:pt x="1" y="0"/>
                  </a:moveTo>
                  <a:lnTo>
                    <a:pt x="1" y="16468"/>
                  </a:lnTo>
                  <a:cubicBezTo>
                    <a:pt x="576" y="16627"/>
                    <a:pt x="1164" y="16701"/>
                    <a:pt x="1764" y="16701"/>
                  </a:cubicBezTo>
                  <a:cubicBezTo>
                    <a:pt x="3980" y="16701"/>
                    <a:pt x="6049" y="15599"/>
                    <a:pt x="7274" y="13750"/>
                  </a:cubicBezTo>
                  <a:cubicBezTo>
                    <a:pt x="8086" y="14614"/>
                    <a:pt x="9203" y="15084"/>
                    <a:pt x="10346" y="15084"/>
                  </a:cubicBezTo>
                  <a:cubicBezTo>
                    <a:pt x="10839" y="15084"/>
                    <a:pt x="11336" y="14996"/>
                    <a:pt x="11816" y="14815"/>
                  </a:cubicBezTo>
                  <a:lnTo>
                    <a:pt x="11816" y="14815"/>
                  </a:lnTo>
                  <a:cubicBezTo>
                    <a:pt x="11045" y="18329"/>
                    <a:pt x="13481" y="21733"/>
                    <a:pt x="17056" y="22113"/>
                  </a:cubicBezTo>
                  <a:cubicBezTo>
                    <a:pt x="17280" y="22137"/>
                    <a:pt x="17502" y="22149"/>
                    <a:pt x="17722" y="22149"/>
                  </a:cubicBezTo>
                  <a:cubicBezTo>
                    <a:pt x="20999" y="22149"/>
                    <a:pt x="23741" y="19475"/>
                    <a:pt x="23729" y="16113"/>
                  </a:cubicBezTo>
                  <a:cubicBezTo>
                    <a:pt x="23729" y="15746"/>
                    <a:pt x="23693" y="15379"/>
                    <a:pt x="23632" y="15024"/>
                  </a:cubicBezTo>
                  <a:cubicBezTo>
                    <a:pt x="26619" y="14607"/>
                    <a:pt x="28884" y="12109"/>
                    <a:pt x="28994" y="9085"/>
                  </a:cubicBezTo>
                  <a:cubicBezTo>
                    <a:pt x="28994" y="8804"/>
                    <a:pt x="28982" y="8510"/>
                    <a:pt x="28958" y="8216"/>
                  </a:cubicBezTo>
                  <a:lnTo>
                    <a:pt x="28958" y="8216"/>
                  </a:lnTo>
                  <a:cubicBezTo>
                    <a:pt x="29398" y="8375"/>
                    <a:pt x="29864" y="8449"/>
                    <a:pt x="30329" y="8449"/>
                  </a:cubicBezTo>
                  <a:cubicBezTo>
                    <a:pt x="32545" y="8436"/>
                    <a:pt x="34382" y="6710"/>
                    <a:pt x="34516" y="4481"/>
                  </a:cubicBezTo>
                  <a:cubicBezTo>
                    <a:pt x="34651" y="2265"/>
                    <a:pt x="33059" y="319"/>
                    <a:pt x="30855" y="25"/>
                  </a:cubicBezTo>
                  <a:cubicBezTo>
                    <a:pt x="30672" y="0"/>
                    <a:pt x="30500" y="0"/>
                    <a:pt x="3031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2671850" y="1142500"/>
              <a:ext cx="29700" cy="29725"/>
            </a:xfrm>
            <a:custGeom>
              <a:avLst/>
              <a:gdLst/>
              <a:ahLst/>
              <a:cxnLst/>
              <a:rect l="l" t="t" r="r" b="b"/>
              <a:pathLst>
                <a:path w="1188" h="1189" extrusionOk="0">
                  <a:moveTo>
                    <a:pt x="600" y="1"/>
                  </a:moveTo>
                  <a:cubicBezTo>
                    <a:pt x="270" y="1"/>
                    <a:pt x="0" y="258"/>
                    <a:pt x="0" y="588"/>
                  </a:cubicBezTo>
                  <a:cubicBezTo>
                    <a:pt x="0" y="919"/>
                    <a:pt x="270" y="1188"/>
                    <a:pt x="600" y="1188"/>
                  </a:cubicBezTo>
                  <a:cubicBezTo>
                    <a:pt x="919" y="1188"/>
                    <a:pt x="1188" y="919"/>
                    <a:pt x="1188" y="588"/>
                  </a:cubicBezTo>
                  <a:cubicBezTo>
                    <a:pt x="1188" y="258"/>
                    <a:pt x="919" y="1"/>
                    <a:pt x="600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717425" y="1322475"/>
              <a:ext cx="34625" cy="29750"/>
            </a:xfrm>
            <a:custGeom>
              <a:avLst/>
              <a:gdLst/>
              <a:ahLst/>
              <a:cxnLst/>
              <a:rect l="l" t="t" r="r" b="b"/>
              <a:pathLst>
                <a:path w="1385" h="1190" extrusionOk="0">
                  <a:moveTo>
                    <a:pt x="796" y="1"/>
                  </a:moveTo>
                  <a:cubicBezTo>
                    <a:pt x="270" y="1"/>
                    <a:pt x="1" y="638"/>
                    <a:pt x="380" y="1017"/>
                  </a:cubicBezTo>
                  <a:cubicBezTo>
                    <a:pt x="499" y="1136"/>
                    <a:pt x="646" y="1190"/>
                    <a:pt x="791" y="1190"/>
                  </a:cubicBezTo>
                  <a:cubicBezTo>
                    <a:pt x="1093" y="1190"/>
                    <a:pt x="1384" y="957"/>
                    <a:pt x="1384" y="601"/>
                  </a:cubicBezTo>
                  <a:cubicBezTo>
                    <a:pt x="1384" y="270"/>
                    <a:pt x="1115" y="1"/>
                    <a:pt x="79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2392075" y="1157250"/>
              <a:ext cx="65225" cy="59200"/>
            </a:xfrm>
            <a:custGeom>
              <a:avLst/>
              <a:gdLst/>
              <a:ahLst/>
              <a:cxnLst/>
              <a:rect l="l" t="t" r="r" b="b"/>
              <a:pathLst>
                <a:path w="2609" h="2368" extrusionOk="0">
                  <a:moveTo>
                    <a:pt x="1299" y="0"/>
                  </a:moveTo>
                  <a:cubicBezTo>
                    <a:pt x="765" y="0"/>
                    <a:pt x="283" y="374"/>
                    <a:pt x="147" y="917"/>
                  </a:cubicBezTo>
                  <a:cubicBezTo>
                    <a:pt x="0" y="1553"/>
                    <a:pt x="392" y="2190"/>
                    <a:pt x="1029" y="2337"/>
                  </a:cubicBezTo>
                  <a:cubicBezTo>
                    <a:pt x="1119" y="2358"/>
                    <a:pt x="1209" y="2368"/>
                    <a:pt x="1298" y="2368"/>
                  </a:cubicBezTo>
                  <a:cubicBezTo>
                    <a:pt x="1836" y="2368"/>
                    <a:pt x="2325" y="2002"/>
                    <a:pt x="2461" y="1455"/>
                  </a:cubicBezTo>
                  <a:cubicBezTo>
                    <a:pt x="2608" y="819"/>
                    <a:pt x="2216" y="182"/>
                    <a:pt x="1580" y="35"/>
                  </a:cubicBezTo>
                  <a:cubicBezTo>
                    <a:pt x="1486" y="11"/>
                    <a:pt x="1392" y="0"/>
                    <a:pt x="129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40"/>
          <p:cNvGrpSpPr/>
          <p:nvPr/>
        </p:nvGrpSpPr>
        <p:grpSpPr>
          <a:xfrm>
            <a:off x="8418597" y="4422731"/>
            <a:ext cx="516528" cy="492018"/>
            <a:chOff x="3761900" y="912975"/>
            <a:chExt cx="201950" cy="192375"/>
          </a:xfrm>
        </p:grpSpPr>
        <p:sp>
          <p:nvSpPr>
            <p:cNvPr id="2168" name="Google Shape;2168;p40"/>
            <p:cNvSpPr/>
            <p:nvPr/>
          </p:nvSpPr>
          <p:spPr>
            <a:xfrm>
              <a:off x="3779125" y="937025"/>
              <a:ext cx="184725" cy="168325"/>
            </a:xfrm>
            <a:custGeom>
              <a:avLst/>
              <a:gdLst/>
              <a:ahLst/>
              <a:cxnLst/>
              <a:rect l="l" t="t" r="r" b="b"/>
              <a:pathLst>
                <a:path w="7389" h="6733" extrusionOk="0">
                  <a:moveTo>
                    <a:pt x="3704" y="0"/>
                  </a:moveTo>
                  <a:cubicBezTo>
                    <a:pt x="2843" y="0"/>
                    <a:pt x="1981" y="330"/>
                    <a:pt x="1321" y="991"/>
                  </a:cubicBezTo>
                  <a:cubicBezTo>
                    <a:pt x="0" y="2312"/>
                    <a:pt x="0" y="4436"/>
                    <a:pt x="1321" y="5757"/>
                  </a:cubicBezTo>
                  <a:cubicBezTo>
                    <a:pt x="1981" y="6408"/>
                    <a:pt x="2843" y="6733"/>
                    <a:pt x="3704" y="6733"/>
                  </a:cubicBezTo>
                  <a:cubicBezTo>
                    <a:pt x="4565" y="6733"/>
                    <a:pt x="5427" y="6408"/>
                    <a:pt x="6087" y="5757"/>
                  </a:cubicBezTo>
                  <a:cubicBezTo>
                    <a:pt x="7389" y="4436"/>
                    <a:pt x="7389" y="2312"/>
                    <a:pt x="6087" y="991"/>
                  </a:cubicBezTo>
                  <a:cubicBezTo>
                    <a:pt x="5427" y="330"/>
                    <a:pt x="4565" y="0"/>
                    <a:pt x="3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3761900" y="912975"/>
              <a:ext cx="185675" cy="168350"/>
            </a:xfrm>
            <a:custGeom>
              <a:avLst/>
              <a:gdLst/>
              <a:ahLst/>
              <a:cxnLst/>
              <a:rect l="l" t="t" r="r" b="b"/>
              <a:pathLst>
                <a:path w="7427" h="6734" extrusionOk="0">
                  <a:moveTo>
                    <a:pt x="3700" y="0"/>
                  </a:moveTo>
                  <a:cubicBezTo>
                    <a:pt x="2857" y="0"/>
                    <a:pt x="2014" y="311"/>
                    <a:pt x="1359" y="938"/>
                  </a:cubicBezTo>
                  <a:cubicBezTo>
                    <a:pt x="19" y="2240"/>
                    <a:pt x="0" y="4365"/>
                    <a:pt x="1283" y="5704"/>
                  </a:cubicBezTo>
                  <a:cubicBezTo>
                    <a:pt x="1948" y="6389"/>
                    <a:pt x="2827" y="6734"/>
                    <a:pt x="3708" y="6734"/>
                  </a:cubicBezTo>
                  <a:cubicBezTo>
                    <a:pt x="4550" y="6734"/>
                    <a:pt x="5393" y="6418"/>
                    <a:pt x="6049" y="5781"/>
                  </a:cubicBezTo>
                  <a:cubicBezTo>
                    <a:pt x="7389" y="4499"/>
                    <a:pt x="7427" y="2355"/>
                    <a:pt x="6125" y="1015"/>
                  </a:cubicBezTo>
                  <a:cubicBezTo>
                    <a:pt x="5460" y="340"/>
                    <a:pt x="458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145;p40"/>
          <p:cNvSpPr txBox="1">
            <a:spLocks noGrp="1"/>
          </p:cNvSpPr>
          <p:nvPr>
            <p:ph type="title" idx="4"/>
          </p:nvPr>
        </p:nvSpPr>
        <p:spPr>
          <a:xfrm>
            <a:off x="6700543" y="3396701"/>
            <a:ext cx="7395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9" name="Google Shape;2151;p40"/>
          <p:cNvSpPr txBox="1">
            <a:spLocks noGrp="1"/>
          </p:cNvSpPr>
          <p:nvPr>
            <p:ph type="subTitle" idx="9"/>
          </p:nvPr>
        </p:nvSpPr>
        <p:spPr>
          <a:xfrm>
            <a:off x="5876220" y="4346903"/>
            <a:ext cx="2542377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Cơ hội và thách thức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3"/>
          <p:cNvSpPr txBox="1">
            <a:spLocks noGrp="1"/>
          </p:cNvSpPr>
          <p:nvPr>
            <p:ph type="subTitle" idx="1"/>
          </p:nvPr>
        </p:nvSpPr>
        <p:spPr>
          <a:xfrm>
            <a:off x="137627" y="1321072"/>
            <a:ext cx="8425402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minh (Smart Home)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ở.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thoải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, an </a:t>
            </a:r>
            <a:r>
              <a:rPr lang="en-US" dirty="0" err="1"/>
              <a:t>toàn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</p:txBody>
      </p:sp>
      <p:sp>
        <p:nvSpPr>
          <p:cNvPr id="2324" name="Google Shape;2324;p43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2720253"/>
            <a:ext cx="4468091" cy="2059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4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	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grpSp>
        <p:nvGrpSpPr>
          <p:cNvPr id="2350" name="Google Shape;2350;p44"/>
          <p:cNvGrpSpPr/>
          <p:nvPr/>
        </p:nvGrpSpPr>
        <p:grpSpPr>
          <a:xfrm>
            <a:off x="109189" y="187369"/>
            <a:ext cx="1443288" cy="1125222"/>
            <a:chOff x="816275" y="2475500"/>
            <a:chExt cx="841175" cy="655800"/>
          </a:xfrm>
        </p:grpSpPr>
        <p:sp>
          <p:nvSpPr>
            <p:cNvPr id="2351" name="Google Shape;2351;p44"/>
            <p:cNvSpPr/>
            <p:nvPr/>
          </p:nvSpPr>
          <p:spPr>
            <a:xfrm>
              <a:off x="90045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1237" y="0"/>
                  </a:moveTo>
                  <a:cubicBezTo>
                    <a:pt x="1237" y="245"/>
                    <a:pt x="1115" y="368"/>
                    <a:pt x="796" y="625"/>
                  </a:cubicBezTo>
                  <a:cubicBezTo>
                    <a:pt x="466" y="882"/>
                    <a:pt x="0" y="1261"/>
                    <a:pt x="0" y="1971"/>
                  </a:cubicBezTo>
                  <a:cubicBezTo>
                    <a:pt x="0" y="2694"/>
                    <a:pt x="466" y="3049"/>
                    <a:pt x="796" y="3318"/>
                  </a:cubicBezTo>
                  <a:cubicBezTo>
                    <a:pt x="1127" y="3600"/>
                    <a:pt x="1237" y="3698"/>
                    <a:pt x="1237" y="3943"/>
                  </a:cubicBezTo>
                  <a:cubicBezTo>
                    <a:pt x="1237" y="4188"/>
                    <a:pt x="1115" y="4310"/>
                    <a:pt x="796" y="4567"/>
                  </a:cubicBezTo>
                  <a:cubicBezTo>
                    <a:pt x="466" y="4824"/>
                    <a:pt x="0" y="5204"/>
                    <a:pt x="0" y="5914"/>
                  </a:cubicBezTo>
                  <a:cubicBezTo>
                    <a:pt x="0" y="6624"/>
                    <a:pt x="466" y="6992"/>
                    <a:pt x="796" y="7261"/>
                  </a:cubicBezTo>
                  <a:cubicBezTo>
                    <a:pt x="1127" y="7530"/>
                    <a:pt x="1237" y="7640"/>
                    <a:pt x="1237" y="7885"/>
                  </a:cubicBezTo>
                  <a:cubicBezTo>
                    <a:pt x="1237" y="8130"/>
                    <a:pt x="1115" y="8253"/>
                    <a:pt x="796" y="8510"/>
                  </a:cubicBezTo>
                  <a:cubicBezTo>
                    <a:pt x="466" y="8767"/>
                    <a:pt x="0" y="9146"/>
                    <a:pt x="0" y="9857"/>
                  </a:cubicBezTo>
                  <a:cubicBezTo>
                    <a:pt x="0" y="10579"/>
                    <a:pt x="466" y="10934"/>
                    <a:pt x="796" y="11203"/>
                  </a:cubicBezTo>
                  <a:cubicBezTo>
                    <a:pt x="1090" y="11436"/>
                    <a:pt x="1396" y="11656"/>
                    <a:pt x="1408" y="12036"/>
                  </a:cubicBezTo>
                  <a:cubicBezTo>
                    <a:pt x="1433" y="12660"/>
                    <a:pt x="1494" y="13248"/>
                    <a:pt x="1923" y="13701"/>
                  </a:cubicBezTo>
                  <a:cubicBezTo>
                    <a:pt x="2412" y="14228"/>
                    <a:pt x="3135" y="14485"/>
                    <a:pt x="4053" y="14485"/>
                  </a:cubicBezTo>
                  <a:cubicBezTo>
                    <a:pt x="4249" y="14485"/>
                    <a:pt x="4445" y="14473"/>
                    <a:pt x="4641" y="14448"/>
                  </a:cubicBezTo>
                  <a:lnTo>
                    <a:pt x="4543" y="13530"/>
                  </a:lnTo>
                  <a:cubicBezTo>
                    <a:pt x="4363" y="13549"/>
                    <a:pt x="4192" y="13559"/>
                    <a:pt x="4032" y="13559"/>
                  </a:cubicBezTo>
                  <a:cubicBezTo>
                    <a:pt x="3389" y="13559"/>
                    <a:pt x="2910" y="13400"/>
                    <a:pt x="2596" y="13077"/>
                  </a:cubicBezTo>
                  <a:cubicBezTo>
                    <a:pt x="2204" y="12673"/>
                    <a:pt x="2265" y="12048"/>
                    <a:pt x="2106" y="11522"/>
                  </a:cubicBezTo>
                  <a:cubicBezTo>
                    <a:pt x="1984" y="11093"/>
                    <a:pt x="1751" y="10897"/>
                    <a:pt x="1408" y="10616"/>
                  </a:cubicBezTo>
                  <a:cubicBezTo>
                    <a:pt x="1066" y="10334"/>
                    <a:pt x="919" y="10101"/>
                    <a:pt x="919" y="9857"/>
                  </a:cubicBezTo>
                  <a:cubicBezTo>
                    <a:pt x="919" y="9612"/>
                    <a:pt x="1041" y="9489"/>
                    <a:pt x="1359" y="9232"/>
                  </a:cubicBezTo>
                  <a:cubicBezTo>
                    <a:pt x="1690" y="8975"/>
                    <a:pt x="2155" y="8608"/>
                    <a:pt x="2155" y="7885"/>
                  </a:cubicBezTo>
                  <a:cubicBezTo>
                    <a:pt x="2155" y="7175"/>
                    <a:pt x="1690" y="6808"/>
                    <a:pt x="1359" y="6538"/>
                  </a:cubicBezTo>
                  <a:cubicBezTo>
                    <a:pt x="1029" y="6269"/>
                    <a:pt x="919" y="6159"/>
                    <a:pt x="919" y="5914"/>
                  </a:cubicBezTo>
                  <a:cubicBezTo>
                    <a:pt x="919" y="5669"/>
                    <a:pt x="1041" y="5547"/>
                    <a:pt x="1359" y="5290"/>
                  </a:cubicBezTo>
                  <a:cubicBezTo>
                    <a:pt x="1690" y="5032"/>
                    <a:pt x="2155" y="4653"/>
                    <a:pt x="2155" y="3943"/>
                  </a:cubicBezTo>
                  <a:cubicBezTo>
                    <a:pt x="2155" y="3233"/>
                    <a:pt x="1690" y="2865"/>
                    <a:pt x="1359" y="2596"/>
                  </a:cubicBezTo>
                  <a:cubicBezTo>
                    <a:pt x="1029" y="2327"/>
                    <a:pt x="919" y="2216"/>
                    <a:pt x="919" y="1971"/>
                  </a:cubicBezTo>
                  <a:cubicBezTo>
                    <a:pt x="919" y="1727"/>
                    <a:pt x="1041" y="1604"/>
                    <a:pt x="1359" y="1347"/>
                  </a:cubicBezTo>
                  <a:cubicBezTo>
                    <a:pt x="1690" y="1090"/>
                    <a:pt x="2155" y="710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894925" y="2632275"/>
              <a:ext cx="49625" cy="25750"/>
            </a:xfrm>
            <a:custGeom>
              <a:avLst/>
              <a:gdLst/>
              <a:ahLst/>
              <a:cxnLst/>
              <a:rect l="l" t="t" r="r" b="b"/>
              <a:pathLst>
                <a:path w="1985" h="1030" extrusionOk="0">
                  <a:moveTo>
                    <a:pt x="1482" y="1"/>
                  </a:moveTo>
                  <a:lnTo>
                    <a:pt x="503" y="13"/>
                  </a:lnTo>
                  <a:cubicBezTo>
                    <a:pt x="295" y="13"/>
                    <a:pt x="111" y="148"/>
                    <a:pt x="50" y="344"/>
                  </a:cubicBezTo>
                  <a:cubicBezTo>
                    <a:pt x="13" y="393"/>
                    <a:pt x="1" y="454"/>
                    <a:pt x="1" y="527"/>
                  </a:cubicBezTo>
                  <a:cubicBezTo>
                    <a:pt x="1" y="748"/>
                    <a:pt x="136" y="944"/>
                    <a:pt x="356" y="1005"/>
                  </a:cubicBezTo>
                  <a:cubicBezTo>
                    <a:pt x="405" y="1017"/>
                    <a:pt x="454" y="1029"/>
                    <a:pt x="503" y="1029"/>
                  </a:cubicBezTo>
                  <a:lnTo>
                    <a:pt x="1482" y="1005"/>
                  </a:lnTo>
                  <a:cubicBezTo>
                    <a:pt x="1666" y="1005"/>
                    <a:pt x="1825" y="907"/>
                    <a:pt x="1911" y="760"/>
                  </a:cubicBezTo>
                  <a:cubicBezTo>
                    <a:pt x="1960" y="674"/>
                    <a:pt x="1984" y="589"/>
                    <a:pt x="1984" y="491"/>
                  </a:cubicBezTo>
                  <a:cubicBezTo>
                    <a:pt x="1972" y="283"/>
                    <a:pt x="1838" y="87"/>
                    <a:pt x="1642" y="25"/>
                  </a:cubicBezTo>
                  <a:cubicBezTo>
                    <a:pt x="1580" y="13"/>
                    <a:pt x="1531" y="1"/>
                    <a:pt x="148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895850" y="2632275"/>
              <a:ext cx="48700" cy="19025"/>
            </a:xfrm>
            <a:custGeom>
              <a:avLst/>
              <a:gdLst/>
              <a:ahLst/>
              <a:cxnLst/>
              <a:rect l="l" t="t" r="r" b="b"/>
              <a:pathLst>
                <a:path w="1948" h="761" extrusionOk="0">
                  <a:moveTo>
                    <a:pt x="29" y="279"/>
                  </a:moveTo>
                  <a:cubicBezTo>
                    <a:pt x="18" y="299"/>
                    <a:pt x="9" y="321"/>
                    <a:pt x="1" y="344"/>
                  </a:cubicBezTo>
                  <a:lnTo>
                    <a:pt x="29" y="279"/>
                  </a:lnTo>
                  <a:close/>
                  <a:moveTo>
                    <a:pt x="1445" y="1"/>
                  </a:moveTo>
                  <a:lnTo>
                    <a:pt x="466" y="13"/>
                  </a:lnTo>
                  <a:cubicBezTo>
                    <a:pt x="288" y="13"/>
                    <a:pt x="128" y="103"/>
                    <a:pt x="39" y="259"/>
                  </a:cubicBezTo>
                  <a:lnTo>
                    <a:pt x="39" y="259"/>
                  </a:lnTo>
                  <a:lnTo>
                    <a:pt x="37" y="258"/>
                  </a:lnTo>
                  <a:lnTo>
                    <a:pt x="29" y="279"/>
                  </a:lnTo>
                  <a:lnTo>
                    <a:pt x="29" y="279"/>
                  </a:lnTo>
                  <a:cubicBezTo>
                    <a:pt x="32" y="272"/>
                    <a:pt x="36" y="265"/>
                    <a:pt x="39" y="259"/>
                  </a:cubicBezTo>
                  <a:lnTo>
                    <a:pt x="39" y="259"/>
                  </a:lnTo>
                  <a:lnTo>
                    <a:pt x="1874" y="760"/>
                  </a:lnTo>
                  <a:cubicBezTo>
                    <a:pt x="1923" y="687"/>
                    <a:pt x="1947" y="589"/>
                    <a:pt x="1947" y="503"/>
                  </a:cubicBezTo>
                  <a:cubicBezTo>
                    <a:pt x="1947" y="283"/>
                    <a:pt x="1801" y="87"/>
                    <a:pt x="1605" y="25"/>
                  </a:cubicBezTo>
                  <a:cubicBezTo>
                    <a:pt x="1543" y="13"/>
                    <a:pt x="1494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816275" y="2475500"/>
              <a:ext cx="195925" cy="166425"/>
            </a:xfrm>
            <a:custGeom>
              <a:avLst/>
              <a:gdLst/>
              <a:ahLst/>
              <a:cxnLst/>
              <a:rect l="l" t="t" r="r" b="b"/>
              <a:pathLst>
                <a:path w="7837" h="6657" extrusionOk="0">
                  <a:moveTo>
                    <a:pt x="5076" y="1"/>
                  </a:moveTo>
                  <a:cubicBezTo>
                    <a:pt x="4686" y="1"/>
                    <a:pt x="4354" y="287"/>
                    <a:pt x="4310" y="689"/>
                  </a:cubicBezTo>
                  <a:lnTo>
                    <a:pt x="4163" y="1950"/>
                  </a:lnTo>
                  <a:cubicBezTo>
                    <a:pt x="4120" y="1947"/>
                    <a:pt x="4076" y="1945"/>
                    <a:pt x="4031" y="1945"/>
                  </a:cubicBezTo>
                  <a:cubicBezTo>
                    <a:pt x="3888" y="1945"/>
                    <a:pt x="3740" y="1961"/>
                    <a:pt x="3600" y="1999"/>
                  </a:cubicBezTo>
                  <a:lnTo>
                    <a:pt x="3184" y="848"/>
                  </a:lnTo>
                  <a:cubicBezTo>
                    <a:pt x="3065" y="538"/>
                    <a:pt x="2770" y="350"/>
                    <a:pt x="2461" y="350"/>
                  </a:cubicBezTo>
                  <a:cubicBezTo>
                    <a:pt x="2354" y="350"/>
                    <a:pt x="2246" y="372"/>
                    <a:pt x="2143" y="419"/>
                  </a:cubicBezTo>
                  <a:cubicBezTo>
                    <a:pt x="1739" y="603"/>
                    <a:pt x="1555" y="1080"/>
                    <a:pt x="1751" y="1485"/>
                  </a:cubicBezTo>
                  <a:lnTo>
                    <a:pt x="2376" y="2684"/>
                  </a:lnTo>
                  <a:cubicBezTo>
                    <a:pt x="2290" y="2782"/>
                    <a:pt x="2204" y="2880"/>
                    <a:pt x="2131" y="2991"/>
                  </a:cubicBezTo>
                  <a:lnTo>
                    <a:pt x="1359" y="2415"/>
                  </a:lnTo>
                  <a:cubicBezTo>
                    <a:pt x="1220" y="2309"/>
                    <a:pt x="1056" y="2258"/>
                    <a:pt x="893" y="2258"/>
                  </a:cubicBezTo>
                  <a:cubicBezTo>
                    <a:pt x="642" y="2258"/>
                    <a:pt x="394" y="2380"/>
                    <a:pt x="245" y="2611"/>
                  </a:cubicBezTo>
                  <a:cubicBezTo>
                    <a:pt x="0" y="2991"/>
                    <a:pt x="123" y="3505"/>
                    <a:pt x="515" y="3725"/>
                  </a:cubicBezTo>
                  <a:lnTo>
                    <a:pt x="1739" y="4423"/>
                  </a:lnTo>
                  <a:cubicBezTo>
                    <a:pt x="1800" y="5623"/>
                    <a:pt x="2755" y="6590"/>
                    <a:pt x="3955" y="6652"/>
                  </a:cubicBezTo>
                  <a:cubicBezTo>
                    <a:pt x="4004" y="6655"/>
                    <a:pt x="4053" y="6656"/>
                    <a:pt x="4102" y="6656"/>
                  </a:cubicBezTo>
                  <a:cubicBezTo>
                    <a:pt x="5240" y="6656"/>
                    <a:pt x="6217" y="5844"/>
                    <a:pt x="6416" y="4717"/>
                  </a:cubicBezTo>
                  <a:lnTo>
                    <a:pt x="7420" y="3799"/>
                  </a:lnTo>
                  <a:cubicBezTo>
                    <a:pt x="7775" y="3419"/>
                    <a:pt x="7836" y="2905"/>
                    <a:pt x="7567" y="2623"/>
                  </a:cubicBezTo>
                  <a:cubicBezTo>
                    <a:pt x="7446" y="2507"/>
                    <a:pt x="7284" y="2451"/>
                    <a:pt x="7109" y="2451"/>
                  </a:cubicBezTo>
                  <a:cubicBezTo>
                    <a:pt x="6824" y="2451"/>
                    <a:pt x="6504" y="2600"/>
                    <a:pt x="6269" y="2880"/>
                  </a:cubicBezTo>
                  <a:lnTo>
                    <a:pt x="6110" y="3076"/>
                  </a:lnTo>
                  <a:cubicBezTo>
                    <a:pt x="5951" y="2819"/>
                    <a:pt x="5743" y="2587"/>
                    <a:pt x="5510" y="2415"/>
                  </a:cubicBezTo>
                  <a:lnTo>
                    <a:pt x="5853" y="958"/>
                  </a:lnTo>
                  <a:cubicBezTo>
                    <a:pt x="5951" y="517"/>
                    <a:pt x="5669" y="89"/>
                    <a:pt x="5228" y="15"/>
                  </a:cubicBezTo>
                  <a:cubicBezTo>
                    <a:pt x="5177" y="6"/>
                    <a:pt x="5126" y="1"/>
                    <a:pt x="507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145510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2486" y="0"/>
                  </a:moveTo>
                  <a:cubicBezTo>
                    <a:pt x="2486" y="710"/>
                    <a:pt x="2951" y="1090"/>
                    <a:pt x="3270" y="1347"/>
                  </a:cubicBezTo>
                  <a:cubicBezTo>
                    <a:pt x="3600" y="1604"/>
                    <a:pt x="3723" y="1727"/>
                    <a:pt x="3723" y="1971"/>
                  </a:cubicBezTo>
                  <a:cubicBezTo>
                    <a:pt x="3723" y="2216"/>
                    <a:pt x="3600" y="2327"/>
                    <a:pt x="3270" y="2596"/>
                  </a:cubicBezTo>
                  <a:cubicBezTo>
                    <a:pt x="2939" y="2865"/>
                    <a:pt x="2486" y="3233"/>
                    <a:pt x="2486" y="3943"/>
                  </a:cubicBezTo>
                  <a:cubicBezTo>
                    <a:pt x="2486" y="4653"/>
                    <a:pt x="2951" y="5032"/>
                    <a:pt x="3270" y="5290"/>
                  </a:cubicBezTo>
                  <a:cubicBezTo>
                    <a:pt x="3600" y="5547"/>
                    <a:pt x="3723" y="5669"/>
                    <a:pt x="3723" y="5914"/>
                  </a:cubicBezTo>
                  <a:cubicBezTo>
                    <a:pt x="3723" y="6159"/>
                    <a:pt x="3600" y="6269"/>
                    <a:pt x="3270" y="6538"/>
                  </a:cubicBezTo>
                  <a:cubicBezTo>
                    <a:pt x="2939" y="6808"/>
                    <a:pt x="2486" y="7175"/>
                    <a:pt x="2486" y="7885"/>
                  </a:cubicBezTo>
                  <a:cubicBezTo>
                    <a:pt x="2486" y="8608"/>
                    <a:pt x="2951" y="8975"/>
                    <a:pt x="3270" y="9232"/>
                  </a:cubicBezTo>
                  <a:cubicBezTo>
                    <a:pt x="3588" y="9489"/>
                    <a:pt x="3710" y="9612"/>
                    <a:pt x="3710" y="9857"/>
                  </a:cubicBezTo>
                  <a:cubicBezTo>
                    <a:pt x="3710" y="10101"/>
                    <a:pt x="3539" y="10359"/>
                    <a:pt x="3221" y="10616"/>
                  </a:cubicBezTo>
                  <a:cubicBezTo>
                    <a:pt x="2878" y="10897"/>
                    <a:pt x="2645" y="11093"/>
                    <a:pt x="2523" y="11522"/>
                  </a:cubicBezTo>
                  <a:cubicBezTo>
                    <a:pt x="2376" y="12048"/>
                    <a:pt x="2425" y="12673"/>
                    <a:pt x="2045" y="13077"/>
                  </a:cubicBezTo>
                  <a:cubicBezTo>
                    <a:pt x="1731" y="13400"/>
                    <a:pt x="1245" y="13559"/>
                    <a:pt x="604" y="13559"/>
                  </a:cubicBezTo>
                  <a:cubicBezTo>
                    <a:pt x="445" y="13559"/>
                    <a:pt x="276" y="13549"/>
                    <a:pt x="98" y="13530"/>
                  </a:cubicBezTo>
                  <a:lnTo>
                    <a:pt x="0" y="14460"/>
                  </a:lnTo>
                  <a:cubicBezTo>
                    <a:pt x="196" y="14473"/>
                    <a:pt x="392" y="14485"/>
                    <a:pt x="588" y="14485"/>
                  </a:cubicBezTo>
                  <a:cubicBezTo>
                    <a:pt x="1506" y="14485"/>
                    <a:pt x="2217" y="14228"/>
                    <a:pt x="2719" y="13701"/>
                  </a:cubicBezTo>
                  <a:cubicBezTo>
                    <a:pt x="3147" y="13248"/>
                    <a:pt x="3208" y="12660"/>
                    <a:pt x="3233" y="12036"/>
                  </a:cubicBezTo>
                  <a:cubicBezTo>
                    <a:pt x="3245" y="11656"/>
                    <a:pt x="3551" y="11436"/>
                    <a:pt x="3845" y="11203"/>
                  </a:cubicBezTo>
                  <a:cubicBezTo>
                    <a:pt x="4176" y="10934"/>
                    <a:pt x="4641" y="10567"/>
                    <a:pt x="4641" y="9857"/>
                  </a:cubicBezTo>
                  <a:cubicBezTo>
                    <a:pt x="4641" y="9146"/>
                    <a:pt x="4163" y="8767"/>
                    <a:pt x="3845" y="8510"/>
                  </a:cubicBezTo>
                  <a:cubicBezTo>
                    <a:pt x="3527" y="8253"/>
                    <a:pt x="3404" y="8130"/>
                    <a:pt x="3404" y="7885"/>
                  </a:cubicBezTo>
                  <a:cubicBezTo>
                    <a:pt x="3404" y="7640"/>
                    <a:pt x="3514" y="7530"/>
                    <a:pt x="3845" y="7261"/>
                  </a:cubicBezTo>
                  <a:cubicBezTo>
                    <a:pt x="4176" y="6992"/>
                    <a:pt x="4641" y="6636"/>
                    <a:pt x="4641" y="5914"/>
                  </a:cubicBezTo>
                  <a:cubicBezTo>
                    <a:pt x="4641" y="5192"/>
                    <a:pt x="4163" y="4824"/>
                    <a:pt x="3845" y="4567"/>
                  </a:cubicBezTo>
                  <a:cubicBezTo>
                    <a:pt x="3527" y="4310"/>
                    <a:pt x="3404" y="4188"/>
                    <a:pt x="3404" y="3943"/>
                  </a:cubicBezTo>
                  <a:cubicBezTo>
                    <a:pt x="3404" y="3698"/>
                    <a:pt x="3514" y="3600"/>
                    <a:pt x="3845" y="3318"/>
                  </a:cubicBezTo>
                  <a:cubicBezTo>
                    <a:pt x="4176" y="3049"/>
                    <a:pt x="4641" y="2694"/>
                    <a:pt x="4641" y="1971"/>
                  </a:cubicBezTo>
                  <a:cubicBezTo>
                    <a:pt x="4641" y="1261"/>
                    <a:pt x="4163" y="882"/>
                    <a:pt x="3845" y="625"/>
                  </a:cubicBezTo>
                  <a:cubicBezTo>
                    <a:pt x="3527" y="368"/>
                    <a:pt x="3404" y="245"/>
                    <a:pt x="340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1528875" y="2632275"/>
              <a:ext cx="49925" cy="25450"/>
            </a:xfrm>
            <a:custGeom>
              <a:avLst/>
              <a:gdLst/>
              <a:ahLst/>
              <a:cxnLst/>
              <a:rect l="l" t="t" r="r" b="b"/>
              <a:pathLst>
                <a:path w="1997" h="1018" extrusionOk="0">
                  <a:moveTo>
                    <a:pt x="515" y="1"/>
                  </a:moveTo>
                  <a:cubicBezTo>
                    <a:pt x="466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cubicBezTo>
                    <a:pt x="159" y="919"/>
                    <a:pt x="331" y="1005"/>
                    <a:pt x="502" y="1017"/>
                  </a:cubicBezTo>
                  <a:lnTo>
                    <a:pt x="1482" y="1017"/>
                  </a:lnTo>
                  <a:cubicBezTo>
                    <a:pt x="1531" y="1017"/>
                    <a:pt x="1580" y="1017"/>
                    <a:pt x="1641" y="1005"/>
                  </a:cubicBezTo>
                  <a:cubicBezTo>
                    <a:pt x="1849" y="931"/>
                    <a:pt x="1984" y="748"/>
                    <a:pt x="1996" y="527"/>
                  </a:cubicBezTo>
                  <a:cubicBezTo>
                    <a:pt x="1984" y="454"/>
                    <a:pt x="1972" y="393"/>
                    <a:pt x="1947" y="344"/>
                  </a:cubicBezTo>
                  <a:cubicBezTo>
                    <a:pt x="1874" y="148"/>
                    <a:pt x="1690" y="13"/>
                    <a:pt x="1494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1528875" y="2632275"/>
              <a:ext cx="49000" cy="19025"/>
            </a:xfrm>
            <a:custGeom>
              <a:avLst/>
              <a:gdLst/>
              <a:ahLst/>
              <a:cxnLst/>
              <a:rect l="l" t="t" r="r" b="b"/>
              <a:pathLst>
                <a:path w="1960" h="761" extrusionOk="0">
                  <a:moveTo>
                    <a:pt x="1940" y="299"/>
                  </a:moveTo>
                  <a:lnTo>
                    <a:pt x="1959" y="344"/>
                  </a:lnTo>
                  <a:cubicBezTo>
                    <a:pt x="1954" y="329"/>
                    <a:pt x="1947" y="314"/>
                    <a:pt x="1940" y="299"/>
                  </a:cubicBezTo>
                  <a:close/>
                  <a:moveTo>
                    <a:pt x="515" y="1"/>
                  </a:moveTo>
                  <a:cubicBezTo>
                    <a:pt x="453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lnTo>
                    <a:pt x="1919" y="259"/>
                  </a:lnTo>
                  <a:lnTo>
                    <a:pt x="1919" y="259"/>
                  </a:lnTo>
                  <a:cubicBezTo>
                    <a:pt x="1926" y="272"/>
                    <a:pt x="1934" y="286"/>
                    <a:pt x="1940" y="299"/>
                  </a:cubicBezTo>
                  <a:lnTo>
                    <a:pt x="1940" y="299"/>
                  </a:lnTo>
                  <a:lnTo>
                    <a:pt x="1923" y="258"/>
                  </a:lnTo>
                  <a:lnTo>
                    <a:pt x="1919" y="259"/>
                  </a:lnTo>
                  <a:lnTo>
                    <a:pt x="1919" y="259"/>
                  </a:lnTo>
                  <a:cubicBezTo>
                    <a:pt x="1829" y="110"/>
                    <a:pt x="1669" y="13"/>
                    <a:pt x="1482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1461225" y="2475525"/>
              <a:ext cx="196225" cy="166650"/>
            </a:xfrm>
            <a:custGeom>
              <a:avLst/>
              <a:gdLst/>
              <a:ahLst/>
              <a:cxnLst/>
              <a:rect l="l" t="t" r="r" b="b"/>
              <a:pathLst>
                <a:path w="7849" h="6666" extrusionOk="0">
                  <a:moveTo>
                    <a:pt x="2765" y="0"/>
                  </a:moveTo>
                  <a:cubicBezTo>
                    <a:pt x="2718" y="0"/>
                    <a:pt x="2669" y="5"/>
                    <a:pt x="2621" y="14"/>
                  </a:cubicBezTo>
                  <a:cubicBezTo>
                    <a:pt x="2180" y="88"/>
                    <a:pt x="1886" y="529"/>
                    <a:pt x="1996" y="957"/>
                  </a:cubicBezTo>
                  <a:lnTo>
                    <a:pt x="2339" y="2414"/>
                  </a:lnTo>
                  <a:cubicBezTo>
                    <a:pt x="2094" y="2586"/>
                    <a:pt x="1898" y="2818"/>
                    <a:pt x="1739" y="3075"/>
                  </a:cubicBezTo>
                  <a:lnTo>
                    <a:pt x="1568" y="2879"/>
                  </a:lnTo>
                  <a:cubicBezTo>
                    <a:pt x="1342" y="2601"/>
                    <a:pt x="1025" y="2452"/>
                    <a:pt x="742" y="2452"/>
                  </a:cubicBezTo>
                  <a:cubicBezTo>
                    <a:pt x="564" y="2452"/>
                    <a:pt x="400" y="2511"/>
                    <a:pt x="282" y="2634"/>
                  </a:cubicBezTo>
                  <a:cubicBezTo>
                    <a:pt x="0" y="2916"/>
                    <a:pt x="74" y="3430"/>
                    <a:pt x="417" y="3798"/>
                  </a:cubicBezTo>
                  <a:lnTo>
                    <a:pt x="1421" y="4716"/>
                  </a:lnTo>
                  <a:cubicBezTo>
                    <a:pt x="1622" y="5851"/>
                    <a:pt x="2621" y="6666"/>
                    <a:pt x="3770" y="6666"/>
                  </a:cubicBezTo>
                  <a:cubicBezTo>
                    <a:pt x="3811" y="6666"/>
                    <a:pt x="3852" y="6665"/>
                    <a:pt x="3894" y="6663"/>
                  </a:cubicBezTo>
                  <a:cubicBezTo>
                    <a:pt x="5082" y="6589"/>
                    <a:pt x="6037" y="5622"/>
                    <a:pt x="6098" y="4434"/>
                  </a:cubicBezTo>
                  <a:lnTo>
                    <a:pt x="7334" y="3724"/>
                  </a:lnTo>
                  <a:cubicBezTo>
                    <a:pt x="7726" y="3504"/>
                    <a:pt x="7849" y="2990"/>
                    <a:pt x="7604" y="2610"/>
                  </a:cubicBezTo>
                  <a:cubicBezTo>
                    <a:pt x="7455" y="2379"/>
                    <a:pt x="7207" y="2257"/>
                    <a:pt x="6956" y="2257"/>
                  </a:cubicBezTo>
                  <a:cubicBezTo>
                    <a:pt x="6793" y="2257"/>
                    <a:pt x="6629" y="2308"/>
                    <a:pt x="6490" y="2414"/>
                  </a:cubicBezTo>
                  <a:lnTo>
                    <a:pt x="5718" y="2990"/>
                  </a:lnTo>
                  <a:cubicBezTo>
                    <a:pt x="5645" y="2879"/>
                    <a:pt x="5559" y="2781"/>
                    <a:pt x="5473" y="2683"/>
                  </a:cubicBezTo>
                  <a:lnTo>
                    <a:pt x="6098" y="1484"/>
                  </a:lnTo>
                  <a:cubicBezTo>
                    <a:pt x="6306" y="1079"/>
                    <a:pt x="6135" y="577"/>
                    <a:pt x="5718" y="394"/>
                  </a:cubicBezTo>
                  <a:cubicBezTo>
                    <a:pt x="5615" y="348"/>
                    <a:pt x="5508" y="327"/>
                    <a:pt x="5403" y="327"/>
                  </a:cubicBezTo>
                  <a:cubicBezTo>
                    <a:pt x="5085" y="327"/>
                    <a:pt x="4785" y="525"/>
                    <a:pt x="4665" y="847"/>
                  </a:cubicBezTo>
                  <a:lnTo>
                    <a:pt x="4237" y="1998"/>
                  </a:lnTo>
                  <a:cubicBezTo>
                    <a:pt x="4086" y="1968"/>
                    <a:pt x="3934" y="1946"/>
                    <a:pt x="3777" y="1946"/>
                  </a:cubicBezTo>
                  <a:cubicBezTo>
                    <a:pt x="3743" y="1946"/>
                    <a:pt x="3708" y="1947"/>
                    <a:pt x="3674" y="1949"/>
                  </a:cubicBezTo>
                  <a:lnTo>
                    <a:pt x="3539" y="688"/>
                  </a:lnTo>
                  <a:cubicBezTo>
                    <a:pt x="3495" y="296"/>
                    <a:pt x="3151" y="0"/>
                    <a:pt x="276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1055025" y="2819750"/>
              <a:ext cx="17775" cy="15500"/>
            </a:xfrm>
            <a:custGeom>
              <a:avLst/>
              <a:gdLst/>
              <a:ahLst/>
              <a:cxnLst/>
              <a:rect l="l" t="t" r="r" b="b"/>
              <a:pathLst>
                <a:path w="711" h="620" extrusionOk="0">
                  <a:moveTo>
                    <a:pt x="406" y="1"/>
                  </a:moveTo>
                  <a:cubicBezTo>
                    <a:pt x="332" y="1"/>
                    <a:pt x="256" y="29"/>
                    <a:pt x="196" y="93"/>
                  </a:cubicBezTo>
                  <a:cubicBezTo>
                    <a:pt x="1" y="289"/>
                    <a:pt x="135" y="620"/>
                    <a:pt x="405" y="620"/>
                  </a:cubicBezTo>
                  <a:cubicBezTo>
                    <a:pt x="576" y="620"/>
                    <a:pt x="711" y="485"/>
                    <a:pt x="711" y="314"/>
                  </a:cubicBezTo>
                  <a:cubicBezTo>
                    <a:pt x="711" y="124"/>
                    <a:pt x="560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0" name="Google Shape;2360;p44"/>
            <p:cNvGrpSpPr/>
            <p:nvPr/>
          </p:nvGrpSpPr>
          <p:grpSpPr>
            <a:xfrm>
              <a:off x="1001450" y="2678200"/>
              <a:ext cx="482750" cy="453100"/>
              <a:chOff x="1001450" y="2678200"/>
              <a:chExt cx="482750" cy="453100"/>
            </a:xfrm>
          </p:grpSpPr>
          <p:sp>
            <p:nvSpPr>
              <p:cNvPr id="2361" name="Google Shape;2361;p44"/>
              <p:cNvSpPr/>
              <p:nvPr/>
            </p:nvSpPr>
            <p:spPr>
              <a:xfrm>
                <a:off x="1016450" y="2919400"/>
                <a:ext cx="453050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18122" h="8476" extrusionOk="0">
                    <a:moveTo>
                      <a:pt x="1" y="1"/>
                    </a:moveTo>
                    <a:cubicBezTo>
                      <a:pt x="1" y="319"/>
                      <a:pt x="13" y="637"/>
                      <a:pt x="62" y="956"/>
                    </a:cubicBezTo>
                    <a:cubicBezTo>
                      <a:pt x="160" y="1764"/>
                      <a:pt x="380" y="2572"/>
                      <a:pt x="723" y="3319"/>
                    </a:cubicBezTo>
                    <a:cubicBezTo>
                      <a:pt x="1005" y="3931"/>
                      <a:pt x="1360" y="4507"/>
                      <a:pt x="1776" y="5045"/>
                    </a:cubicBezTo>
                    <a:cubicBezTo>
                      <a:pt x="3656" y="7320"/>
                      <a:pt x="6358" y="8476"/>
                      <a:pt x="9070" y="8476"/>
                    </a:cubicBezTo>
                    <a:cubicBezTo>
                      <a:pt x="11498" y="8476"/>
                      <a:pt x="13933" y="7549"/>
                      <a:pt x="15796" y="5670"/>
                    </a:cubicBezTo>
                    <a:cubicBezTo>
                      <a:pt x="16016" y="5449"/>
                      <a:pt x="16224" y="5204"/>
                      <a:pt x="16420" y="4947"/>
                    </a:cubicBezTo>
                    <a:cubicBezTo>
                      <a:pt x="17093" y="4078"/>
                      <a:pt x="17583" y="3086"/>
                      <a:pt x="17865" y="2033"/>
                    </a:cubicBezTo>
                    <a:cubicBezTo>
                      <a:pt x="18036" y="1360"/>
                      <a:pt x="18122" y="686"/>
                      <a:pt x="181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034525" y="2958600"/>
                <a:ext cx="428550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17142" h="4764" extrusionOk="0">
                    <a:moveTo>
                      <a:pt x="919" y="0"/>
                    </a:moveTo>
                    <a:lnTo>
                      <a:pt x="0" y="1751"/>
                    </a:lnTo>
                    <a:cubicBezTo>
                      <a:pt x="59" y="1819"/>
                      <a:pt x="3445" y="4764"/>
                      <a:pt x="9737" y="4764"/>
                    </a:cubicBezTo>
                    <a:cubicBezTo>
                      <a:pt x="11331" y="4764"/>
                      <a:pt x="13112" y="4575"/>
                      <a:pt x="15073" y="4102"/>
                    </a:cubicBezTo>
                    <a:cubicBezTo>
                      <a:pt x="15293" y="3881"/>
                      <a:pt x="15501" y="3636"/>
                      <a:pt x="15697" y="3379"/>
                    </a:cubicBezTo>
                    <a:cubicBezTo>
                      <a:pt x="16370" y="2510"/>
                      <a:pt x="16860" y="1518"/>
                      <a:pt x="17142" y="465"/>
                    </a:cubicBezTo>
                    <a:lnTo>
                      <a:pt x="91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1001450" y="2820375"/>
                <a:ext cx="482750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19310" h="8912" extrusionOk="0">
                    <a:moveTo>
                      <a:pt x="9485" y="1"/>
                    </a:moveTo>
                    <a:cubicBezTo>
                      <a:pt x="5982" y="1"/>
                      <a:pt x="3213" y="833"/>
                      <a:pt x="1593" y="1476"/>
                    </a:cubicBezTo>
                    <a:cubicBezTo>
                      <a:pt x="638" y="1856"/>
                      <a:pt x="1" y="2799"/>
                      <a:pt x="1" y="3827"/>
                    </a:cubicBezTo>
                    <a:lnTo>
                      <a:pt x="1" y="5027"/>
                    </a:lnTo>
                    <a:cubicBezTo>
                      <a:pt x="13" y="6104"/>
                      <a:pt x="687" y="7060"/>
                      <a:pt x="1691" y="7415"/>
                    </a:cubicBezTo>
                    <a:cubicBezTo>
                      <a:pt x="4789" y="8523"/>
                      <a:pt x="7607" y="8912"/>
                      <a:pt x="10036" y="8912"/>
                    </a:cubicBezTo>
                    <a:cubicBezTo>
                      <a:pt x="13482" y="8912"/>
                      <a:pt x="16145" y="8130"/>
                      <a:pt x="17718" y="7513"/>
                    </a:cubicBezTo>
                    <a:cubicBezTo>
                      <a:pt x="18685" y="7121"/>
                      <a:pt x="19310" y="6190"/>
                      <a:pt x="19310" y="5149"/>
                    </a:cubicBezTo>
                    <a:lnTo>
                      <a:pt x="19310" y="3901"/>
                    </a:lnTo>
                    <a:cubicBezTo>
                      <a:pt x="19310" y="2848"/>
                      <a:pt x="18661" y="1905"/>
                      <a:pt x="17681" y="1537"/>
                    </a:cubicBezTo>
                    <a:cubicBezTo>
                      <a:pt x="14690" y="400"/>
                      <a:pt x="11911" y="1"/>
                      <a:pt x="9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1029625" y="2678200"/>
                <a:ext cx="42702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7081" h="10139" extrusionOk="0">
                    <a:moveTo>
                      <a:pt x="8534" y="1"/>
                    </a:moveTo>
                    <a:cubicBezTo>
                      <a:pt x="3808" y="1"/>
                      <a:pt x="0" y="3870"/>
                      <a:pt x="62" y="8596"/>
                    </a:cubicBezTo>
                    <a:cubicBezTo>
                      <a:pt x="62" y="8596"/>
                      <a:pt x="3208" y="10139"/>
                      <a:pt x="8534" y="10139"/>
                    </a:cubicBezTo>
                    <a:cubicBezTo>
                      <a:pt x="13861" y="10139"/>
                      <a:pt x="17019" y="8596"/>
                      <a:pt x="17019" y="8596"/>
                    </a:cubicBezTo>
                    <a:cubicBezTo>
                      <a:pt x="17081" y="3870"/>
                      <a:pt x="13261" y="1"/>
                      <a:pt x="8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1070225" y="2696700"/>
                <a:ext cx="1919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4371" extrusionOk="0">
                    <a:moveTo>
                      <a:pt x="7393" y="1"/>
                    </a:moveTo>
                    <a:cubicBezTo>
                      <a:pt x="7376" y="1"/>
                      <a:pt x="7358" y="3"/>
                      <a:pt x="7339" y="7"/>
                    </a:cubicBezTo>
                    <a:cubicBezTo>
                      <a:pt x="7286" y="4"/>
                      <a:pt x="7234" y="3"/>
                      <a:pt x="7181" y="3"/>
                    </a:cubicBezTo>
                    <a:cubicBezTo>
                      <a:pt x="7038" y="3"/>
                      <a:pt x="6895" y="14"/>
                      <a:pt x="6751" y="32"/>
                    </a:cubicBezTo>
                    <a:cubicBezTo>
                      <a:pt x="6286" y="81"/>
                      <a:pt x="5821" y="154"/>
                      <a:pt x="5368" y="265"/>
                    </a:cubicBezTo>
                    <a:cubicBezTo>
                      <a:pt x="4768" y="411"/>
                      <a:pt x="4168" y="620"/>
                      <a:pt x="3605" y="877"/>
                    </a:cubicBezTo>
                    <a:cubicBezTo>
                      <a:pt x="2931" y="1183"/>
                      <a:pt x="2307" y="1575"/>
                      <a:pt x="1743" y="2040"/>
                    </a:cubicBezTo>
                    <a:cubicBezTo>
                      <a:pt x="1094" y="2591"/>
                      <a:pt x="531" y="3240"/>
                      <a:pt x="78" y="3962"/>
                    </a:cubicBezTo>
                    <a:cubicBezTo>
                      <a:pt x="0" y="4188"/>
                      <a:pt x="180" y="4370"/>
                      <a:pt x="370" y="4370"/>
                    </a:cubicBezTo>
                    <a:cubicBezTo>
                      <a:pt x="449" y="4370"/>
                      <a:pt x="528" y="4340"/>
                      <a:pt x="592" y="4268"/>
                    </a:cubicBezTo>
                    <a:cubicBezTo>
                      <a:pt x="654" y="4170"/>
                      <a:pt x="715" y="4085"/>
                      <a:pt x="776" y="3999"/>
                    </a:cubicBezTo>
                    <a:cubicBezTo>
                      <a:pt x="837" y="3901"/>
                      <a:pt x="899" y="3815"/>
                      <a:pt x="972" y="3730"/>
                    </a:cubicBezTo>
                    <a:lnTo>
                      <a:pt x="1021" y="3656"/>
                    </a:lnTo>
                    <a:cubicBezTo>
                      <a:pt x="1022" y="3655"/>
                      <a:pt x="1022" y="3654"/>
                      <a:pt x="1023" y="3654"/>
                    </a:cubicBezTo>
                    <a:lnTo>
                      <a:pt x="1023" y="3654"/>
                    </a:lnTo>
                    <a:cubicBezTo>
                      <a:pt x="1025" y="3652"/>
                      <a:pt x="1028" y="3649"/>
                      <a:pt x="1033" y="3644"/>
                    </a:cubicBezTo>
                    <a:lnTo>
                      <a:pt x="1131" y="3521"/>
                    </a:lnTo>
                    <a:cubicBezTo>
                      <a:pt x="1254" y="3350"/>
                      <a:pt x="1388" y="3203"/>
                      <a:pt x="1523" y="3056"/>
                    </a:cubicBezTo>
                    <a:cubicBezTo>
                      <a:pt x="1670" y="2921"/>
                      <a:pt x="1805" y="2775"/>
                      <a:pt x="1952" y="2652"/>
                    </a:cubicBezTo>
                    <a:cubicBezTo>
                      <a:pt x="2025" y="2579"/>
                      <a:pt x="2098" y="2517"/>
                      <a:pt x="2172" y="2468"/>
                    </a:cubicBezTo>
                    <a:lnTo>
                      <a:pt x="2282" y="2371"/>
                    </a:lnTo>
                    <a:lnTo>
                      <a:pt x="2343" y="2334"/>
                    </a:lnTo>
                    <a:cubicBezTo>
                      <a:pt x="2349" y="2329"/>
                      <a:pt x="2351" y="2325"/>
                      <a:pt x="2352" y="2323"/>
                    </a:cubicBezTo>
                    <a:lnTo>
                      <a:pt x="2352" y="2323"/>
                    </a:lnTo>
                    <a:cubicBezTo>
                      <a:pt x="2353" y="2323"/>
                      <a:pt x="2354" y="2322"/>
                      <a:pt x="2356" y="2322"/>
                    </a:cubicBezTo>
                    <a:cubicBezTo>
                      <a:pt x="2637" y="2101"/>
                      <a:pt x="2943" y="1905"/>
                      <a:pt x="3249" y="1722"/>
                    </a:cubicBezTo>
                    <a:cubicBezTo>
                      <a:pt x="3396" y="1636"/>
                      <a:pt x="3543" y="1562"/>
                      <a:pt x="3702" y="1489"/>
                    </a:cubicBezTo>
                    <a:lnTo>
                      <a:pt x="3923" y="1379"/>
                    </a:lnTo>
                    <a:lnTo>
                      <a:pt x="4045" y="1330"/>
                    </a:lnTo>
                    <a:lnTo>
                      <a:pt x="4094" y="1305"/>
                    </a:lnTo>
                    <a:lnTo>
                      <a:pt x="4119" y="1293"/>
                    </a:lnTo>
                    <a:lnTo>
                      <a:pt x="4155" y="1281"/>
                    </a:lnTo>
                    <a:lnTo>
                      <a:pt x="4217" y="1256"/>
                    </a:lnTo>
                    <a:lnTo>
                      <a:pt x="4315" y="1220"/>
                    </a:lnTo>
                    <a:lnTo>
                      <a:pt x="4535" y="1134"/>
                    </a:lnTo>
                    <a:cubicBezTo>
                      <a:pt x="4670" y="1085"/>
                      <a:pt x="4817" y="1036"/>
                      <a:pt x="4951" y="987"/>
                    </a:cubicBezTo>
                    <a:cubicBezTo>
                      <a:pt x="5208" y="913"/>
                      <a:pt x="5478" y="840"/>
                      <a:pt x="5747" y="779"/>
                    </a:cubicBezTo>
                    <a:cubicBezTo>
                      <a:pt x="5955" y="730"/>
                      <a:pt x="6188" y="693"/>
                      <a:pt x="6421" y="656"/>
                    </a:cubicBezTo>
                    <a:lnTo>
                      <a:pt x="6506" y="656"/>
                    </a:lnTo>
                    <a:lnTo>
                      <a:pt x="6641" y="632"/>
                    </a:lnTo>
                    <a:cubicBezTo>
                      <a:pt x="6714" y="620"/>
                      <a:pt x="6800" y="607"/>
                      <a:pt x="6886" y="607"/>
                    </a:cubicBezTo>
                    <a:cubicBezTo>
                      <a:pt x="7033" y="595"/>
                      <a:pt x="7192" y="595"/>
                      <a:pt x="7339" y="595"/>
                    </a:cubicBezTo>
                    <a:cubicBezTo>
                      <a:pt x="7358" y="600"/>
                      <a:pt x="7376" y="602"/>
                      <a:pt x="7393" y="602"/>
                    </a:cubicBezTo>
                    <a:cubicBezTo>
                      <a:pt x="7676" y="602"/>
                      <a:pt x="7676" y="1"/>
                      <a:pt x="7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65625" y="2780750"/>
                <a:ext cx="1090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7041" extrusionOk="0">
                    <a:moveTo>
                      <a:pt x="2119" y="0"/>
                    </a:moveTo>
                    <a:cubicBezTo>
                      <a:pt x="2021" y="0"/>
                      <a:pt x="1923" y="25"/>
                      <a:pt x="1825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80" y="7028"/>
                      <a:pt x="2180" y="7041"/>
                    </a:cubicBezTo>
                    <a:lnTo>
                      <a:pt x="2192" y="7041"/>
                    </a:lnTo>
                    <a:cubicBezTo>
                      <a:pt x="2315" y="7041"/>
                      <a:pt x="2425" y="7016"/>
                      <a:pt x="2547" y="6992"/>
                    </a:cubicBezTo>
                    <a:cubicBezTo>
                      <a:pt x="3465" y="6747"/>
                      <a:pt x="4212" y="5584"/>
                      <a:pt x="4359" y="4078"/>
                    </a:cubicBezTo>
                    <a:lnTo>
                      <a:pt x="3012" y="3416"/>
                    </a:lnTo>
                    <a:lnTo>
                      <a:pt x="4261" y="2327"/>
                    </a:lnTo>
                    <a:cubicBezTo>
                      <a:pt x="3955" y="931"/>
                      <a:pt x="3123" y="0"/>
                      <a:pt x="21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287975" y="2780750"/>
                <a:ext cx="866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7041" extrusionOk="0">
                    <a:moveTo>
                      <a:pt x="1225" y="0"/>
                    </a:moveTo>
                    <a:cubicBezTo>
                      <a:pt x="735" y="747"/>
                      <a:pt x="0" y="2070"/>
                      <a:pt x="0" y="3514"/>
                    </a:cubicBezTo>
                    <a:cubicBezTo>
                      <a:pt x="0" y="5033"/>
                      <a:pt x="772" y="6294"/>
                      <a:pt x="1286" y="7041"/>
                    </a:cubicBezTo>
                    <a:lnTo>
                      <a:pt x="1298" y="7041"/>
                    </a:lnTo>
                    <a:cubicBezTo>
                      <a:pt x="1421" y="7041"/>
                      <a:pt x="1531" y="7016"/>
                      <a:pt x="1653" y="6992"/>
                    </a:cubicBezTo>
                    <a:cubicBezTo>
                      <a:pt x="2571" y="6747"/>
                      <a:pt x="3318" y="5584"/>
                      <a:pt x="3465" y="4078"/>
                    </a:cubicBezTo>
                    <a:lnTo>
                      <a:pt x="2118" y="3416"/>
                    </a:lnTo>
                    <a:lnTo>
                      <a:pt x="3367" y="2327"/>
                    </a:lnTo>
                    <a:cubicBezTo>
                      <a:pt x="3061" y="931"/>
                      <a:pt x="2229" y="0"/>
                      <a:pt x="1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1122075" y="2780750"/>
                <a:ext cx="1093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7041" extrusionOk="0">
                    <a:moveTo>
                      <a:pt x="2118" y="0"/>
                    </a:moveTo>
                    <a:cubicBezTo>
                      <a:pt x="2020" y="0"/>
                      <a:pt x="1922" y="25"/>
                      <a:pt x="1824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92" y="7028"/>
                      <a:pt x="2192" y="7041"/>
                    </a:cubicBezTo>
                    <a:lnTo>
                      <a:pt x="2204" y="7041"/>
                    </a:lnTo>
                    <a:cubicBezTo>
                      <a:pt x="2314" y="7041"/>
                      <a:pt x="2437" y="7016"/>
                      <a:pt x="2547" y="6992"/>
                    </a:cubicBezTo>
                    <a:cubicBezTo>
                      <a:pt x="3465" y="6747"/>
                      <a:pt x="4224" y="5584"/>
                      <a:pt x="4371" y="4078"/>
                    </a:cubicBezTo>
                    <a:lnTo>
                      <a:pt x="3024" y="3416"/>
                    </a:lnTo>
                    <a:lnTo>
                      <a:pt x="4261" y="2327"/>
                    </a:lnTo>
                    <a:cubicBezTo>
                      <a:pt x="3955" y="931"/>
                      <a:pt x="3122" y="0"/>
                      <a:pt x="22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1147775" y="2780750"/>
                <a:ext cx="836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7041" extrusionOk="0">
                    <a:moveTo>
                      <a:pt x="1090" y="0"/>
                    </a:moveTo>
                    <a:cubicBezTo>
                      <a:pt x="613" y="747"/>
                      <a:pt x="0" y="2070"/>
                      <a:pt x="0" y="3514"/>
                    </a:cubicBezTo>
                    <a:cubicBezTo>
                      <a:pt x="25" y="4775"/>
                      <a:pt x="429" y="6012"/>
                      <a:pt x="1164" y="7041"/>
                    </a:cubicBezTo>
                    <a:lnTo>
                      <a:pt x="1176" y="7041"/>
                    </a:lnTo>
                    <a:cubicBezTo>
                      <a:pt x="1286" y="7041"/>
                      <a:pt x="1409" y="7016"/>
                      <a:pt x="1519" y="6992"/>
                    </a:cubicBezTo>
                    <a:cubicBezTo>
                      <a:pt x="2437" y="6747"/>
                      <a:pt x="3196" y="5584"/>
                      <a:pt x="3343" y="4078"/>
                    </a:cubicBezTo>
                    <a:lnTo>
                      <a:pt x="1996" y="3416"/>
                    </a:lnTo>
                    <a:lnTo>
                      <a:pt x="3233" y="2327"/>
                    </a:lnTo>
                    <a:cubicBezTo>
                      <a:pt x="2927" y="931"/>
                      <a:pt x="2094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29500" y="2961025"/>
                <a:ext cx="4350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487" extrusionOk="0">
                    <a:moveTo>
                      <a:pt x="160" y="1"/>
                    </a:moveTo>
                    <a:lnTo>
                      <a:pt x="148" y="13"/>
                    </a:lnTo>
                    <a:cubicBezTo>
                      <a:pt x="62" y="13"/>
                      <a:pt x="1" y="87"/>
                      <a:pt x="1" y="160"/>
                    </a:cubicBezTo>
                    <a:lnTo>
                      <a:pt x="1" y="1458"/>
                    </a:lnTo>
                    <a:cubicBezTo>
                      <a:pt x="1" y="2193"/>
                      <a:pt x="380" y="2487"/>
                      <a:pt x="894" y="2487"/>
                    </a:cubicBezTo>
                    <a:cubicBezTo>
                      <a:pt x="1372" y="2487"/>
                      <a:pt x="1739" y="2205"/>
                      <a:pt x="1739" y="1482"/>
                    </a:cubicBezTo>
                    <a:lnTo>
                      <a:pt x="1739" y="160"/>
                    </a:lnTo>
                    <a:cubicBezTo>
                      <a:pt x="1739" y="74"/>
                      <a:pt x="1678" y="1"/>
                      <a:pt x="1592" y="1"/>
                    </a:cubicBezTo>
                    <a:cubicBezTo>
                      <a:pt x="1507" y="1"/>
                      <a:pt x="1433" y="74"/>
                      <a:pt x="1433" y="160"/>
                    </a:cubicBezTo>
                    <a:lnTo>
                      <a:pt x="1433" y="1482"/>
                    </a:lnTo>
                    <a:cubicBezTo>
                      <a:pt x="1433" y="2009"/>
                      <a:pt x="1201" y="2229"/>
                      <a:pt x="882" y="2229"/>
                    </a:cubicBezTo>
                    <a:cubicBezTo>
                      <a:pt x="539" y="2229"/>
                      <a:pt x="307" y="1997"/>
                      <a:pt x="307" y="1482"/>
                    </a:cubicBezTo>
                    <a:lnTo>
                      <a:pt x="307" y="148"/>
                    </a:lnTo>
                    <a:cubicBezTo>
                      <a:pt x="307" y="62"/>
                      <a:pt x="246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1" name="Google Shape;2371;p44"/>
          <p:cNvSpPr/>
          <p:nvPr/>
        </p:nvSpPr>
        <p:spPr>
          <a:xfrm>
            <a:off x="8049051" y="4220238"/>
            <a:ext cx="749898" cy="749898"/>
          </a:xfrm>
          <a:prstGeom prst="lightningBol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3F3E2-4218-4255-90E6-0D551B983030}"/>
              </a:ext>
            </a:extLst>
          </p:cNvPr>
          <p:cNvSpPr txBox="1"/>
          <p:nvPr/>
        </p:nvSpPr>
        <p:spPr>
          <a:xfrm>
            <a:off x="537772" y="138343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F3E2-4218-4255-90E6-0D551B983030}"/>
              </a:ext>
            </a:extLst>
          </p:cNvPr>
          <p:cNvSpPr txBox="1"/>
          <p:nvPr/>
        </p:nvSpPr>
        <p:spPr>
          <a:xfrm>
            <a:off x="627655" y="1908550"/>
            <a:ext cx="8168683" cy="2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18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168878"/>
            <a:ext cx="5400675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4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	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grpSp>
        <p:nvGrpSpPr>
          <p:cNvPr id="2350" name="Google Shape;2350;p44"/>
          <p:cNvGrpSpPr/>
          <p:nvPr/>
        </p:nvGrpSpPr>
        <p:grpSpPr>
          <a:xfrm>
            <a:off x="109189" y="187369"/>
            <a:ext cx="1443288" cy="1125222"/>
            <a:chOff x="816275" y="2475500"/>
            <a:chExt cx="841175" cy="655800"/>
          </a:xfrm>
        </p:grpSpPr>
        <p:sp>
          <p:nvSpPr>
            <p:cNvPr id="2351" name="Google Shape;2351;p44"/>
            <p:cNvSpPr/>
            <p:nvPr/>
          </p:nvSpPr>
          <p:spPr>
            <a:xfrm>
              <a:off x="90045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1237" y="0"/>
                  </a:moveTo>
                  <a:cubicBezTo>
                    <a:pt x="1237" y="245"/>
                    <a:pt x="1115" y="368"/>
                    <a:pt x="796" y="625"/>
                  </a:cubicBezTo>
                  <a:cubicBezTo>
                    <a:pt x="466" y="882"/>
                    <a:pt x="0" y="1261"/>
                    <a:pt x="0" y="1971"/>
                  </a:cubicBezTo>
                  <a:cubicBezTo>
                    <a:pt x="0" y="2694"/>
                    <a:pt x="466" y="3049"/>
                    <a:pt x="796" y="3318"/>
                  </a:cubicBezTo>
                  <a:cubicBezTo>
                    <a:pt x="1127" y="3600"/>
                    <a:pt x="1237" y="3698"/>
                    <a:pt x="1237" y="3943"/>
                  </a:cubicBezTo>
                  <a:cubicBezTo>
                    <a:pt x="1237" y="4188"/>
                    <a:pt x="1115" y="4310"/>
                    <a:pt x="796" y="4567"/>
                  </a:cubicBezTo>
                  <a:cubicBezTo>
                    <a:pt x="466" y="4824"/>
                    <a:pt x="0" y="5204"/>
                    <a:pt x="0" y="5914"/>
                  </a:cubicBezTo>
                  <a:cubicBezTo>
                    <a:pt x="0" y="6624"/>
                    <a:pt x="466" y="6992"/>
                    <a:pt x="796" y="7261"/>
                  </a:cubicBezTo>
                  <a:cubicBezTo>
                    <a:pt x="1127" y="7530"/>
                    <a:pt x="1237" y="7640"/>
                    <a:pt x="1237" y="7885"/>
                  </a:cubicBezTo>
                  <a:cubicBezTo>
                    <a:pt x="1237" y="8130"/>
                    <a:pt x="1115" y="8253"/>
                    <a:pt x="796" y="8510"/>
                  </a:cubicBezTo>
                  <a:cubicBezTo>
                    <a:pt x="466" y="8767"/>
                    <a:pt x="0" y="9146"/>
                    <a:pt x="0" y="9857"/>
                  </a:cubicBezTo>
                  <a:cubicBezTo>
                    <a:pt x="0" y="10579"/>
                    <a:pt x="466" y="10934"/>
                    <a:pt x="796" y="11203"/>
                  </a:cubicBezTo>
                  <a:cubicBezTo>
                    <a:pt x="1090" y="11436"/>
                    <a:pt x="1396" y="11656"/>
                    <a:pt x="1408" y="12036"/>
                  </a:cubicBezTo>
                  <a:cubicBezTo>
                    <a:pt x="1433" y="12660"/>
                    <a:pt x="1494" y="13248"/>
                    <a:pt x="1923" y="13701"/>
                  </a:cubicBezTo>
                  <a:cubicBezTo>
                    <a:pt x="2412" y="14228"/>
                    <a:pt x="3135" y="14485"/>
                    <a:pt x="4053" y="14485"/>
                  </a:cubicBezTo>
                  <a:cubicBezTo>
                    <a:pt x="4249" y="14485"/>
                    <a:pt x="4445" y="14473"/>
                    <a:pt x="4641" y="14448"/>
                  </a:cubicBezTo>
                  <a:lnTo>
                    <a:pt x="4543" y="13530"/>
                  </a:lnTo>
                  <a:cubicBezTo>
                    <a:pt x="4363" y="13549"/>
                    <a:pt x="4192" y="13559"/>
                    <a:pt x="4032" y="13559"/>
                  </a:cubicBezTo>
                  <a:cubicBezTo>
                    <a:pt x="3389" y="13559"/>
                    <a:pt x="2910" y="13400"/>
                    <a:pt x="2596" y="13077"/>
                  </a:cubicBezTo>
                  <a:cubicBezTo>
                    <a:pt x="2204" y="12673"/>
                    <a:pt x="2265" y="12048"/>
                    <a:pt x="2106" y="11522"/>
                  </a:cubicBezTo>
                  <a:cubicBezTo>
                    <a:pt x="1984" y="11093"/>
                    <a:pt x="1751" y="10897"/>
                    <a:pt x="1408" y="10616"/>
                  </a:cubicBezTo>
                  <a:cubicBezTo>
                    <a:pt x="1066" y="10334"/>
                    <a:pt x="919" y="10101"/>
                    <a:pt x="919" y="9857"/>
                  </a:cubicBezTo>
                  <a:cubicBezTo>
                    <a:pt x="919" y="9612"/>
                    <a:pt x="1041" y="9489"/>
                    <a:pt x="1359" y="9232"/>
                  </a:cubicBezTo>
                  <a:cubicBezTo>
                    <a:pt x="1690" y="8975"/>
                    <a:pt x="2155" y="8608"/>
                    <a:pt x="2155" y="7885"/>
                  </a:cubicBezTo>
                  <a:cubicBezTo>
                    <a:pt x="2155" y="7175"/>
                    <a:pt x="1690" y="6808"/>
                    <a:pt x="1359" y="6538"/>
                  </a:cubicBezTo>
                  <a:cubicBezTo>
                    <a:pt x="1029" y="6269"/>
                    <a:pt x="919" y="6159"/>
                    <a:pt x="919" y="5914"/>
                  </a:cubicBezTo>
                  <a:cubicBezTo>
                    <a:pt x="919" y="5669"/>
                    <a:pt x="1041" y="5547"/>
                    <a:pt x="1359" y="5290"/>
                  </a:cubicBezTo>
                  <a:cubicBezTo>
                    <a:pt x="1690" y="5032"/>
                    <a:pt x="2155" y="4653"/>
                    <a:pt x="2155" y="3943"/>
                  </a:cubicBezTo>
                  <a:cubicBezTo>
                    <a:pt x="2155" y="3233"/>
                    <a:pt x="1690" y="2865"/>
                    <a:pt x="1359" y="2596"/>
                  </a:cubicBezTo>
                  <a:cubicBezTo>
                    <a:pt x="1029" y="2327"/>
                    <a:pt x="919" y="2216"/>
                    <a:pt x="919" y="1971"/>
                  </a:cubicBezTo>
                  <a:cubicBezTo>
                    <a:pt x="919" y="1727"/>
                    <a:pt x="1041" y="1604"/>
                    <a:pt x="1359" y="1347"/>
                  </a:cubicBezTo>
                  <a:cubicBezTo>
                    <a:pt x="1690" y="1090"/>
                    <a:pt x="2155" y="710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894925" y="2632275"/>
              <a:ext cx="49625" cy="25750"/>
            </a:xfrm>
            <a:custGeom>
              <a:avLst/>
              <a:gdLst/>
              <a:ahLst/>
              <a:cxnLst/>
              <a:rect l="l" t="t" r="r" b="b"/>
              <a:pathLst>
                <a:path w="1985" h="1030" extrusionOk="0">
                  <a:moveTo>
                    <a:pt x="1482" y="1"/>
                  </a:moveTo>
                  <a:lnTo>
                    <a:pt x="503" y="13"/>
                  </a:lnTo>
                  <a:cubicBezTo>
                    <a:pt x="295" y="13"/>
                    <a:pt x="111" y="148"/>
                    <a:pt x="50" y="344"/>
                  </a:cubicBezTo>
                  <a:cubicBezTo>
                    <a:pt x="13" y="393"/>
                    <a:pt x="1" y="454"/>
                    <a:pt x="1" y="527"/>
                  </a:cubicBezTo>
                  <a:cubicBezTo>
                    <a:pt x="1" y="748"/>
                    <a:pt x="136" y="944"/>
                    <a:pt x="356" y="1005"/>
                  </a:cubicBezTo>
                  <a:cubicBezTo>
                    <a:pt x="405" y="1017"/>
                    <a:pt x="454" y="1029"/>
                    <a:pt x="503" y="1029"/>
                  </a:cubicBezTo>
                  <a:lnTo>
                    <a:pt x="1482" y="1005"/>
                  </a:lnTo>
                  <a:cubicBezTo>
                    <a:pt x="1666" y="1005"/>
                    <a:pt x="1825" y="907"/>
                    <a:pt x="1911" y="760"/>
                  </a:cubicBezTo>
                  <a:cubicBezTo>
                    <a:pt x="1960" y="674"/>
                    <a:pt x="1984" y="589"/>
                    <a:pt x="1984" y="491"/>
                  </a:cubicBezTo>
                  <a:cubicBezTo>
                    <a:pt x="1972" y="283"/>
                    <a:pt x="1838" y="87"/>
                    <a:pt x="1642" y="25"/>
                  </a:cubicBezTo>
                  <a:cubicBezTo>
                    <a:pt x="1580" y="13"/>
                    <a:pt x="1531" y="1"/>
                    <a:pt x="148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895850" y="2632275"/>
              <a:ext cx="48700" cy="19025"/>
            </a:xfrm>
            <a:custGeom>
              <a:avLst/>
              <a:gdLst/>
              <a:ahLst/>
              <a:cxnLst/>
              <a:rect l="l" t="t" r="r" b="b"/>
              <a:pathLst>
                <a:path w="1948" h="761" extrusionOk="0">
                  <a:moveTo>
                    <a:pt x="29" y="279"/>
                  </a:moveTo>
                  <a:cubicBezTo>
                    <a:pt x="18" y="299"/>
                    <a:pt x="9" y="321"/>
                    <a:pt x="1" y="344"/>
                  </a:cubicBezTo>
                  <a:lnTo>
                    <a:pt x="29" y="279"/>
                  </a:lnTo>
                  <a:close/>
                  <a:moveTo>
                    <a:pt x="1445" y="1"/>
                  </a:moveTo>
                  <a:lnTo>
                    <a:pt x="466" y="13"/>
                  </a:lnTo>
                  <a:cubicBezTo>
                    <a:pt x="288" y="13"/>
                    <a:pt x="128" y="103"/>
                    <a:pt x="39" y="259"/>
                  </a:cubicBezTo>
                  <a:lnTo>
                    <a:pt x="39" y="259"/>
                  </a:lnTo>
                  <a:lnTo>
                    <a:pt x="37" y="258"/>
                  </a:lnTo>
                  <a:lnTo>
                    <a:pt x="29" y="279"/>
                  </a:lnTo>
                  <a:lnTo>
                    <a:pt x="29" y="279"/>
                  </a:lnTo>
                  <a:cubicBezTo>
                    <a:pt x="32" y="272"/>
                    <a:pt x="36" y="265"/>
                    <a:pt x="39" y="259"/>
                  </a:cubicBezTo>
                  <a:lnTo>
                    <a:pt x="39" y="259"/>
                  </a:lnTo>
                  <a:lnTo>
                    <a:pt x="1874" y="760"/>
                  </a:lnTo>
                  <a:cubicBezTo>
                    <a:pt x="1923" y="687"/>
                    <a:pt x="1947" y="589"/>
                    <a:pt x="1947" y="503"/>
                  </a:cubicBezTo>
                  <a:cubicBezTo>
                    <a:pt x="1947" y="283"/>
                    <a:pt x="1801" y="87"/>
                    <a:pt x="1605" y="25"/>
                  </a:cubicBezTo>
                  <a:cubicBezTo>
                    <a:pt x="1543" y="13"/>
                    <a:pt x="1494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816275" y="2475500"/>
              <a:ext cx="195925" cy="166425"/>
            </a:xfrm>
            <a:custGeom>
              <a:avLst/>
              <a:gdLst/>
              <a:ahLst/>
              <a:cxnLst/>
              <a:rect l="l" t="t" r="r" b="b"/>
              <a:pathLst>
                <a:path w="7837" h="6657" extrusionOk="0">
                  <a:moveTo>
                    <a:pt x="5076" y="1"/>
                  </a:moveTo>
                  <a:cubicBezTo>
                    <a:pt x="4686" y="1"/>
                    <a:pt x="4354" y="287"/>
                    <a:pt x="4310" y="689"/>
                  </a:cubicBezTo>
                  <a:lnTo>
                    <a:pt x="4163" y="1950"/>
                  </a:lnTo>
                  <a:cubicBezTo>
                    <a:pt x="4120" y="1947"/>
                    <a:pt x="4076" y="1945"/>
                    <a:pt x="4031" y="1945"/>
                  </a:cubicBezTo>
                  <a:cubicBezTo>
                    <a:pt x="3888" y="1945"/>
                    <a:pt x="3740" y="1961"/>
                    <a:pt x="3600" y="1999"/>
                  </a:cubicBezTo>
                  <a:lnTo>
                    <a:pt x="3184" y="848"/>
                  </a:lnTo>
                  <a:cubicBezTo>
                    <a:pt x="3065" y="538"/>
                    <a:pt x="2770" y="350"/>
                    <a:pt x="2461" y="350"/>
                  </a:cubicBezTo>
                  <a:cubicBezTo>
                    <a:pt x="2354" y="350"/>
                    <a:pt x="2246" y="372"/>
                    <a:pt x="2143" y="419"/>
                  </a:cubicBezTo>
                  <a:cubicBezTo>
                    <a:pt x="1739" y="603"/>
                    <a:pt x="1555" y="1080"/>
                    <a:pt x="1751" y="1485"/>
                  </a:cubicBezTo>
                  <a:lnTo>
                    <a:pt x="2376" y="2684"/>
                  </a:lnTo>
                  <a:cubicBezTo>
                    <a:pt x="2290" y="2782"/>
                    <a:pt x="2204" y="2880"/>
                    <a:pt x="2131" y="2991"/>
                  </a:cubicBezTo>
                  <a:lnTo>
                    <a:pt x="1359" y="2415"/>
                  </a:lnTo>
                  <a:cubicBezTo>
                    <a:pt x="1220" y="2309"/>
                    <a:pt x="1056" y="2258"/>
                    <a:pt x="893" y="2258"/>
                  </a:cubicBezTo>
                  <a:cubicBezTo>
                    <a:pt x="642" y="2258"/>
                    <a:pt x="394" y="2380"/>
                    <a:pt x="245" y="2611"/>
                  </a:cubicBezTo>
                  <a:cubicBezTo>
                    <a:pt x="0" y="2991"/>
                    <a:pt x="123" y="3505"/>
                    <a:pt x="515" y="3725"/>
                  </a:cubicBezTo>
                  <a:lnTo>
                    <a:pt x="1739" y="4423"/>
                  </a:lnTo>
                  <a:cubicBezTo>
                    <a:pt x="1800" y="5623"/>
                    <a:pt x="2755" y="6590"/>
                    <a:pt x="3955" y="6652"/>
                  </a:cubicBezTo>
                  <a:cubicBezTo>
                    <a:pt x="4004" y="6655"/>
                    <a:pt x="4053" y="6656"/>
                    <a:pt x="4102" y="6656"/>
                  </a:cubicBezTo>
                  <a:cubicBezTo>
                    <a:pt x="5240" y="6656"/>
                    <a:pt x="6217" y="5844"/>
                    <a:pt x="6416" y="4717"/>
                  </a:cubicBezTo>
                  <a:lnTo>
                    <a:pt x="7420" y="3799"/>
                  </a:lnTo>
                  <a:cubicBezTo>
                    <a:pt x="7775" y="3419"/>
                    <a:pt x="7836" y="2905"/>
                    <a:pt x="7567" y="2623"/>
                  </a:cubicBezTo>
                  <a:cubicBezTo>
                    <a:pt x="7446" y="2507"/>
                    <a:pt x="7284" y="2451"/>
                    <a:pt x="7109" y="2451"/>
                  </a:cubicBezTo>
                  <a:cubicBezTo>
                    <a:pt x="6824" y="2451"/>
                    <a:pt x="6504" y="2600"/>
                    <a:pt x="6269" y="2880"/>
                  </a:cubicBezTo>
                  <a:lnTo>
                    <a:pt x="6110" y="3076"/>
                  </a:lnTo>
                  <a:cubicBezTo>
                    <a:pt x="5951" y="2819"/>
                    <a:pt x="5743" y="2587"/>
                    <a:pt x="5510" y="2415"/>
                  </a:cubicBezTo>
                  <a:lnTo>
                    <a:pt x="5853" y="958"/>
                  </a:lnTo>
                  <a:cubicBezTo>
                    <a:pt x="5951" y="517"/>
                    <a:pt x="5669" y="89"/>
                    <a:pt x="5228" y="15"/>
                  </a:cubicBezTo>
                  <a:cubicBezTo>
                    <a:pt x="5177" y="6"/>
                    <a:pt x="5126" y="1"/>
                    <a:pt x="507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145510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2486" y="0"/>
                  </a:moveTo>
                  <a:cubicBezTo>
                    <a:pt x="2486" y="710"/>
                    <a:pt x="2951" y="1090"/>
                    <a:pt x="3270" y="1347"/>
                  </a:cubicBezTo>
                  <a:cubicBezTo>
                    <a:pt x="3600" y="1604"/>
                    <a:pt x="3723" y="1727"/>
                    <a:pt x="3723" y="1971"/>
                  </a:cubicBezTo>
                  <a:cubicBezTo>
                    <a:pt x="3723" y="2216"/>
                    <a:pt x="3600" y="2327"/>
                    <a:pt x="3270" y="2596"/>
                  </a:cubicBezTo>
                  <a:cubicBezTo>
                    <a:pt x="2939" y="2865"/>
                    <a:pt x="2486" y="3233"/>
                    <a:pt x="2486" y="3943"/>
                  </a:cubicBezTo>
                  <a:cubicBezTo>
                    <a:pt x="2486" y="4653"/>
                    <a:pt x="2951" y="5032"/>
                    <a:pt x="3270" y="5290"/>
                  </a:cubicBezTo>
                  <a:cubicBezTo>
                    <a:pt x="3600" y="5547"/>
                    <a:pt x="3723" y="5669"/>
                    <a:pt x="3723" y="5914"/>
                  </a:cubicBezTo>
                  <a:cubicBezTo>
                    <a:pt x="3723" y="6159"/>
                    <a:pt x="3600" y="6269"/>
                    <a:pt x="3270" y="6538"/>
                  </a:cubicBezTo>
                  <a:cubicBezTo>
                    <a:pt x="2939" y="6808"/>
                    <a:pt x="2486" y="7175"/>
                    <a:pt x="2486" y="7885"/>
                  </a:cubicBezTo>
                  <a:cubicBezTo>
                    <a:pt x="2486" y="8608"/>
                    <a:pt x="2951" y="8975"/>
                    <a:pt x="3270" y="9232"/>
                  </a:cubicBezTo>
                  <a:cubicBezTo>
                    <a:pt x="3588" y="9489"/>
                    <a:pt x="3710" y="9612"/>
                    <a:pt x="3710" y="9857"/>
                  </a:cubicBezTo>
                  <a:cubicBezTo>
                    <a:pt x="3710" y="10101"/>
                    <a:pt x="3539" y="10359"/>
                    <a:pt x="3221" y="10616"/>
                  </a:cubicBezTo>
                  <a:cubicBezTo>
                    <a:pt x="2878" y="10897"/>
                    <a:pt x="2645" y="11093"/>
                    <a:pt x="2523" y="11522"/>
                  </a:cubicBezTo>
                  <a:cubicBezTo>
                    <a:pt x="2376" y="12048"/>
                    <a:pt x="2425" y="12673"/>
                    <a:pt x="2045" y="13077"/>
                  </a:cubicBezTo>
                  <a:cubicBezTo>
                    <a:pt x="1731" y="13400"/>
                    <a:pt x="1245" y="13559"/>
                    <a:pt x="604" y="13559"/>
                  </a:cubicBezTo>
                  <a:cubicBezTo>
                    <a:pt x="445" y="13559"/>
                    <a:pt x="276" y="13549"/>
                    <a:pt x="98" y="13530"/>
                  </a:cubicBezTo>
                  <a:lnTo>
                    <a:pt x="0" y="14460"/>
                  </a:lnTo>
                  <a:cubicBezTo>
                    <a:pt x="196" y="14473"/>
                    <a:pt x="392" y="14485"/>
                    <a:pt x="588" y="14485"/>
                  </a:cubicBezTo>
                  <a:cubicBezTo>
                    <a:pt x="1506" y="14485"/>
                    <a:pt x="2217" y="14228"/>
                    <a:pt x="2719" y="13701"/>
                  </a:cubicBezTo>
                  <a:cubicBezTo>
                    <a:pt x="3147" y="13248"/>
                    <a:pt x="3208" y="12660"/>
                    <a:pt x="3233" y="12036"/>
                  </a:cubicBezTo>
                  <a:cubicBezTo>
                    <a:pt x="3245" y="11656"/>
                    <a:pt x="3551" y="11436"/>
                    <a:pt x="3845" y="11203"/>
                  </a:cubicBezTo>
                  <a:cubicBezTo>
                    <a:pt x="4176" y="10934"/>
                    <a:pt x="4641" y="10567"/>
                    <a:pt x="4641" y="9857"/>
                  </a:cubicBezTo>
                  <a:cubicBezTo>
                    <a:pt x="4641" y="9146"/>
                    <a:pt x="4163" y="8767"/>
                    <a:pt x="3845" y="8510"/>
                  </a:cubicBezTo>
                  <a:cubicBezTo>
                    <a:pt x="3527" y="8253"/>
                    <a:pt x="3404" y="8130"/>
                    <a:pt x="3404" y="7885"/>
                  </a:cubicBezTo>
                  <a:cubicBezTo>
                    <a:pt x="3404" y="7640"/>
                    <a:pt x="3514" y="7530"/>
                    <a:pt x="3845" y="7261"/>
                  </a:cubicBezTo>
                  <a:cubicBezTo>
                    <a:pt x="4176" y="6992"/>
                    <a:pt x="4641" y="6636"/>
                    <a:pt x="4641" y="5914"/>
                  </a:cubicBezTo>
                  <a:cubicBezTo>
                    <a:pt x="4641" y="5192"/>
                    <a:pt x="4163" y="4824"/>
                    <a:pt x="3845" y="4567"/>
                  </a:cubicBezTo>
                  <a:cubicBezTo>
                    <a:pt x="3527" y="4310"/>
                    <a:pt x="3404" y="4188"/>
                    <a:pt x="3404" y="3943"/>
                  </a:cubicBezTo>
                  <a:cubicBezTo>
                    <a:pt x="3404" y="3698"/>
                    <a:pt x="3514" y="3600"/>
                    <a:pt x="3845" y="3318"/>
                  </a:cubicBezTo>
                  <a:cubicBezTo>
                    <a:pt x="4176" y="3049"/>
                    <a:pt x="4641" y="2694"/>
                    <a:pt x="4641" y="1971"/>
                  </a:cubicBezTo>
                  <a:cubicBezTo>
                    <a:pt x="4641" y="1261"/>
                    <a:pt x="4163" y="882"/>
                    <a:pt x="3845" y="625"/>
                  </a:cubicBezTo>
                  <a:cubicBezTo>
                    <a:pt x="3527" y="368"/>
                    <a:pt x="3404" y="245"/>
                    <a:pt x="340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1528875" y="2632275"/>
              <a:ext cx="49925" cy="25450"/>
            </a:xfrm>
            <a:custGeom>
              <a:avLst/>
              <a:gdLst/>
              <a:ahLst/>
              <a:cxnLst/>
              <a:rect l="l" t="t" r="r" b="b"/>
              <a:pathLst>
                <a:path w="1997" h="1018" extrusionOk="0">
                  <a:moveTo>
                    <a:pt x="515" y="1"/>
                  </a:moveTo>
                  <a:cubicBezTo>
                    <a:pt x="466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cubicBezTo>
                    <a:pt x="159" y="919"/>
                    <a:pt x="331" y="1005"/>
                    <a:pt x="502" y="1017"/>
                  </a:cubicBezTo>
                  <a:lnTo>
                    <a:pt x="1482" y="1017"/>
                  </a:lnTo>
                  <a:cubicBezTo>
                    <a:pt x="1531" y="1017"/>
                    <a:pt x="1580" y="1017"/>
                    <a:pt x="1641" y="1005"/>
                  </a:cubicBezTo>
                  <a:cubicBezTo>
                    <a:pt x="1849" y="931"/>
                    <a:pt x="1984" y="748"/>
                    <a:pt x="1996" y="527"/>
                  </a:cubicBezTo>
                  <a:cubicBezTo>
                    <a:pt x="1984" y="454"/>
                    <a:pt x="1972" y="393"/>
                    <a:pt x="1947" y="344"/>
                  </a:cubicBezTo>
                  <a:cubicBezTo>
                    <a:pt x="1874" y="148"/>
                    <a:pt x="1690" y="13"/>
                    <a:pt x="1494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1528875" y="2632275"/>
              <a:ext cx="49000" cy="19025"/>
            </a:xfrm>
            <a:custGeom>
              <a:avLst/>
              <a:gdLst/>
              <a:ahLst/>
              <a:cxnLst/>
              <a:rect l="l" t="t" r="r" b="b"/>
              <a:pathLst>
                <a:path w="1960" h="761" extrusionOk="0">
                  <a:moveTo>
                    <a:pt x="1940" y="299"/>
                  </a:moveTo>
                  <a:lnTo>
                    <a:pt x="1959" y="344"/>
                  </a:lnTo>
                  <a:cubicBezTo>
                    <a:pt x="1954" y="329"/>
                    <a:pt x="1947" y="314"/>
                    <a:pt x="1940" y="299"/>
                  </a:cubicBezTo>
                  <a:close/>
                  <a:moveTo>
                    <a:pt x="515" y="1"/>
                  </a:moveTo>
                  <a:cubicBezTo>
                    <a:pt x="453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lnTo>
                    <a:pt x="1919" y="259"/>
                  </a:lnTo>
                  <a:lnTo>
                    <a:pt x="1919" y="259"/>
                  </a:lnTo>
                  <a:cubicBezTo>
                    <a:pt x="1926" y="272"/>
                    <a:pt x="1934" y="286"/>
                    <a:pt x="1940" y="299"/>
                  </a:cubicBezTo>
                  <a:lnTo>
                    <a:pt x="1940" y="299"/>
                  </a:lnTo>
                  <a:lnTo>
                    <a:pt x="1923" y="258"/>
                  </a:lnTo>
                  <a:lnTo>
                    <a:pt x="1919" y="259"/>
                  </a:lnTo>
                  <a:lnTo>
                    <a:pt x="1919" y="259"/>
                  </a:lnTo>
                  <a:cubicBezTo>
                    <a:pt x="1829" y="110"/>
                    <a:pt x="1669" y="13"/>
                    <a:pt x="1482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1461225" y="2475525"/>
              <a:ext cx="196225" cy="166650"/>
            </a:xfrm>
            <a:custGeom>
              <a:avLst/>
              <a:gdLst/>
              <a:ahLst/>
              <a:cxnLst/>
              <a:rect l="l" t="t" r="r" b="b"/>
              <a:pathLst>
                <a:path w="7849" h="6666" extrusionOk="0">
                  <a:moveTo>
                    <a:pt x="2765" y="0"/>
                  </a:moveTo>
                  <a:cubicBezTo>
                    <a:pt x="2718" y="0"/>
                    <a:pt x="2669" y="5"/>
                    <a:pt x="2621" y="14"/>
                  </a:cubicBezTo>
                  <a:cubicBezTo>
                    <a:pt x="2180" y="88"/>
                    <a:pt x="1886" y="529"/>
                    <a:pt x="1996" y="957"/>
                  </a:cubicBezTo>
                  <a:lnTo>
                    <a:pt x="2339" y="2414"/>
                  </a:lnTo>
                  <a:cubicBezTo>
                    <a:pt x="2094" y="2586"/>
                    <a:pt x="1898" y="2818"/>
                    <a:pt x="1739" y="3075"/>
                  </a:cubicBezTo>
                  <a:lnTo>
                    <a:pt x="1568" y="2879"/>
                  </a:lnTo>
                  <a:cubicBezTo>
                    <a:pt x="1342" y="2601"/>
                    <a:pt x="1025" y="2452"/>
                    <a:pt x="742" y="2452"/>
                  </a:cubicBezTo>
                  <a:cubicBezTo>
                    <a:pt x="564" y="2452"/>
                    <a:pt x="400" y="2511"/>
                    <a:pt x="282" y="2634"/>
                  </a:cubicBezTo>
                  <a:cubicBezTo>
                    <a:pt x="0" y="2916"/>
                    <a:pt x="74" y="3430"/>
                    <a:pt x="417" y="3798"/>
                  </a:cubicBezTo>
                  <a:lnTo>
                    <a:pt x="1421" y="4716"/>
                  </a:lnTo>
                  <a:cubicBezTo>
                    <a:pt x="1622" y="5851"/>
                    <a:pt x="2621" y="6666"/>
                    <a:pt x="3770" y="6666"/>
                  </a:cubicBezTo>
                  <a:cubicBezTo>
                    <a:pt x="3811" y="6666"/>
                    <a:pt x="3852" y="6665"/>
                    <a:pt x="3894" y="6663"/>
                  </a:cubicBezTo>
                  <a:cubicBezTo>
                    <a:pt x="5082" y="6589"/>
                    <a:pt x="6037" y="5622"/>
                    <a:pt x="6098" y="4434"/>
                  </a:cubicBezTo>
                  <a:lnTo>
                    <a:pt x="7334" y="3724"/>
                  </a:lnTo>
                  <a:cubicBezTo>
                    <a:pt x="7726" y="3504"/>
                    <a:pt x="7849" y="2990"/>
                    <a:pt x="7604" y="2610"/>
                  </a:cubicBezTo>
                  <a:cubicBezTo>
                    <a:pt x="7455" y="2379"/>
                    <a:pt x="7207" y="2257"/>
                    <a:pt x="6956" y="2257"/>
                  </a:cubicBezTo>
                  <a:cubicBezTo>
                    <a:pt x="6793" y="2257"/>
                    <a:pt x="6629" y="2308"/>
                    <a:pt x="6490" y="2414"/>
                  </a:cubicBezTo>
                  <a:lnTo>
                    <a:pt x="5718" y="2990"/>
                  </a:lnTo>
                  <a:cubicBezTo>
                    <a:pt x="5645" y="2879"/>
                    <a:pt x="5559" y="2781"/>
                    <a:pt x="5473" y="2683"/>
                  </a:cubicBezTo>
                  <a:lnTo>
                    <a:pt x="6098" y="1484"/>
                  </a:lnTo>
                  <a:cubicBezTo>
                    <a:pt x="6306" y="1079"/>
                    <a:pt x="6135" y="577"/>
                    <a:pt x="5718" y="394"/>
                  </a:cubicBezTo>
                  <a:cubicBezTo>
                    <a:pt x="5615" y="348"/>
                    <a:pt x="5508" y="327"/>
                    <a:pt x="5403" y="327"/>
                  </a:cubicBezTo>
                  <a:cubicBezTo>
                    <a:pt x="5085" y="327"/>
                    <a:pt x="4785" y="525"/>
                    <a:pt x="4665" y="847"/>
                  </a:cubicBezTo>
                  <a:lnTo>
                    <a:pt x="4237" y="1998"/>
                  </a:lnTo>
                  <a:cubicBezTo>
                    <a:pt x="4086" y="1968"/>
                    <a:pt x="3934" y="1946"/>
                    <a:pt x="3777" y="1946"/>
                  </a:cubicBezTo>
                  <a:cubicBezTo>
                    <a:pt x="3743" y="1946"/>
                    <a:pt x="3708" y="1947"/>
                    <a:pt x="3674" y="1949"/>
                  </a:cubicBezTo>
                  <a:lnTo>
                    <a:pt x="3539" y="688"/>
                  </a:lnTo>
                  <a:cubicBezTo>
                    <a:pt x="3495" y="296"/>
                    <a:pt x="3151" y="0"/>
                    <a:pt x="276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1055025" y="2819750"/>
              <a:ext cx="17775" cy="15500"/>
            </a:xfrm>
            <a:custGeom>
              <a:avLst/>
              <a:gdLst/>
              <a:ahLst/>
              <a:cxnLst/>
              <a:rect l="l" t="t" r="r" b="b"/>
              <a:pathLst>
                <a:path w="711" h="620" extrusionOk="0">
                  <a:moveTo>
                    <a:pt x="406" y="1"/>
                  </a:moveTo>
                  <a:cubicBezTo>
                    <a:pt x="332" y="1"/>
                    <a:pt x="256" y="29"/>
                    <a:pt x="196" y="93"/>
                  </a:cubicBezTo>
                  <a:cubicBezTo>
                    <a:pt x="1" y="289"/>
                    <a:pt x="135" y="620"/>
                    <a:pt x="405" y="620"/>
                  </a:cubicBezTo>
                  <a:cubicBezTo>
                    <a:pt x="576" y="620"/>
                    <a:pt x="711" y="485"/>
                    <a:pt x="711" y="314"/>
                  </a:cubicBezTo>
                  <a:cubicBezTo>
                    <a:pt x="711" y="124"/>
                    <a:pt x="560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0" name="Google Shape;2360;p44"/>
            <p:cNvGrpSpPr/>
            <p:nvPr/>
          </p:nvGrpSpPr>
          <p:grpSpPr>
            <a:xfrm>
              <a:off x="1001450" y="2678200"/>
              <a:ext cx="482750" cy="453100"/>
              <a:chOff x="1001450" y="2678200"/>
              <a:chExt cx="482750" cy="453100"/>
            </a:xfrm>
          </p:grpSpPr>
          <p:sp>
            <p:nvSpPr>
              <p:cNvPr id="2361" name="Google Shape;2361;p44"/>
              <p:cNvSpPr/>
              <p:nvPr/>
            </p:nvSpPr>
            <p:spPr>
              <a:xfrm>
                <a:off x="1016450" y="2919400"/>
                <a:ext cx="453050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18122" h="8476" extrusionOk="0">
                    <a:moveTo>
                      <a:pt x="1" y="1"/>
                    </a:moveTo>
                    <a:cubicBezTo>
                      <a:pt x="1" y="319"/>
                      <a:pt x="13" y="637"/>
                      <a:pt x="62" y="956"/>
                    </a:cubicBezTo>
                    <a:cubicBezTo>
                      <a:pt x="160" y="1764"/>
                      <a:pt x="380" y="2572"/>
                      <a:pt x="723" y="3319"/>
                    </a:cubicBezTo>
                    <a:cubicBezTo>
                      <a:pt x="1005" y="3931"/>
                      <a:pt x="1360" y="4507"/>
                      <a:pt x="1776" y="5045"/>
                    </a:cubicBezTo>
                    <a:cubicBezTo>
                      <a:pt x="3656" y="7320"/>
                      <a:pt x="6358" y="8476"/>
                      <a:pt x="9070" y="8476"/>
                    </a:cubicBezTo>
                    <a:cubicBezTo>
                      <a:pt x="11498" y="8476"/>
                      <a:pt x="13933" y="7549"/>
                      <a:pt x="15796" y="5670"/>
                    </a:cubicBezTo>
                    <a:cubicBezTo>
                      <a:pt x="16016" y="5449"/>
                      <a:pt x="16224" y="5204"/>
                      <a:pt x="16420" y="4947"/>
                    </a:cubicBezTo>
                    <a:cubicBezTo>
                      <a:pt x="17093" y="4078"/>
                      <a:pt x="17583" y="3086"/>
                      <a:pt x="17865" y="2033"/>
                    </a:cubicBezTo>
                    <a:cubicBezTo>
                      <a:pt x="18036" y="1360"/>
                      <a:pt x="18122" y="686"/>
                      <a:pt x="181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034525" y="2958600"/>
                <a:ext cx="428550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17142" h="4764" extrusionOk="0">
                    <a:moveTo>
                      <a:pt x="919" y="0"/>
                    </a:moveTo>
                    <a:lnTo>
                      <a:pt x="0" y="1751"/>
                    </a:lnTo>
                    <a:cubicBezTo>
                      <a:pt x="59" y="1819"/>
                      <a:pt x="3445" y="4764"/>
                      <a:pt x="9737" y="4764"/>
                    </a:cubicBezTo>
                    <a:cubicBezTo>
                      <a:pt x="11331" y="4764"/>
                      <a:pt x="13112" y="4575"/>
                      <a:pt x="15073" y="4102"/>
                    </a:cubicBezTo>
                    <a:cubicBezTo>
                      <a:pt x="15293" y="3881"/>
                      <a:pt x="15501" y="3636"/>
                      <a:pt x="15697" y="3379"/>
                    </a:cubicBezTo>
                    <a:cubicBezTo>
                      <a:pt x="16370" y="2510"/>
                      <a:pt x="16860" y="1518"/>
                      <a:pt x="17142" y="465"/>
                    </a:cubicBezTo>
                    <a:lnTo>
                      <a:pt x="91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1001450" y="2820375"/>
                <a:ext cx="482750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19310" h="8912" extrusionOk="0">
                    <a:moveTo>
                      <a:pt x="9485" y="1"/>
                    </a:moveTo>
                    <a:cubicBezTo>
                      <a:pt x="5982" y="1"/>
                      <a:pt x="3213" y="833"/>
                      <a:pt x="1593" y="1476"/>
                    </a:cubicBezTo>
                    <a:cubicBezTo>
                      <a:pt x="638" y="1856"/>
                      <a:pt x="1" y="2799"/>
                      <a:pt x="1" y="3827"/>
                    </a:cubicBezTo>
                    <a:lnTo>
                      <a:pt x="1" y="5027"/>
                    </a:lnTo>
                    <a:cubicBezTo>
                      <a:pt x="13" y="6104"/>
                      <a:pt x="687" y="7060"/>
                      <a:pt x="1691" y="7415"/>
                    </a:cubicBezTo>
                    <a:cubicBezTo>
                      <a:pt x="4789" y="8523"/>
                      <a:pt x="7607" y="8912"/>
                      <a:pt x="10036" y="8912"/>
                    </a:cubicBezTo>
                    <a:cubicBezTo>
                      <a:pt x="13482" y="8912"/>
                      <a:pt x="16145" y="8130"/>
                      <a:pt x="17718" y="7513"/>
                    </a:cubicBezTo>
                    <a:cubicBezTo>
                      <a:pt x="18685" y="7121"/>
                      <a:pt x="19310" y="6190"/>
                      <a:pt x="19310" y="5149"/>
                    </a:cubicBezTo>
                    <a:lnTo>
                      <a:pt x="19310" y="3901"/>
                    </a:lnTo>
                    <a:cubicBezTo>
                      <a:pt x="19310" y="2848"/>
                      <a:pt x="18661" y="1905"/>
                      <a:pt x="17681" y="1537"/>
                    </a:cubicBezTo>
                    <a:cubicBezTo>
                      <a:pt x="14690" y="400"/>
                      <a:pt x="11911" y="1"/>
                      <a:pt x="9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1029625" y="2678200"/>
                <a:ext cx="42702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7081" h="10139" extrusionOk="0">
                    <a:moveTo>
                      <a:pt x="8534" y="1"/>
                    </a:moveTo>
                    <a:cubicBezTo>
                      <a:pt x="3808" y="1"/>
                      <a:pt x="0" y="3870"/>
                      <a:pt x="62" y="8596"/>
                    </a:cubicBezTo>
                    <a:cubicBezTo>
                      <a:pt x="62" y="8596"/>
                      <a:pt x="3208" y="10139"/>
                      <a:pt x="8534" y="10139"/>
                    </a:cubicBezTo>
                    <a:cubicBezTo>
                      <a:pt x="13861" y="10139"/>
                      <a:pt x="17019" y="8596"/>
                      <a:pt x="17019" y="8596"/>
                    </a:cubicBezTo>
                    <a:cubicBezTo>
                      <a:pt x="17081" y="3870"/>
                      <a:pt x="13261" y="1"/>
                      <a:pt x="8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1070225" y="2696700"/>
                <a:ext cx="1919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4371" extrusionOk="0">
                    <a:moveTo>
                      <a:pt x="7393" y="1"/>
                    </a:moveTo>
                    <a:cubicBezTo>
                      <a:pt x="7376" y="1"/>
                      <a:pt x="7358" y="3"/>
                      <a:pt x="7339" y="7"/>
                    </a:cubicBezTo>
                    <a:cubicBezTo>
                      <a:pt x="7286" y="4"/>
                      <a:pt x="7234" y="3"/>
                      <a:pt x="7181" y="3"/>
                    </a:cubicBezTo>
                    <a:cubicBezTo>
                      <a:pt x="7038" y="3"/>
                      <a:pt x="6895" y="14"/>
                      <a:pt x="6751" y="32"/>
                    </a:cubicBezTo>
                    <a:cubicBezTo>
                      <a:pt x="6286" y="81"/>
                      <a:pt x="5821" y="154"/>
                      <a:pt x="5368" y="265"/>
                    </a:cubicBezTo>
                    <a:cubicBezTo>
                      <a:pt x="4768" y="411"/>
                      <a:pt x="4168" y="620"/>
                      <a:pt x="3605" y="877"/>
                    </a:cubicBezTo>
                    <a:cubicBezTo>
                      <a:pt x="2931" y="1183"/>
                      <a:pt x="2307" y="1575"/>
                      <a:pt x="1743" y="2040"/>
                    </a:cubicBezTo>
                    <a:cubicBezTo>
                      <a:pt x="1094" y="2591"/>
                      <a:pt x="531" y="3240"/>
                      <a:pt x="78" y="3962"/>
                    </a:cubicBezTo>
                    <a:cubicBezTo>
                      <a:pt x="0" y="4188"/>
                      <a:pt x="180" y="4370"/>
                      <a:pt x="370" y="4370"/>
                    </a:cubicBezTo>
                    <a:cubicBezTo>
                      <a:pt x="449" y="4370"/>
                      <a:pt x="528" y="4340"/>
                      <a:pt x="592" y="4268"/>
                    </a:cubicBezTo>
                    <a:cubicBezTo>
                      <a:pt x="654" y="4170"/>
                      <a:pt x="715" y="4085"/>
                      <a:pt x="776" y="3999"/>
                    </a:cubicBezTo>
                    <a:cubicBezTo>
                      <a:pt x="837" y="3901"/>
                      <a:pt x="899" y="3815"/>
                      <a:pt x="972" y="3730"/>
                    </a:cubicBezTo>
                    <a:lnTo>
                      <a:pt x="1021" y="3656"/>
                    </a:lnTo>
                    <a:cubicBezTo>
                      <a:pt x="1022" y="3655"/>
                      <a:pt x="1022" y="3654"/>
                      <a:pt x="1023" y="3654"/>
                    </a:cubicBezTo>
                    <a:lnTo>
                      <a:pt x="1023" y="3654"/>
                    </a:lnTo>
                    <a:cubicBezTo>
                      <a:pt x="1025" y="3652"/>
                      <a:pt x="1028" y="3649"/>
                      <a:pt x="1033" y="3644"/>
                    </a:cubicBezTo>
                    <a:lnTo>
                      <a:pt x="1131" y="3521"/>
                    </a:lnTo>
                    <a:cubicBezTo>
                      <a:pt x="1254" y="3350"/>
                      <a:pt x="1388" y="3203"/>
                      <a:pt x="1523" y="3056"/>
                    </a:cubicBezTo>
                    <a:cubicBezTo>
                      <a:pt x="1670" y="2921"/>
                      <a:pt x="1805" y="2775"/>
                      <a:pt x="1952" y="2652"/>
                    </a:cubicBezTo>
                    <a:cubicBezTo>
                      <a:pt x="2025" y="2579"/>
                      <a:pt x="2098" y="2517"/>
                      <a:pt x="2172" y="2468"/>
                    </a:cubicBezTo>
                    <a:lnTo>
                      <a:pt x="2282" y="2371"/>
                    </a:lnTo>
                    <a:lnTo>
                      <a:pt x="2343" y="2334"/>
                    </a:lnTo>
                    <a:cubicBezTo>
                      <a:pt x="2349" y="2329"/>
                      <a:pt x="2351" y="2325"/>
                      <a:pt x="2352" y="2323"/>
                    </a:cubicBezTo>
                    <a:lnTo>
                      <a:pt x="2352" y="2323"/>
                    </a:lnTo>
                    <a:cubicBezTo>
                      <a:pt x="2353" y="2323"/>
                      <a:pt x="2354" y="2322"/>
                      <a:pt x="2356" y="2322"/>
                    </a:cubicBezTo>
                    <a:cubicBezTo>
                      <a:pt x="2637" y="2101"/>
                      <a:pt x="2943" y="1905"/>
                      <a:pt x="3249" y="1722"/>
                    </a:cubicBezTo>
                    <a:cubicBezTo>
                      <a:pt x="3396" y="1636"/>
                      <a:pt x="3543" y="1562"/>
                      <a:pt x="3702" y="1489"/>
                    </a:cubicBezTo>
                    <a:lnTo>
                      <a:pt x="3923" y="1379"/>
                    </a:lnTo>
                    <a:lnTo>
                      <a:pt x="4045" y="1330"/>
                    </a:lnTo>
                    <a:lnTo>
                      <a:pt x="4094" y="1305"/>
                    </a:lnTo>
                    <a:lnTo>
                      <a:pt x="4119" y="1293"/>
                    </a:lnTo>
                    <a:lnTo>
                      <a:pt x="4155" y="1281"/>
                    </a:lnTo>
                    <a:lnTo>
                      <a:pt x="4217" y="1256"/>
                    </a:lnTo>
                    <a:lnTo>
                      <a:pt x="4315" y="1220"/>
                    </a:lnTo>
                    <a:lnTo>
                      <a:pt x="4535" y="1134"/>
                    </a:lnTo>
                    <a:cubicBezTo>
                      <a:pt x="4670" y="1085"/>
                      <a:pt x="4817" y="1036"/>
                      <a:pt x="4951" y="987"/>
                    </a:cubicBezTo>
                    <a:cubicBezTo>
                      <a:pt x="5208" y="913"/>
                      <a:pt x="5478" y="840"/>
                      <a:pt x="5747" y="779"/>
                    </a:cubicBezTo>
                    <a:cubicBezTo>
                      <a:pt x="5955" y="730"/>
                      <a:pt x="6188" y="693"/>
                      <a:pt x="6421" y="656"/>
                    </a:cubicBezTo>
                    <a:lnTo>
                      <a:pt x="6506" y="656"/>
                    </a:lnTo>
                    <a:lnTo>
                      <a:pt x="6641" y="632"/>
                    </a:lnTo>
                    <a:cubicBezTo>
                      <a:pt x="6714" y="620"/>
                      <a:pt x="6800" y="607"/>
                      <a:pt x="6886" y="607"/>
                    </a:cubicBezTo>
                    <a:cubicBezTo>
                      <a:pt x="7033" y="595"/>
                      <a:pt x="7192" y="595"/>
                      <a:pt x="7339" y="595"/>
                    </a:cubicBezTo>
                    <a:cubicBezTo>
                      <a:pt x="7358" y="600"/>
                      <a:pt x="7376" y="602"/>
                      <a:pt x="7393" y="602"/>
                    </a:cubicBezTo>
                    <a:cubicBezTo>
                      <a:pt x="7676" y="602"/>
                      <a:pt x="7676" y="1"/>
                      <a:pt x="7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65625" y="2780750"/>
                <a:ext cx="1090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7041" extrusionOk="0">
                    <a:moveTo>
                      <a:pt x="2119" y="0"/>
                    </a:moveTo>
                    <a:cubicBezTo>
                      <a:pt x="2021" y="0"/>
                      <a:pt x="1923" y="25"/>
                      <a:pt x="1825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80" y="7028"/>
                      <a:pt x="2180" y="7041"/>
                    </a:cubicBezTo>
                    <a:lnTo>
                      <a:pt x="2192" y="7041"/>
                    </a:lnTo>
                    <a:cubicBezTo>
                      <a:pt x="2315" y="7041"/>
                      <a:pt x="2425" y="7016"/>
                      <a:pt x="2547" y="6992"/>
                    </a:cubicBezTo>
                    <a:cubicBezTo>
                      <a:pt x="3465" y="6747"/>
                      <a:pt x="4212" y="5584"/>
                      <a:pt x="4359" y="4078"/>
                    </a:cubicBezTo>
                    <a:lnTo>
                      <a:pt x="3012" y="3416"/>
                    </a:lnTo>
                    <a:lnTo>
                      <a:pt x="4261" y="2327"/>
                    </a:lnTo>
                    <a:cubicBezTo>
                      <a:pt x="3955" y="931"/>
                      <a:pt x="3123" y="0"/>
                      <a:pt x="21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287975" y="2780750"/>
                <a:ext cx="866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7041" extrusionOk="0">
                    <a:moveTo>
                      <a:pt x="1225" y="0"/>
                    </a:moveTo>
                    <a:cubicBezTo>
                      <a:pt x="735" y="747"/>
                      <a:pt x="0" y="2070"/>
                      <a:pt x="0" y="3514"/>
                    </a:cubicBezTo>
                    <a:cubicBezTo>
                      <a:pt x="0" y="5033"/>
                      <a:pt x="772" y="6294"/>
                      <a:pt x="1286" y="7041"/>
                    </a:cubicBezTo>
                    <a:lnTo>
                      <a:pt x="1298" y="7041"/>
                    </a:lnTo>
                    <a:cubicBezTo>
                      <a:pt x="1421" y="7041"/>
                      <a:pt x="1531" y="7016"/>
                      <a:pt x="1653" y="6992"/>
                    </a:cubicBezTo>
                    <a:cubicBezTo>
                      <a:pt x="2571" y="6747"/>
                      <a:pt x="3318" y="5584"/>
                      <a:pt x="3465" y="4078"/>
                    </a:cubicBezTo>
                    <a:lnTo>
                      <a:pt x="2118" y="3416"/>
                    </a:lnTo>
                    <a:lnTo>
                      <a:pt x="3367" y="2327"/>
                    </a:lnTo>
                    <a:cubicBezTo>
                      <a:pt x="3061" y="931"/>
                      <a:pt x="2229" y="0"/>
                      <a:pt x="1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1122075" y="2780750"/>
                <a:ext cx="1093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7041" extrusionOk="0">
                    <a:moveTo>
                      <a:pt x="2118" y="0"/>
                    </a:moveTo>
                    <a:cubicBezTo>
                      <a:pt x="2020" y="0"/>
                      <a:pt x="1922" y="25"/>
                      <a:pt x="1824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92" y="7028"/>
                      <a:pt x="2192" y="7041"/>
                    </a:cubicBezTo>
                    <a:lnTo>
                      <a:pt x="2204" y="7041"/>
                    </a:lnTo>
                    <a:cubicBezTo>
                      <a:pt x="2314" y="7041"/>
                      <a:pt x="2437" y="7016"/>
                      <a:pt x="2547" y="6992"/>
                    </a:cubicBezTo>
                    <a:cubicBezTo>
                      <a:pt x="3465" y="6747"/>
                      <a:pt x="4224" y="5584"/>
                      <a:pt x="4371" y="4078"/>
                    </a:cubicBezTo>
                    <a:lnTo>
                      <a:pt x="3024" y="3416"/>
                    </a:lnTo>
                    <a:lnTo>
                      <a:pt x="4261" y="2327"/>
                    </a:lnTo>
                    <a:cubicBezTo>
                      <a:pt x="3955" y="931"/>
                      <a:pt x="3122" y="0"/>
                      <a:pt x="22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1147775" y="2780750"/>
                <a:ext cx="836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7041" extrusionOk="0">
                    <a:moveTo>
                      <a:pt x="1090" y="0"/>
                    </a:moveTo>
                    <a:cubicBezTo>
                      <a:pt x="613" y="747"/>
                      <a:pt x="0" y="2070"/>
                      <a:pt x="0" y="3514"/>
                    </a:cubicBezTo>
                    <a:cubicBezTo>
                      <a:pt x="25" y="4775"/>
                      <a:pt x="429" y="6012"/>
                      <a:pt x="1164" y="7041"/>
                    </a:cubicBezTo>
                    <a:lnTo>
                      <a:pt x="1176" y="7041"/>
                    </a:lnTo>
                    <a:cubicBezTo>
                      <a:pt x="1286" y="7041"/>
                      <a:pt x="1409" y="7016"/>
                      <a:pt x="1519" y="6992"/>
                    </a:cubicBezTo>
                    <a:cubicBezTo>
                      <a:pt x="2437" y="6747"/>
                      <a:pt x="3196" y="5584"/>
                      <a:pt x="3343" y="4078"/>
                    </a:cubicBezTo>
                    <a:lnTo>
                      <a:pt x="1996" y="3416"/>
                    </a:lnTo>
                    <a:lnTo>
                      <a:pt x="3233" y="2327"/>
                    </a:lnTo>
                    <a:cubicBezTo>
                      <a:pt x="2927" y="931"/>
                      <a:pt x="2094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29500" y="2961025"/>
                <a:ext cx="4350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487" extrusionOk="0">
                    <a:moveTo>
                      <a:pt x="160" y="1"/>
                    </a:moveTo>
                    <a:lnTo>
                      <a:pt x="148" y="13"/>
                    </a:lnTo>
                    <a:cubicBezTo>
                      <a:pt x="62" y="13"/>
                      <a:pt x="1" y="87"/>
                      <a:pt x="1" y="160"/>
                    </a:cubicBezTo>
                    <a:lnTo>
                      <a:pt x="1" y="1458"/>
                    </a:lnTo>
                    <a:cubicBezTo>
                      <a:pt x="1" y="2193"/>
                      <a:pt x="380" y="2487"/>
                      <a:pt x="894" y="2487"/>
                    </a:cubicBezTo>
                    <a:cubicBezTo>
                      <a:pt x="1372" y="2487"/>
                      <a:pt x="1739" y="2205"/>
                      <a:pt x="1739" y="1482"/>
                    </a:cubicBezTo>
                    <a:lnTo>
                      <a:pt x="1739" y="160"/>
                    </a:lnTo>
                    <a:cubicBezTo>
                      <a:pt x="1739" y="74"/>
                      <a:pt x="1678" y="1"/>
                      <a:pt x="1592" y="1"/>
                    </a:cubicBezTo>
                    <a:cubicBezTo>
                      <a:pt x="1507" y="1"/>
                      <a:pt x="1433" y="74"/>
                      <a:pt x="1433" y="160"/>
                    </a:cubicBezTo>
                    <a:lnTo>
                      <a:pt x="1433" y="1482"/>
                    </a:lnTo>
                    <a:cubicBezTo>
                      <a:pt x="1433" y="2009"/>
                      <a:pt x="1201" y="2229"/>
                      <a:pt x="882" y="2229"/>
                    </a:cubicBezTo>
                    <a:cubicBezTo>
                      <a:pt x="539" y="2229"/>
                      <a:pt x="307" y="1997"/>
                      <a:pt x="307" y="1482"/>
                    </a:cubicBezTo>
                    <a:lnTo>
                      <a:pt x="307" y="148"/>
                    </a:lnTo>
                    <a:cubicBezTo>
                      <a:pt x="307" y="62"/>
                      <a:pt x="246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1" name="Google Shape;2371;p44"/>
          <p:cNvSpPr/>
          <p:nvPr/>
        </p:nvSpPr>
        <p:spPr>
          <a:xfrm>
            <a:off x="8049051" y="4220238"/>
            <a:ext cx="749898" cy="749898"/>
          </a:xfrm>
          <a:prstGeom prst="lightningBol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3F3E2-4218-4255-90E6-0D551B983030}"/>
              </a:ext>
            </a:extLst>
          </p:cNvPr>
          <p:cNvSpPr txBox="1"/>
          <p:nvPr/>
        </p:nvSpPr>
        <p:spPr>
          <a:xfrm>
            <a:off x="537772" y="1383430"/>
            <a:ext cx="93273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F3E2-4218-4255-90E6-0D551B983030}"/>
              </a:ext>
            </a:extLst>
          </p:cNvPr>
          <p:cNvSpPr txBox="1"/>
          <p:nvPr/>
        </p:nvSpPr>
        <p:spPr>
          <a:xfrm>
            <a:off x="627655" y="1908550"/>
            <a:ext cx="81686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endParaRPr lang="en-US" sz="18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168878"/>
            <a:ext cx="5400675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4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	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grpSp>
        <p:nvGrpSpPr>
          <p:cNvPr id="2350" name="Google Shape;2350;p44"/>
          <p:cNvGrpSpPr/>
          <p:nvPr/>
        </p:nvGrpSpPr>
        <p:grpSpPr>
          <a:xfrm>
            <a:off x="109189" y="187369"/>
            <a:ext cx="1443288" cy="1125222"/>
            <a:chOff x="816275" y="2475500"/>
            <a:chExt cx="841175" cy="655800"/>
          </a:xfrm>
        </p:grpSpPr>
        <p:sp>
          <p:nvSpPr>
            <p:cNvPr id="2351" name="Google Shape;2351;p44"/>
            <p:cNvSpPr/>
            <p:nvPr/>
          </p:nvSpPr>
          <p:spPr>
            <a:xfrm>
              <a:off x="90045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1237" y="0"/>
                  </a:moveTo>
                  <a:cubicBezTo>
                    <a:pt x="1237" y="245"/>
                    <a:pt x="1115" y="368"/>
                    <a:pt x="796" y="625"/>
                  </a:cubicBezTo>
                  <a:cubicBezTo>
                    <a:pt x="466" y="882"/>
                    <a:pt x="0" y="1261"/>
                    <a:pt x="0" y="1971"/>
                  </a:cubicBezTo>
                  <a:cubicBezTo>
                    <a:pt x="0" y="2694"/>
                    <a:pt x="466" y="3049"/>
                    <a:pt x="796" y="3318"/>
                  </a:cubicBezTo>
                  <a:cubicBezTo>
                    <a:pt x="1127" y="3600"/>
                    <a:pt x="1237" y="3698"/>
                    <a:pt x="1237" y="3943"/>
                  </a:cubicBezTo>
                  <a:cubicBezTo>
                    <a:pt x="1237" y="4188"/>
                    <a:pt x="1115" y="4310"/>
                    <a:pt x="796" y="4567"/>
                  </a:cubicBezTo>
                  <a:cubicBezTo>
                    <a:pt x="466" y="4824"/>
                    <a:pt x="0" y="5204"/>
                    <a:pt x="0" y="5914"/>
                  </a:cubicBezTo>
                  <a:cubicBezTo>
                    <a:pt x="0" y="6624"/>
                    <a:pt x="466" y="6992"/>
                    <a:pt x="796" y="7261"/>
                  </a:cubicBezTo>
                  <a:cubicBezTo>
                    <a:pt x="1127" y="7530"/>
                    <a:pt x="1237" y="7640"/>
                    <a:pt x="1237" y="7885"/>
                  </a:cubicBezTo>
                  <a:cubicBezTo>
                    <a:pt x="1237" y="8130"/>
                    <a:pt x="1115" y="8253"/>
                    <a:pt x="796" y="8510"/>
                  </a:cubicBezTo>
                  <a:cubicBezTo>
                    <a:pt x="466" y="8767"/>
                    <a:pt x="0" y="9146"/>
                    <a:pt x="0" y="9857"/>
                  </a:cubicBezTo>
                  <a:cubicBezTo>
                    <a:pt x="0" y="10579"/>
                    <a:pt x="466" y="10934"/>
                    <a:pt x="796" y="11203"/>
                  </a:cubicBezTo>
                  <a:cubicBezTo>
                    <a:pt x="1090" y="11436"/>
                    <a:pt x="1396" y="11656"/>
                    <a:pt x="1408" y="12036"/>
                  </a:cubicBezTo>
                  <a:cubicBezTo>
                    <a:pt x="1433" y="12660"/>
                    <a:pt x="1494" y="13248"/>
                    <a:pt x="1923" y="13701"/>
                  </a:cubicBezTo>
                  <a:cubicBezTo>
                    <a:pt x="2412" y="14228"/>
                    <a:pt x="3135" y="14485"/>
                    <a:pt x="4053" y="14485"/>
                  </a:cubicBezTo>
                  <a:cubicBezTo>
                    <a:pt x="4249" y="14485"/>
                    <a:pt x="4445" y="14473"/>
                    <a:pt x="4641" y="14448"/>
                  </a:cubicBezTo>
                  <a:lnTo>
                    <a:pt x="4543" y="13530"/>
                  </a:lnTo>
                  <a:cubicBezTo>
                    <a:pt x="4363" y="13549"/>
                    <a:pt x="4192" y="13559"/>
                    <a:pt x="4032" y="13559"/>
                  </a:cubicBezTo>
                  <a:cubicBezTo>
                    <a:pt x="3389" y="13559"/>
                    <a:pt x="2910" y="13400"/>
                    <a:pt x="2596" y="13077"/>
                  </a:cubicBezTo>
                  <a:cubicBezTo>
                    <a:pt x="2204" y="12673"/>
                    <a:pt x="2265" y="12048"/>
                    <a:pt x="2106" y="11522"/>
                  </a:cubicBezTo>
                  <a:cubicBezTo>
                    <a:pt x="1984" y="11093"/>
                    <a:pt x="1751" y="10897"/>
                    <a:pt x="1408" y="10616"/>
                  </a:cubicBezTo>
                  <a:cubicBezTo>
                    <a:pt x="1066" y="10334"/>
                    <a:pt x="919" y="10101"/>
                    <a:pt x="919" y="9857"/>
                  </a:cubicBezTo>
                  <a:cubicBezTo>
                    <a:pt x="919" y="9612"/>
                    <a:pt x="1041" y="9489"/>
                    <a:pt x="1359" y="9232"/>
                  </a:cubicBezTo>
                  <a:cubicBezTo>
                    <a:pt x="1690" y="8975"/>
                    <a:pt x="2155" y="8608"/>
                    <a:pt x="2155" y="7885"/>
                  </a:cubicBezTo>
                  <a:cubicBezTo>
                    <a:pt x="2155" y="7175"/>
                    <a:pt x="1690" y="6808"/>
                    <a:pt x="1359" y="6538"/>
                  </a:cubicBezTo>
                  <a:cubicBezTo>
                    <a:pt x="1029" y="6269"/>
                    <a:pt x="919" y="6159"/>
                    <a:pt x="919" y="5914"/>
                  </a:cubicBezTo>
                  <a:cubicBezTo>
                    <a:pt x="919" y="5669"/>
                    <a:pt x="1041" y="5547"/>
                    <a:pt x="1359" y="5290"/>
                  </a:cubicBezTo>
                  <a:cubicBezTo>
                    <a:pt x="1690" y="5032"/>
                    <a:pt x="2155" y="4653"/>
                    <a:pt x="2155" y="3943"/>
                  </a:cubicBezTo>
                  <a:cubicBezTo>
                    <a:pt x="2155" y="3233"/>
                    <a:pt x="1690" y="2865"/>
                    <a:pt x="1359" y="2596"/>
                  </a:cubicBezTo>
                  <a:cubicBezTo>
                    <a:pt x="1029" y="2327"/>
                    <a:pt x="919" y="2216"/>
                    <a:pt x="919" y="1971"/>
                  </a:cubicBezTo>
                  <a:cubicBezTo>
                    <a:pt x="919" y="1727"/>
                    <a:pt x="1041" y="1604"/>
                    <a:pt x="1359" y="1347"/>
                  </a:cubicBezTo>
                  <a:cubicBezTo>
                    <a:pt x="1690" y="1090"/>
                    <a:pt x="2155" y="710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894925" y="2632275"/>
              <a:ext cx="49625" cy="25750"/>
            </a:xfrm>
            <a:custGeom>
              <a:avLst/>
              <a:gdLst/>
              <a:ahLst/>
              <a:cxnLst/>
              <a:rect l="l" t="t" r="r" b="b"/>
              <a:pathLst>
                <a:path w="1985" h="1030" extrusionOk="0">
                  <a:moveTo>
                    <a:pt x="1482" y="1"/>
                  </a:moveTo>
                  <a:lnTo>
                    <a:pt x="503" y="13"/>
                  </a:lnTo>
                  <a:cubicBezTo>
                    <a:pt x="295" y="13"/>
                    <a:pt x="111" y="148"/>
                    <a:pt x="50" y="344"/>
                  </a:cubicBezTo>
                  <a:cubicBezTo>
                    <a:pt x="13" y="393"/>
                    <a:pt x="1" y="454"/>
                    <a:pt x="1" y="527"/>
                  </a:cubicBezTo>
                  <a:cubicBezTo>
                    <a:pt x="1" y="748"/>
                    <a:pt x="136" y="944"/>
                    <a:pt x="356" y="1005"/>
                  </a:cubicBezTo>
                  <a:cubicBezTo>
                    <a:pt x="405" y="1017"/>
                    <a:pt x="454" y="1029"/>
                    <a:pt x="503" y="1029"/>
                  </a:cubicBezTo>
                  <a:lnTo>
                    <a:pt x="1482" y="1005"/>
                  </a:lnTo>
                  <a:cubicBezTo>
                    <a:pt x="1666" y="1005"/>
                    <a:pt x="1825" y="907"/>
                    <a:pt x="1911" y="760"/>
                  </a:cubicBezTo>
                  <a:cubicBezTo>
                    <a:pt x="1960" y="674"/>
                    <a:pt x="1984" y="589"/>
                    <a:pt x="1984" y="491"/>
                  </a:cubicBezTo>
                  <a:cubicBezTo>
                    <a:pt x="1972" y="283"/>
                    <a:pt x="1838" y="87"/>
                    <a:pt x="1642" y="25"/>
                  </a:cubicBezTo>
                  <a:cubicBezTo>
                    <a:pt x="1580" y="13"/>
                    <a:pt x="1531" y="1"/>
                    <a:pt x="148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895850" y="2632275"/>
              <a:ext cx="48700" cy="19025"/>
            </a:xfrm>
            <a:custGeom>
              <a:avLst/>
              <a:gdLst/>
              <a:ahLst/>
              <a:cxnLst/>
              <a:rect l="l" t="t" r="r" b="b"/>
              <a:pathLst>
                <a:path w="1948" h="761" extrusionOk="0">
                  <a:moveTo>
                    <a:pt x="29" y="279"/>
                  </a:moveTo>
                  <a:cubicBezTo>
                    <a:pt x="18" y="299"/>
                    <a:pt x="9" y="321"/>
                    <a:pt x="1" y="344"/>
                  </a:cubicBezTo>
                  <a:lnTo>
                    <a:pt x="29" y="279"/>
                  </a:lnTo>
                  <a:close/>
                  <a:moveTo>
                    <a:pt x="1445" y="1"/>
                  </a:moveTo>
                  <a:lnTo>
                    <a:pt x="466" y="13"/>
                  </a:lnTo>
                  <a:cubicBezTo>
                    <a:pt x="288" y="13"/>
                    <a:pt x="128" y="103"/>
                    <a:pt x="39" y="259"/>
                  </a:cubicBezTo>
                  <a:lnTo>
                    <a:pt x="39" y="259"/>
                  </a:lnTo>
                  <a:lnTo>
                    <a:pt x="37" y="258"/>
                  </a:lnTo>
                  <a:lnTo>
                    <a:pt x="29" y="279"/>
                  </a:lnTo>
                  <a:lnTo>
                    <a:pt x="29" y="279"/>
                  </a:lnTo>
                  <a:cubicBezTo>
                    <a:pt x="32" y="272"/>
                    <a:pt x="36" y="265"/>
                    <a:pt x="39" y="259"/>
                  </a:cubicBezTo>
                  <a:lnTo>
                    <a:pt x="39" y="259"/>
                  </a:lnTo>
                  <a:lnTo>
                    <a:pt x="1874" y="760"/>
                  </a:lnTo>
                  <a:cubicBezTo>
                    <a:pt x="1923" y="687"/>
                    <a:pt x="1947" y="589"/>
                    <a:pt x="1947" y="503"/>
                  </a:cubicBezTo>
                  <a:cubicBezTo>
                    <a:pt x="1947" y="283"/>
                    <a:pt x="1801" y="87"/>
                    <a:pt x="1605" y="25"/>
                  </a:cubicBezTo>
                  <a:cubicBezTo>
                    <a:pt x="1543" y="13"/>
                    <a:pt x="1494" y="1"/>
                    <a:pt x="144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816275" y="2475500"/>
              <a:ext cx="195925" cy="166425"/>
            </a:xfrm>
            <a:custGeom>
              <a:avLst/>
              <a:gdLst/>
              <a:ahLst/>
              <a:cxnLst/>
              <a:rect l="l" t="t" r="r" b="b"/>
              <a:pathLst>
                <a:path w="7837" h="6657" extrusionOk="0">
                  <a:moveTo>
                    <a:pt x="5076" y="1"/>
                  </a:moveTo>
                  <a:cubicBezTo>
                    <a:pt x="4686" y="1"/>
                    <a:pt x="4354" y="287"/>
                    <a:pt x="4310" y="689"/>
                  </a:cubicBezTo>
                  <a:lnTo>
                    <a:pt x="4163" y="1950"/>
                  </a:lnTo>
                  <a:cubicBezTo>
                    <a:pt x="4120" y="1947"/>
                    <a:pt x="4076" y="1945"/>
                    <a:pt x="4031" y="1945"/>
                  </a:cubicBezTo>
                  <a:cubicBezTo>
                    <a:pt x="3888" y="1945"/>
                    <a:pt x="3740" y="1961"/>
                    <a:pt x="3600" y="1999"/>
                  </a:cubicBezTo>
                  <a:lnTo>
                    <a:pt x="3184" y="848"/>
                  </a:lnTo>
                  <a:cubicBezTo>
                    <a:pt x="3065" y="538"/>
                    <a:pt x="2770" y="350"/>
                    <a:pt x="2461" y="350"/>
                  </a:cubicBezTo>
                  <a:cubicBezTo>
                    <a:pt x="2354" y="350"/>
                    <a:pt x="2246" y="372"/>
                    <a:pt x="2143" y="419"/>
                  </a:cubicBezTo>
                  <a:cubicBezTo>
                    <a:pt x="1739" y="603"/>
                    <a:pt x="1555" y="1080"/>
                    <a:pt x="1751" y="1485"/>
                  </a:cubicBezTo>
                  <a:lnTo>
                    <a:pt x="2376" y="2684"/>
                  </a:lnTo>
                  <a:cubicBezTo>
                    <a:pt x="2290" y="2782"/>
                    <a:pt x="2204" y="2880"/>
                    <a:pt x="2131" y="2991"/>
                  </a:cubicBezTo>
                  <a:lnTo>
                    <a:pt x="1359" y="2415"/>
                  </a:lnTo>
                  <a:cubicBezTo>
                    <a:pt x="1220" y="2309"/>
                    <a:pt x="1056" y="2258"/>
                    <a:pt x="893" y="2258"/>
                  </a:cubicBezTo>
                  <a:cubicBezTo>
                    <a:pt x="642" y="2258"/>
                    <a:pt x="394" y="2380"/>
                    <a:pt x="245" y="2611"/>
                  </a:cubicBezTo>
                  <a:cubicBezTo>
                    <a:pt x="0" y="2991"/>
                    <a:pt x="123" y="3505"/>
                    <a:pt x="515" y="3725"/>
                  </a:cubicBezTo>
                  <a:lnTo>
                    <a:pt x="1739" y="4423"/>
                  </a:lnTo>
                  <a:cubicBezTo>
                    <a:pt x="1800" y="5623"/>
                    <a:pt x="2755" y="6590"/>
                    <a:pt x="3955" y="6652"/>
                  </a:cubicBezTo>
                  <a:cubicBezTo>
                    <a:pt x="4004" y="6655"/>
                    <a:pt x="4053" y="6656"/>
                    <a:pt x="4102" y="6656"/>
                  </a:cubicBezTo>
                  <a:cubicBezTo>
                    <a:pt x="5240" y="6656"/>
                    <a:pt x="6217" y="5844"/>
                    <a:pt x="6416" y="4717"/>
                  </a:cubicBezTo>
                  <a:lnTo>
                    <a:pt x="7420" y="3799"/>
                  </a:lnTo>
                  <a:cubicBezTo>
                    <a:pt x="7775" y="3419"/>
                    <a:pt x="7836" y="2905"/>
                    <a:pt x="7567" y="2623"/>
                  </a:cubicBezTo>
                  <a:cubicBezTo>
                    <a:pt x="7446" y="2507"/>
                    <a:pt x="7284" y="2451"/>
                    <a:pt x="7109" y="2451"/>
                  </a:cubicBezTo>
                  <a:cubicBezTo>
                    <a:pt x="6824" y="2451"/>
                    <a:pt x="6504" y="2600"/>
                    <a:pt x="6269" y="2880"/>
                  </a:cubicBezTo>
                  <a:lnTo>
                    <a:pt x="6110" y="3076"/>
                  </a:lnTo>
                  <a:cubicBezTo>
                    <a:pt x="5951" y="2819"/>
                    <a:pt x="5743" y="2587"/>
                    <a:pt x="5510" y="2415"/>
                  </a:cubicBezTo>
                  <a:lnTo>
                    <a:pt x="5853" y="958"/>
                  </a:lnTo>
                  <a:cubicBezTo>
                    <a:pt x="5951" y="517"/>
                    <a:pt x="5669" y="89"/>
                    <a:pt x="5228" y="15"/>
                  </a:cubicBezTo>
                  <a:cubicBezTo>
                    <a:pt x="5177" y="6"/>
                    <a:pt x="5126" y="1"/>
                    <a:pt x="507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1455100" y="2593725"/>
              <a:ext cx="116025" cy="362125"/>
            </a:xfrm>
            <a:custGeom>
              <a:avLst/>
              <a:gdLst/>
              <a:ahLst/>
              <a:cxnLst/>
              <a:rect l="l" t="t" r="r" b="b"/>
              <a:pathLst>
                <a:path w="4641" h="14485" extrusionOk="0">
                  <a:moveTo>
                    <a:pt x="2486" y="0"/>
                  </a:moveTo>
                  <a:cubicBezTo>
                    <a:pt x="2486" y="710"/>
                    <a:pt x="2951" y="1090"/>
                    <a:pt x="3270" y="1347"/>
                  </a:cubicBezTo>
                  <a:cubicBezTo>
                    <a:pt x="3600" y="1604"/>
                    <a:pt x="3723" y="1727"/>
                    <a:pt x="3723" y="1971"/>
                  </a:cubicBezTo>
                  <a:cubicBezTo>
                    <a:pt x="3723" y="2216"/>
                    <a:pt x="3600" y="2327"/>
                    <a:pt x="3270" y="2596"/>
                  </a:cubicBezTo>
                  <a:cubicBezTo>
                    <a:pt x="2939" y="2865"/>
                    <a:pt x="2486" y="3233"/>
                    <a:pt x="2486" y="3943"/>
                  </a:cubicBezTo>
                  <a:cubicBezTo>
                    <a:pt x="2486" y="4653"/>
                    <a:pt x="2951" y="5032"/>
                    <a:pt x="3270" y="5290"/>
                  </a:cubicBezTo>
                  <a:cubicBezTo>
                    <a:pt x="3600" y="5547"/>
                    <a:pt x="3723" y="5669"/>
                    <a:pt x="3723" y="5914"/>
                  </a:cubicBezTo>
                  <a:cubicBezTo>
                    <a:pt x="3723" y="6159"/>
                    <a:pt x="3600" y="6269"/>
                    <a:pt x="3270" y="6538"/>
                  </a:cubicBezTo>
                  <a:cubicBezTo>
                    <a:pt x="2939" y="6808"/>
                    <a:pt x="2486" y="7175"/>
                    <a:pt x="2486" y="7885"/>
                  </a:cubicBezTo>
                  <a:cubicBezTo>
                    <a:pt x="2486" y="8608"/>
                    <a:pt x="2951" y="8975"/>
                    <a:pt x="3270" y="9232"/>
                  </a:cubicBezTo>
                  <a:cubicBezTo>
                    <a:pt x="3588" y="9489"/>
                    <a:pt x="3710" y="9612"/>
                    <a:pt x="3710" y="9857"/>
                  </a:cubicBezTo>
                  <a:cubicBezTo>
                    <a:pt x="3710" y="10101"/>
                    <a:pt x="3539" y="10359"/>
                    <a:pt x="3221" y="10616"/>
                  </a:cubicBezTo>
                  <a:cubicBezTo>
                    <a:pt x="2878" y="10897"/>
                    <a:pt x="2645" y="11093"/>
                    <a:pt x="2523" y="11522"/>
                  </a:cubicBezTo>
                  <a:cubicBezTo>
                    <a:pt x="2376" y="12048"/>
                    <a:pt x="2425" y="12673"/>
                    <a:pt x="2045" y="13077"/>
                  </a:cubicBezTo>
                  <a:cubicBezTo>
                    <a:pt x="1731" y="13400"/>
                    <a:pt x="1245" y="13559"/>
                    <a:pt x="604" y="13559"/>
                  </a:cubicBezTo>
                  <a:cubicBezTo>
                    <a:pt x="445" y="13559"/>
                    <a:pt x="276" y="13549"/>
                    <a:pt x="98" y="13530"/>
                  </a:cubicBezTo>
                  <a:lnTo>
                    <a:pt x="0" y="14460"/>
                  </a:lnTo>
                  <a:cubicBezTo>
                    <a:pt x="196" y="14473"/>
                    <a:pt x="392" y="14485"/>
                    <a:pt x="588" y="14485"/>
                  </a:cubicBezTo>
                  <a:cubicBezTo>
                    <a:pt x="1506" y="14485"/>
                    <a:pt x="2217" y="14228"/>
                    <a:pt x="2719" y="13701"/>
                  </a:cubicBezTo>
                  <a:cubicBezTo>
                    <a:pt x="3147" y="13248"/>
                    <a:pt x="3208" y="12660"/>
                    <a:pt x="3233" y="12036"/>
                  </a:cubicBezTo>
                  <a:cubicBezTo>
                    <a:pt x="3245" y="11656"/>
                    <a:pt x="3551" y="11436"/>
                    <a:pt x="3845" y="11203"/>
                  </a:cubicBezTo>
                  <a:cubicBezTo>
                    <a:pt x="4176" y="10934"/>
                    <a:pt x="4641" y="10567"/>
                    <a:pt x="4641" y="9857"/>
                  </a:cubicBezTo>
                  <a:cubicBezTo>
                    <a:pt x="4641" y="9146"/>
                    <a:pt x="4163" y="8767"/>
                    <a:pt x="3845" y="8510"/>
                  </a:cubicBezTo>
                  <a:cubicBezTo>
                    <a:pt x="3527" y="8253"/>
                    <a:pt x="3404" y="8130"/>
                    <a:pt x="3404" y="7885"/>
                  </a:cubicBezTo>
                  <a:cubicBezTo>
                    <a:pt x="3404" y="7640"/>
                    <a:pt x="3514" y="7530"/>
                    <a:pt x="3845" y="7261"/>
                  </a:cubicBezTo>
                  <a:cubicBezTo>
                    <a:pt x="4176" y="6992"/>
                    <a:pt x="4641" y="6636"/>
                    <a:pt x="4641" y="5914"/>
                  </a:cubicBezTo>
                  <a:cubicBezTo>
                    <a:pt x="4641" y="5192"/>
                    <a:pt x="4163" y="4824"/>
                    <a:pt x="3845" y="4567"/>
                  </a:cubicBezTo>
                  <a:cubicBezTo>
                    <a:pt x="3527" y="4310"/>
                    <a:pt x="3404" y="4188"/>
                    <a:pt x="3404" y="3943"/>
                  </a:cubicBezTo>
                  <a:cubicBezTo>
                    <a:pt x="3404" y="3698"/>
                    <a:pt x="3514" y="3600"/>
                    <a:pt x="3845" y="3318"/>
                  </a:cubicBezTo>
                  <a:cubicBezTo>
                    <a:pt x="4176" y="3049"/>
                    <a:pt x="4641" y="2694"/>
                    <a:pt x="4641" y="1971"/>
                  </a:cubicBezTo>
                  <a:cubicBezTo>
                    <a:pt x="4641" y="1261"/>
                    <a:pt x="4163" y="882"/>
                    <a:pt x="3845" y="625"/>
                  </a:cubicBezTo>
                  <a:cubicBezTo>
                    <a:pt x="3527" y="368"/>
                    <a:pt x="3404" y="245"/>
                    <a:pt x="340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1528875" y="2632275"/>
              <a:ext cx="49925" cy="25450"/>
            </a:xfrm>
            <a:custGeom>
              <a:avLst/>
              <a:gdLst/>
              <a:ahLst/>
              <a:cxnLst/>
              <a:rect l="l" t="t" r="r" b="b"/>
              <a:pathLst>
                <a:path w="1997" h="1018" extrusionOk="0">
                  <a:moveTo>
                    <a:pt x="515" y="1"/>
                  </a:moveTo>
                  <a:cubicBezTo>
                    <a:pt x="466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cubicBezTo>
                    <a:pt x="159" y="919"/>
                    <a:pt x="331" y="1005"/>
                    <a:pt x="502" y="1017"/>
                  </a:cubicBezTo>
                  <a:lnTo>
                    <a:pt x="1482" y="1017"/>
                  </a:lnTo>
                  <a:cubicBezTo>
                    <a:pt x="1531" y="1017"/>
                    <a:pt x="1580" y="1017"/>
                    <a:pt x="1641" y="1005"/>
                  </a:cubicBezTo>
                  <a:cubicBezTo>
                    <a:pt x="1849" y="931"/>
                    <a:pt x="1984" y="748"/>
                    <a:pt x="1996" y="527"/>
                  </a:cubicBezTo>
                  <a:cubicBezTo>
                    <a:pt x="1984" y="454"/>
                    <a:pt x="1972" y="393"/>
                    <a:pt x="1947" y="344"/>
                  </a:cubicBezTo>
                  <a:cubicBezTo>
                    <a:pt x="1874" y="148"/>
                    <a:pt x="1690" y="13"/>
                    <a:pt x="1494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1528875" y="2632275"/>
              <a:ext cx="49000" cy="19025"/>
            </a:xfrm>
            <a:custGeom>
              <a:avLst/>
              <a:gdLst/>
              <a:ahLst/>
              <a:cxnLst/>
              <a:rect l="l" t="t" r="r" b="b"/>
              <a:pathLst>
                <a:path w="1960" h="761" extrusionOk="0">
                  <a:moveTo>
                    <a:pt x="1940" y="299"/>
                  </a:moveTo>
                  <a:lnTo>
                    <a:pt x="1959" y="344"/>
                  </a:lnTo>
                  <a:cubicBezTo>
                    <a:pt x="1954" y="329"/>
                    <a:pt x="1947" y="314"/>
                    <a:pt x="1940" y="299"/>
                  </a:cubicBezTo>
                  <a:close/>
                  <a:moveTo>
                    <a:pt x="515" y="1"/>
                  </a:moveTo>
                  <a:cubicBezTo>
                    <a:pt x="453" y="1"/>
                    <a:pt x="404" y="13"/>
                    <a:pt x="355" y="25"/>
                  </a:cubicBezTo>
                  <a:cubicBezTo>
                    <a:pt x="147" y="87"/>
                    <a:pt x="0" y="283"/>
                    <a:pt x="0" y="503"/>
                  </a:cubicBezTo>
                  <a:cubicBezTo>
                    <a:pt x="0" y="589"/>
                    <a:pt x="25" y="687"/>
                    <a:pt x="74" y="760"/>
                  </a:cubicBezTo>
                  <a:lnTo>
                    <a:pt x="1919" y="259"/>
                  </a:lnTo>
                  <a:lnTo>
                    <a:pt x="1919" y="259"/>
                  </a:lnTo>
                  <a:cubicBezTo>
                    <a:pt x="1926" y="272"/>
                    <a:pt x="1934" y="286"/>
                    <a:pt x="1940" y="299"/>
                  </a:cubicBezTo>
                  <a:lnTo>
                    <a:pt x="1940" y="299"/>
                  </a:lnTo>
                  <a:lnTo>
                    <a:pt x="1923" y="258"/>
                  </a:lnTo>
                  <a:lnTo>
                    <a:pt x="1919" y="259"/>
                  </a:lnTo>
                  <a:lnTo>
                    <a:pt x="1919" y="259"/>
                  </a:lnTo>
                  <a:cubicBezTo>
                    <a:pt x="1829" y="110"/>
                    <a:pt x="1669" y="13"/>
                    <a:pt x="1482" y="13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1461225" y="2475525"/>
              <a:ext cx="196225" cy="166650"/>
            </a:xfrm>
            <a:custGeom>
              <a:avLst/>
              <a:gdLst/>
              <a:ahLst/>
              <a:cxnLst/>
              <a:rect l="l" t="t" r="r" b="b"/>
              <a:pathLst>
                <a:path w="7849" h="6666" extrusionOk="0">
                  <a:moveTo>
                    <a:pt x="2765" y="0"/>
                  </a:moveTo>
                  <a:cubicBezTo>
                    <a:pt x="2718" y="0"/>
                    <a:pt x="2669" y="5"/>
                    <a:pt x="2621" y="14"/>
                  </a:cubicBezTo>
                  <a:cubicBezTo>
                    <a:pt x="2180" y="88"/>
                    <a:pt x="1886" y="529"/>
                    <a:pt x="1996" y="957"/>
                  </a:cubicBezTo>
                  <a:lnTo>
                    <a:pt x="2339" y="2414"/>
                  </a:lnTo>
                  <a:cubicBezTo>
                    <a:pt x="2094" y="2586"/>
                    <a:pt x="1898" y="2818"/>
                    <a:pt x="1739" y="3075"/>
                  </a:cubicBezTo>
                  <a:lnTo>
                    <a:pt x="1568" y="2879"/>
                  </a:lnTo>
                  <a:cubicBezTo>
                    <a:pt x="1342" y="2601"/>
                    <a:pt x="1025" y="2452"/>
                    <a:pt x="742" y="2452"/>
                  </a:cubicBezTo>
                  <a:cubicBezTo>
                    <a:pt x="564" y="2452"/>
                    <a:pt x="400" y="2511"/>
                    <a:pt x="282" y="2634"/>
                  </a:cubicBezTo>
                  <a:cubicBezTo>
                    <a:pt x="0" y="2916"/>
                    <a:pt x="74" y="3430"/>
                    <a:pt x="417" y="3798"/>
                  </a:cubicBezTo>
                  <a:lnTo>
                    <a:pt x="1421" y="4716"/>
                  </a:lnTo>
                  <a:cubicBezTo>
                    <a:pt x="1622" y="5851"/>
                    <a:pt x="2621" y="6666"/>
                    <a:pt x="3770" y="6666"/>
                  </a:cubicBezTo>
                  <a:cubicBezTo>
                    <a:pt x="3811" y="6666"/>
                    <a:pt x="3852" y="6665"/>
                    <a:pt x="3894" y="6663"/>
                  </a:cubicBezTo>
                  <a:cubicBezTo>
                    <a:pt x="5082" y="6589"/>
                    <a:pt x="6037" y="5622"/>
                    <a:pt x="6098" y="4434"/>
                  </a:cubicBezTo>
                  <a:lnTo>
                    <a:pt x="7334" y="3724"/>
                  </a:lnTo>
                  <a:cubicBezTo>
                    <a:pt x="7726" y="3504"/>
                    <a:pt x="7849" y="2990"/>
                    <a:pt x="7604" y="2610"/>
                  </a:cubicBezTo>
                  <a:cubicBezTo>
                    <a:pt x="7455" y="2379"/>
                    <a:pt x="7207" y="2257"/>
                    <a:pt x="6956" y="2257"/>
                  </a:cubicBezTo>
                  <a:cubicBezTo>
                    <a:pt x="6793" y="2257"/>
                    <a:pt x="6629" y="2308"/>
                    <a:pt x="6490" y="2414"/>
                  </a:cubicBezTo>
                  <a:lnTo>
                    <a:pt x="5718" y="2990"/>
                  </a:lnTo>
                  <a:cubicBezTo>
                    <a:pt x="5645" y="2879"/>
                    <a:pt x="5559" y="2781"/>
                    <a:pt x="5473" y="2683"/>
                  </a:cubicBezTo>
                  <a:lnTo>
                    <a:pt x="6098" y="1484"/>
                  </a:lnTo>
                  <a:cubicBezTo>
                    <a:pt x="6306" y="1079"/>
                    <a:pt x="6135" y="577"/>
                    <a:pt x="5718" y="394"/>
                  </a:cubicBezTo>
                  <a:cubicBezTo>
                    <a:pt x="5615" y="348"/>
                    <a:pt x="5508" y="327"/>
                    <a:pt x="5403" y="327"/>
                  </a:cubicBezTo>
                  <a:cubicBezTo>
                    <a:pt x="5085" y="327"/>
                    <a:pt x="4785" y="525"/>
                    <a:pt x="4665" y="847"/>
                  </a:cubicBezTo>
                  <a:lnTo>
                    <a:pt x="4237" y="1998"/>
                  </a:lnTo>
                  <a:cubicBezTo>
                    <a:pt x="4086" y="1968"/>
                    <a:pt x="3934" y="1946"/>
                    <a:pt x="3777" y="1946"/>
                  </a:cubicBezTo>
                  <a:cubicBezTo>
                    <a:pt x="3743" y="1946"/>
                    <a:pt x="3708" y="1947"/>
                    <a:pt x="3674" y="1949"/>
                  </a:cubicBezTo>
                  <a:lnTo>
                    <a:pt x="3539" y="688"/>
                  </a:lnTo>
                  <a:cubicBezTo>
                    <a:pt x="3495" y="296"/>
                    <a:pt x="3151" y="0"/>
                    <a:pt x="276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1055025" y="2819750"/>
              <a:ext cx="17775" cy="15500"/>
            </a:xfrm>
            <a:custGeom>
              <a:avLst/>
              <a:gdLst/>
              <a:ahLst/>
              <a:cxnLst/>
              <a:rect l="l" t="t" r="r" b="b"/>
              <a:pathLst>
                <a:path w="711" h="620" extrusionOk="0">
                  <a:moveTo>
                    <a:pt x="406" y="1"/>
                  </a:moveTo>
                  <a:cubicBezTo>
                    <a:pt x="332" y="1"/>
                    <a:pt x="256" y="29"/>
                    <a:pt x="196" y="93"/>
                  </a:cubicBezTo>
                  <a:cubicBezTo>
                    <a:pt x="1" y="289"/>
                    <a:pt x="135" y="620"/>
                    <a:pt x="405" y="620"/>
                  </a:cubicBezTo>
                  <a:cubicBezTo>
                    <a:pt x="576" y="620"/>
                    <a:pt x="711" y="485"/>
                    <a:pt x="711" y="314"/>
                  </a:cubicBezTo>
                  <a:cubicBezTo>
                    <a:pt x="711" y="124"/>
                    <a:pt x="560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0" name="Google Shape;2360;p44"/>
            <p:cNvGrpSpPr/>
            <p:nvPr/>
          </p:nvGrpSpPr>
          <p:grpSpPr>
            <a:xfrm>
              <a:off x="1001450" y="2678200"/>
              <a:ext cx="482750" cy="453100"/>
              <a:chOff x="1001450" y="2678200"/>
              <a:chExt cx="482750" cy="453100"/>
            </a:xfrm>
          </p:grpSpPr>
          <p:sp>
            <p:nvSpPr>
              <p:cNvPr id="2361" name="Google Shape;2361;p44"/>
              <p:cNvSpPr/>
              <p:nvPr/>
            </p:nvSpPr>
            <p:spPr>
              <a:xfrm>
                <a:off x="1016450" y="2919400"/>
                <a:ext cx="453050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18122" h="8476" extrusionOk="0">
                    <a:moveTo>
                      <a:pt x="1" y="1"/>
                    </a:moveTo>
                    <a:cubicBezTo>
                      <a:pt x="1" y="319"/>
                      <a:pt x="13" y="637"/>
                      <a:pt x="62" y="956"/>
                    </a:cubicBezTo>
                    <a:cubicBezTo>
                      <a:pt x="160" y="1764"/>
                      <a:pt x="380" y="2572"/>
                      <a:pt x="723" y="3319"/>
                    </a:cubicBezTo>
                    <a:cubicBezTo>
                      <a:pt x="1005" y="3931"/>
                      <a:pt x="1360" y="4507"/>
                      <a:pt x="1776" y="5045"/>
                    </a:cubicBezTo>
                    <a:cubicBezTo>
                      <a:pt x="3656" y="7320"/>
                      <a:pt x="6358" y="8476"/>
                      <a:pt x="9070" y="8476"/>
                    </a:cubicBezTo>
                    <a:cubicBezTo>
                      <a:pt x="11498" y="8476"/>
                      <a:pt x="13933" y="7549"/>
                      <a:pt x="15796" y="5670"/>
                    </a:cubicBezTo>
                    <a:cubicBezTo>
                      <a:pt x="16016" y="5449"/>
                      <a:pt x="16224" y="5204"/>
                      <a:pt x="16420" y="4947"/>
                    </a:cubicBezTo>
                    <a:cubicBezTo>
                      <a:pt x="17093" y="4078"/>
                      <a:pt x="17583" y="3086"/>
                      <a:pt x="17865" y="2033"/>
                    </a:cubicBezTo>
                    <a:cubicBezTo>
                      <a:pt x="18036" y="1360"/>
                      <a:pt x="18122" y="686"/>
                      <a:pt x="181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034525" y="2958600"/>
                <a:ext cx="428550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17142" h="4764" extrusionOk="0">
                    <a:moveTo>
                      <a:pt x="919" y="0"/>
                    </a:moveTo>
                    <a:lnTo>
                      <a:pt x="0" y="1751"/>
                    </a:lnTo>
                    <a:cubicBezTo>
                      <a:pt x="59" y="1819"/>
                      <a:pt x="3445" y="4764"/>
                      <a:pt x="9737" y="4764"/>
                    </a:cubicBezTo>
                    <a:cubicBezTo>
                      <a:pt x="11331" y="4764"/>
                      <a:pt x="13112" y="4575"/>
                      <a:pt x="15073" y="4102"/>
                    </a:cubicBezTo>
                    <a:cubicBezTo>
                      <a:pt x="15293" y="3881"/>
                      <a:pt x="15501" y="3636"/>
                      <a:pt x="15697" y="3379"/>
                    </a:cubicBezTo>
                    <a:cubicBezTo>
                      <a:pt x="16370" y="2510"/>
                      <a:pt x="16860" y="1518"/>
                      <a:pt x="17142" y="465"/>
                    </a:cubicBezTo>
                    <a:lnTo>
                      <a:pt x="91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1001450" y="2820375"/>
                <a:ext cx="482750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19310" h="8912" extrusionOk="0">
                    <a:moveTo>
                      <a:pt x="9485" y="1"/>
                    </a:moveTo>
                    <a:cubicBezTo>
                      <a:pt x="5982" y="1"/>
                      <a:pt x="3213" y="833"/>
                      <a:pt x="1593" y="1476"/>
                    </a:cubicBezTo>
                    <a:cubicBezTo>
                      <a:pt x="638" y="1856"/>
                      <a:pt x="1" y="2799"/>
                      <a:pt x="1" y="3827"/>
                    </a:cubicBezTo>
                    <a:lnTo>
                      <a:pt x="1" y="5027"/>
                    </a:lnTo>
                    <a:cubicBezTo>
                      <a:pt x="13" y="6104"/>
                      <a:pt x="687" y="7060"/>
                      <a:pt x="1691" y="7415"/>
                    </a:cubicBezTo>
                    <a:cubicBezTo>
                      <a:pt x="4789" y="8523"/>
                      <a:pt x="7607" y="8912"/>
                      <a:pt x="10036" y="8912"/>
                    </a:cubicBezTo>
                    <a:cubicBezTo>
                      <a:pt x="13482" y="8912"/>
                      <a:pt x="16145" y="8130"/>
                      <a:pt x="17718" y="7513"/>
                    </a:cubicBezTo>
                    <a:cubicBezTo>
                      <a:pt x="18685" y="7121"/>
                      <a:pt x="19310" y="6190"/>
                      <a:pt x="19310" y="5149"/>
                    </a:cubicBezTo>
                    <a:lnTo>
                      <a:pt x="19310" y="3901"/>
                    </a:lnTo>
                    <a:cubicBezTo>
                      <a:pt x="19310" y="2848"/>
                      <a:pt x="18661" y="1905"/>
                      <a:pt x="17681" y="1537"/>
                    </a:cubicBezTo>
                    <a:cubicBezTo>
                      <a:pt x="14690" y="400"/>
                      <a:pt x="11911" y="1"/>
                      <a:pt x="9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1029625" y="2678200"/>
                <a:ext cx="42702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7081" h="10139" extrusionOk="0">
                    <a:moveTo>
                      <a:pt x="8534" y="1"/>
                    </a:moveTo>
                    <a:cubicBezTo>
                      <a:pt x="3808" y="1"/>
                      <a:pt x="0" y="3870"/>
                      <a:pt x="62" y="8596"/>
                    </a:cubicBezTo>
                    <a:cubicBezTo>
                      <a:pt x="62" y="8596"/>
                      <a:pt x="3208" y="10139"/>
                      <a:pt x="8534" y="10139"/>
                    </a:cubicBezTo>
                    <a:cubicBezTo>
                      <a:pt x="13861" y="10139"/>
                      <a:pt x="17019" y="8596"/>
                      <a:pt x="17019" y="8596"/>
                    </a:cubicBezTo>
                    <a:cubicBezTo>
                      <a:pt x="17081" y="3870"/>
                      <a:pt x="13261" y="1"/>
                      <a:pt x="8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1070225" y="2696700"/>
                <a:ext cx="1919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4371" extrusionOk="0">
                    <a:moveTo>
                      <a:pt x="7393" y="1"/>
                    </a:moveTo>
                    <a:cubicBezTo>
                      <a:pt x="7376" y="1"/>
                      <a:pt x="7358" y="3"/>
                      <a:pt x="7339" y="7"/>
                    </a:cubicBezTo>
                    <a:cubicBezTo>
                      <a:pt x="7286" y="4"/>
                      <a:pt x="7234" y="3"/>
                      <a:pt x="7181" y="3"/>
                    </a:cubicBezTo>
                    <a:cubicBezTo>
                      <a:pt x="7038" y="3"/>
                      <a:pt x="6895" y="14"/>
                      <a:pt x="6751" y="32"/>
                    </a:cubicBezTo>
                    <a:cubicBezTo>
                      <a:pt x="6286" y="81"/>
                      <a:pt x="5821" y="154"/>
                      <a:pt x="5368" y="265"/>
                    </a:cubicBezTo>
                    <a:cubicBezTo>
                      <a:pt x="4768" y="411"/>
                      <a:pt x="4168" y="620"/>
                      <a:pt x="3605" y="877"/>
                    </a:cubicBezTo>
                    <a:cubicBezTo>
                      <a:pt x="2931" y="1183"/>
                      <a:pt x="2307" y="1575"/>
                      <a:pt x="1743" y="2040"/>
                    </a:cubicBezTo>
                    <a:cubicBezTo>
                      <a:pt x="1094" y="2591"/>
                      <a:pt x="531" y="3240"/>
                      <a:pt x="78" y="3962"/>
                    </a:cubicBezTo>
                    <a:cubicBezTo>
                      <a:pt x="0" y="4188"/>
                      <a:pt x="180" y="4370"/>
                      <a:pt x="370" y="4370"/>
                    </a:cubicBezTo>
                    <a:cubicBezTo>
                      <a:pt x="449" y="4370"/>
                      <a:pt x="528" y="4340"/>
                      <a:pt x="592" y="4268"/>
                    </a:cubicBezTo>
                    <a:cubicBezTo>
                      <a:pt x="654" y="4170"/>
                      <a:pt x="715" y="4085"/>
                      <a:pt x="776" y="3999"/>
                    </a:cubicBezTo>
                    <a:cubicBezTo>
                      <a:pt x="837" y="3901"/>
                      <a:pt x="899" y="3815"/>
                      <a:pt x="972" y="3730"/>
                    </a:cubicBezTo>
                    <a:lnTo>
                      <a:pt x="1021" y="3656"/>
                    </a:lnTo>
                    <a:cubicBezTo>
                      <a:pt x="1022" y="3655"/>
                      <a:pt x="1022" y="3654"/>
                      <a:pt x="1023" y="3654"/>
                    </a:cubicBezTo>
                    <a:lnTo>
                      <a:pt x="1023" y="3654"/>
                    </a:lnTo>
                    <a:cubicBezTo>
                      <a:pt x="1025" y="3652"/>
                      <a:pt x="1028" y="3649"/>
                      <a:pt x="1033" y="3644"/>
                    </a:cubicBezTo>
                    <a:lnTo>
                      <a:pt x="1131" y="3521"/>
                    </a:lnTo>
                    <a:cubicBezTo>
                      <a:pt x="1254" y="3350"/>
                      <a:pt x="1388" y="3203"/>
                      <a:pt x="1523" y="3056"/>
                    </a:cubicBezTo>
                    <a:cubicBezTo>
                      <a:pt x="1670" y="2921"/>
                      <a:pt x="1805" y="2775"/>
                      <a:pt x="1952" y="2652"/>
                    </a:cubicBezTo>
                    <a:cubicBezTo>
                      <a:pt x="2025" y="2579"/>
                      <a:pt x="2098" y="2517"/>
                      <a:pt x="2172" y="2468"/>
                    </a:cubicBezTo>
                    <a:lnTo>
                      <a:pt x="2282" y="2371"/>
                    </a:lnTo>
                    <a:lnTo>
                      <a:pt x="2343" y="2334"/>
                    </a:lnTo>
                    <a:cubicBezTo>
                      <a:pt x="2349" y="2329"/>
                      <a:pt x="2351" y="2325"/>
                      <a:pt x="2352" y="2323"/>
                    </a:cubicBezTo>
                    <a:lnTo>
                      <a:pt x="2352" y="2323"/>
                    </a:lnTo>
                    <a:cubicBezTo>
                      <a:pt x="2353" y="2323"/>
                      <a:pt x="2354" y="2322"/>
                      <a:pt x="2356" y="2322"/>
                    </a:cubicBezTo>
                    <a:cubicBezTo>
                      <a:pt x="2637" y="2101"/>
                      <a:pt x="2943" y="1905"/>
                      <a:pt x="3249" y="1722"/>
                    </a:cubicBezTo>
                    <a:cubicBezTo>
                      <a:pt x="3396" y="1636"/>
                      <a:pt x="3543" y="1562"/>
                      <a:pt x="3702" y="1489"/>
                    </a:cubicBezTo>
                    <a:lnTo>
                      <a:pt x="3923" y="1379"/>
                    </a:lnTo>
                    <a:lnTo>
                      <a:pt x="4045" y="1330"/>
                    </a:lnTo>
                    <a:lnTo>
                      <a:pt x="4094" y="1305"/>
                    </a:lnTo>
                    <a:lnTo>
                      <a:pt x="4119" y="1293"/>
                    </a:lnTo>
                    <a:lnTo>
                      <a:pt x="4155" y="1281"/>
                    </a:lnTo>
                    <a:lnTo>
                      <a:pt x="4217" y="1256"/>
                    </a:lnTo>
                    <a:lnTo>
                      <a:pt x="4315" y="1220"/>
                    </a:lnTo>
                    <a:lnTo>
                      <a:pt x="4535" y="1134"/>
                    </a:lnTo>
                    <a:cubicBezTo>
                      <a:pt x="4670" y="1085"/>
                      <a:pt x="4817" y="1036"/>
                      <a:pt x="4951" y="987"/>
                    </a:cubicBezTo>
                    <a:cubicBezTo>
                      <a:pt x="5208" y="913"/>
                      <a:pt x="5478" y="840"/>
                      <a:pt x="5747" y="779"/>
                    </a:cubicBezTo>
                    <a:cubicBezTo>
                      <a:pt x="5955" y="730"/>
                      <a:pt x="6188" y="693"/>
                      <a:pt x="6421" y="656"/>
                    </a:cubicBezTo>
                    <a:lnTo>
                      <a:pt x="6506" y="656"/>
                    </a:lnTo>
                    <a:lnTo>
                      <a:pt x="6641" y="632"/>
                    </a:lnTo>
                    <a:cubicBezTo>
                      <a:pt x="6714" y="620"/>
                      <a:pt x="6800" y="607"/>
                      <a:pt x="6886" y="607"/>
                    </a:cubicBezTo>
                    <a:cubicBezTo>
                      <a:pt x="7033" y="595"/>
                      <a:pt x="7192" y="595"/>
                      <a:pt x="7339" y="595"/>
                    </a:cubicBezTo>
                    <a:cubicBezTo>
                      <a:pt x="7358" y="600"/>
                      <a:pt x="7376" y="602"/>
                      <a:pt x="7393" y="602"/>
                    </a:cubicBezTo>
                    <a:cubicBezTo>
                      <a:pt x="7676" y="602"/>
                      <a:pt x="7676" y="1"/>
                      <a:pt x="7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65625" y="2780750"/>
                <a:ext cx="1090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7041" extrusionOk="0">
                    <a:moveTo>
                      <a:pt x="2119" y="0"/>
                    </a:moveTo>
                    <a:cubicBezTo>
                      <a:pt x="2021" y="0"/>
                      <a:pt x="1923" y="25"/>
                      <a:pt x="1825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80" y="7028"/>
                      <a:pt x="2180" y="7041"/>
                    </a:cubicBezTo>
                    <a:lnTo>
                      <a:pt x="2192" y="7041"/>
                    </a:lnTo>
                    <a:cubicBezTo>
                      <a:pt x="2315" y="7041"/>
                      <a:pt x="2425" y="7016"/>
                      <a:pt x="2547" y="6992"/>
                    </a:cubicBezTo>
                    <a:cubicBezTo>
                      <a:pt x="3465" y="6747"/>
                      <a:pt x="4212" y="5584"/>
                      <a:pt x="4359" y="4078"/>
                    </a:cubicBezTo>
                    <a:lnTo>
                      <a:pt x="3012" y="3416"/>
                    </a:lnTo>
                    <a:lnTo>
                      <a:pt x="4261" y="2327"/>
                    </a:lnTo>
                    <a:cubicBezTo>
                      <a:pt x="3955" y="931"/>
                      <a:pt x="3123" y="0"/>
                      <a:pt x="21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287975" y="2780750"/>
                <a:ext cx="866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7041" extrusionOk="0">
                    <a:moveTo>
                      <a:pt x="1225" y="0"/>
                    </a:moveTo>
                    <a:cubicBezTo>
                      <a:pt x="735" y="747"/>
                      <a:pt x="0" y="2070"/>
                      <a:pt x="0" y="3514"/>
                    </a:cubicBezTo>
                    <a:cubicBezTo>
                      <a:pt x="0" y="5033"/>
                      <a:pt x="772" y="6294"/>
                      <a:pt x="1286" y="7041"/>
                    </a:cubicBezTo>
                    <a:lnTo>
                      <a:pt x="1298" y="7041"/>
                    </a:lnTo>
                    <a:cubicBezTo>
                      <a:pt x="1421" y="7041"/>
                      <a:pt x="1531" y="7016"/>
                      <a:pt x="1653" y="6992"/>
                    </a:cubicBezTo>
                    <a:cubicBezTo>
                      <a:pt x="2571" y="6747"/>
                      <a:pt x="3318" y="5584"/>
                      <a:pt x="3465" y="4078"/>
                    </a:cubicBezTo>
                    <a:lnTo>
                      <a:pt x="2118" y="3416"/>
                    </a:lnTo>
                    <a:lnTo>
                      <a:pt x="3367" y="2327"/>
                    </a:lnTo>
                    <a:cubicBezTo>
                      <a:pt x="3061" y="931"/>
                      <a:pt x="2229" y="0"/>
                      <a:pt x="1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1122075" y="2780750"/>
                <a:ext cx="1093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7041" extrusionOk="0">
                    <a:moveTo>
                      <a:pt x="2118" y="0"/>
                    </a:moveTo>
                    <a:cubicBezTo>
                      <a:pt x="2020" y="0"/>
                      <a:pt x="1922" y="25"/>
                      <a:pt x="1824" y="49"/>
                    </a:cubicBezTo>
                    <a:cubicBezTo>
                      <a:pt x="796" y="331"/>
                      <a:pt x="0" y="1788"/>
                      <a:pt x="0" y="3514"/>
                    </a:cubicBezTo>
                    <a:cubicBezTo>
                      <a:pt x="0" y="5437"/>
                      <a:pt x="992" y="7028"/>
                      <a:pt x="2192" y="7041"/>
                    </a:cubicBezTo>
                    <a:lnTo>
                      <a:pt x="2204" y="7041"/>
                    </a:lnTo>
                    <a:cubicBezTo>
                      <a:pt x="2314" y="7041"/>
                      <a:pt x="2437" y="7016"/>
                      <a:pt x="2547" y="6992"/>
                    </a:cubicBezTo>
                    <a:cubicBezTo>
                      <a:pt x="3465" y="6747"/>
                      <a:pt x="4224" y="5584"/>
                      <a:pt x="4371" y="4078"/>
                    </a:cubicBezTo>
                    <a:lnTo>
                      <a:pt x="3024" y="3416"/>
                    </a:lnTo>
                    <a:lnTo>
                      <a:pt x="4261" y="2327"/>
                    </a:lnTo>
                    <a:cubicBezTo>
                      <a:pt x="3955" y="931"/>
                      <a:pt x="3122" y="0"/>
                      <a:pt x="22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1147775" y="2780750"/>
                <a:ext cx="8360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7041" extrusionOk="0">
                    <a:moveTo>
                      <a:pt x="1090" y="0"/>
                    </a:moveTo>
                    <a:cubicBezTo>
                      <a:pt x="613" y="747"/>
                      <a:pt x="0" y="2070"/>
                      <a:pt x="0" y="3514"/>
                    </a:cubicBezTo>
                    <a:cubicBezTo>
                      <a:pt x="25" y="4775"/>
                      <a:pt x="429" y="6012"/>
                      <a:pt x="1164" y="7041"/>
                    </a:cubicBezTo>
                    <a:lnTo>
                      <a:pt x="1176" y="7041"/>
                    </a:lnTo>
                    <a:cubicBezTo>
                      <a:pt x="1286" y="7041"/>
                      <a:pt x="1409" y="7016"/>
                      <a:pt x="1519" y="6992"/>
                    </a:cubicBezTo>
                    <a:cubicBezTo>
                      <a:pt x="2437" y="6747"/>
                      <a:pt x="3196" y="5584"/>
                      <a:pt x="3343" y="4078"/>
                    </a:cubicBezTo>
                    <a:lnTo>
                      <a:pt x="1996" y="3416"/>
                    </a:lnTo>
                    <a:lnTo>
                      <a:pt x="3233" y="2327"/>
                    </a:lnTo>
                    <a:cubicBezTo>
                      <a:pt x="2927" y="931"/>
                      <a:pt x="2094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29500" y="2961025"/>
                <a:ext cx="4350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487" extrusionOk="0">
                    <a:moveTo>
                      <a:pt x="160" y="1"/>
                    </a:moveTo>
                    <a:lnTo>
                      <a:pt x="148" y="13"/>
                    </a:lnTo>
                    <a:cubicBezTo>
                      <a:pt x="62" y="13"/>
                      <a:pt x="1" y="87"/>
                      <a:pt x="1" y="160"/>
                    </a:cubicBezTo>
                    <a:lnTo>
                      <a:pt x="1" y="1458"/>
                    </a:lnTo>
                    <a:cubicBezTo>
                      <a:pt x="1" y="2193"/>
                      <a:pt x="380" y="2487"/>
                      <a:pt x="894" y="2487"/>
                    </a:cubicBezTo>
                    <a:cubicBezTo>
                      <a:pt x="1372" y="2487"/>
                      <a:pt x="1739" y="2205"/>
                      <a:pt x="1739" y="1482"/>
                    </a:cubicBezTo>
                    <a:lnTo>
                      <a:pt x="1739" y="160"/>
                    </a:lnTo>
                    <a:cubicBezTo>
                      <a:pt x="1739" y="74"/>
                      <a:pt x="1678" y="1"/>
                      <a:pt x="1592" y="1"/>
                    </a:cubicBezTo>
                    <a:cubicBezTo>
                      <a:pt x="1507" y="1"/>
                      <a:pt x="1433" y="74"/>
                      <a:pt x="1433" y="160"/>
                    </a:cubicBezTo>
                    <a:lnTo>
                      <a:pt x="1433" y="1482"/>
                    </a:lnTo>
                    <a:cubicBezTo>
                      <a:pt x="1433" y="2009"/>
                      <a:pt x="1201" y="2229"/>
                      <a:pt x="882" y="2229"/>
                    </a:cubicBezTo>
                    <a:cubicBezTo>
                      <a:pt x="539" y="2229"/>
                      <a:pt x="307" y="1997"/>
                      <a:pt x="307" y="1482"/>
                    </a:cubicBezTo>
                    <a:lnTo>
                      <a:pt x="307" y="148"/>
                    </a:lnTo>
                    <a:cubicBezTo>
                      <a:pt x="307" y="62"/>
                      <a:pt x="246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1" name="Google Shape;2371;p44"/>
          <p:cNvSpPr/>
          <p:nvPr/>
        </p:nvSpPr>
        <p:spPr>
          <a:xfrm>
            <a:off x="8049051" y="4220238"/>
            <a:ext cx="749898" cy="749898"/>
          </a:xfrm>
          <a:prstGeom prst="lightningBol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3F3E2-4218-4255-90E6-0D551B983030}"/>
              </a:ext>
            </a:extLst>
          </p:cNvPr>
          <p:cNvSpPr txBox="1"/>
          <p:nvPr/>
        </p:nvSpPr>
        <p:spPr>
          <a:xfrm>
            <a:off x="544916" y="138343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F3E2-4218-4255-90E6-0D551B983030}"/>
              </a:ext>
            </a:extLst>
          </p:cNvPr>
          <p:cNvSpPr txBox="1"/>
          <p:nvPr/>
        </p:nvSpPr>
        <p:spPr>
          <a:xfrm>
            <a:off x="627655" y="1908550"/>
            <a:ext cx="8168683" cy="2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endParaRPr lang="en-US" sz="18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92" y="2168878"/>
            <a:ext cx="6625588" cy="26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2711052"/>
            <a:ext cx="5193506" cy="2203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3427" y="1736379"/>
            <a:ext cx="7666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Nest Learning Thermostat 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Giúp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chỉnh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nhiệt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độ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dựa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kiện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tiết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427" y="1736379"/>
            <a:ext cx="766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Philips Hue Motion Sensor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Phát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hiện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19" y="2421732"/>
            <a:ext cx="3302849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E3BDC-8D44-4062-9E3E-41C3EB944CEA}"/>
              </a:ext>
            </a:extLst>
          </p:cNvPr>
          <p:cNvSpPr txBox="1"/>
          <p:nvPr/>
        </p:nvSpPr>
        <p:spPr>
          <a:xfrm>
            <a:off x="182966" y="1407270"/>
            <a:ext cx="93273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427" y="1736379"/>
            <a:ext cx="7666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Google Nest Protect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Cảm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biến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khói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giúp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phát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hiện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đám</a:t>
            </a:r>
            <a:r>
              <a:rPr lang="en-US" sz="1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cháy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4" y="25145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ntity and Self-Image Development for High School Students by Slidesgo">
  <a:themeElements>
    <a:clrScheme name="Simple Light">
      <a:dk1>
        <a:srgbClr val="020004"/>
      </a:dk1>
      <a:lt1>
        <a:srgbClr val="F6DFCD"/>
      </a:lt1>
      <a:dk2>
        <a:srgbClr val="CDCDCD"/>
      </a:dk2>
      <a:lt2>
        <a:srgbClr val="88A889"/>
      </a:lt2>
      <a:accent1>
        <a:srgbClr val="F2BA68"/>
      </a:accent1>
      <a:accent2>
        <a:srgbClr val="D7B26B"/>
      </a:accent2>
      <a:accent3>
        <a:srgbClr val="EA6B5E"/>
      </a:accent3>
      <a:accent4>
        <a:srgbClr val="F5D3D7"/>
      </a:accent4>
      <a:accent5>
        <a:srgbClr val="FFE1F9"/>
      </a:accent5>
      <a:accent6>
        <a:srgbClr val="FFFFFF"/>
      </a:accent6>
      <a:hlink>
        <a:srgbClr val="0200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268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Bebas Neue</vt:lpstr>
      <vt:lpstr>IBM Plex Sans</vt:lpstr>
      <vt:lpstr>IBM Plex Sans Medium</vt:lpstr>
      <vt:lpstr>Arial</vt:lpstr>
      <vt:lpstr>Times New Roman</vt:lpstr>
      <vt:lpstr>Identity and Self-Image Development for High School Students by Slidesgo</vt:lpstr>
      <vt:lpstr>20120242 – Nguyễn Phúc Ân  Smart House</vt:lpstr>
      <vt:lpstr>01</vt:lpstr>
      <vt:lpstr>1. Giới thiệu</vt:lpstr>
      <vt:lpstr>2. Các thành phần chính</vt:lpstr>
      <vt:lpstr>2. Các thành phần chính</vt:lpstr>
      <vt:lpstr>2. Các thành phần chính</vt:lpstr>
      <vt:lpstr>3. Một vài thiết bị tiêu biểu</vt:lpstr>
      <vt:lpstr>3. Một vài thiết bị tiêu biểu</vt:lpstr>
      <vt:lpstr>3. Một vài thiết bị tiêu biểu</vt:lpstr>
      <vt:lpstr>3. Một vài thiết bị tiêu biểu</vt:lpstr>
      <vt:lpstr>3. Một vài thiết bị tiêu biểu</vt:lpstr>
      <vt:lpstr>3. Một vài thiết bị tiêu biểu</vt:lpstr>
      <vt:lpstr>4. Cơ hội và thách thức</vt:lpstr>
      <vt:lpstr>4. Cơ hội và thách thức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20120276 – Ngô Thanh Duy 20120242 – Nguyễn Phúc Ân  Cloudinary Scrim</dc:title>
  <dc:creator>Duy Ngo</dc:creator>
  <cp:lastModifiedBy>megashinyabsol359@gmail.com</cp:lastModifiedBy>
  <cp:revision>16</cp:revision>
  <dcterms:modified xsi:type="dcterms:W3CDTF">2023-11-26T08:07:28Z</dcterms:modified>
</cp:coreProperties>
</file>