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99504" y="1685543"/>
            <a:ext cx="304800" cy="32308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45168" y="5352287"/>
            <a:ext cx="463296" cy="4572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375392" y="0"/>
            <a:ext cx="1807463" cy="685495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19" y="687577"/>
            <a:ext cx="3822065" cy="779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5552" y="243839"/>
            <a:ext cx="9238314" cy="12108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17494" y="1742693"/>
            <a:ext cx="7007225" cy="3239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011167"/>
            <a:ext cx="447674" cy="2846831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1272" y="927096"/>
            <a:ext cx="1866899" cy="145732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52088" y="1191768"/>
            <a:ext cx="1666874" cy="143827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00855" y="5230367"/>
            <a:ext cx="723899" cy="61912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12232" y="0"/>
            <a:ext cx="4779767" cy="685799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67255" y="6467855"/>
            <a:ext cx="76199" cy="17779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725158" y="-54821"/>
            <a:ext cx="2893695" cy="512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70">
                <a:solidFill>
                  <a:srgbClr val="0E0E0E"/>
                </a:solidFill>
                <a:latin typeface="Times New Roman"/>
                <a:cs typeface="Times New Roman"/>
              </a:rPr>
              <a:t>Digital</a:t>
            </a:r>
            <a:r>
              <a:rPr dirty="0" sz="3200" spc="1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200" spc="85">
                <a:solidFill>
                  <a:srgbClr val="0E0E0E"/>
                </a:solidFill>
                <a:latin typeface="Times New Roman"/>
                <a:cs typeface="Times New Roman"/>
              </a:rPr>
              <a:t>Portfolio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1383133" y="6447831"/>
            <a:ext cx="9906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0">
                <a:solidFill>
                  <a:srgbClr val="2D936A"/>
                </a:solidFill>
                <a:latin typeface="Trebuchet MS"/>
                <a:cs typeface="Trebuchet MS"/>
              </a:rPr>
              <a:t>1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900146" y="2982104"/>
            <a:ext cx="7225030" cy="3001645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2150">
                <a:latin typeface="Calibri"/>
                <a:cs typeface="Calibri"/>
              </a:rPr>
              <a:t>STUDENT</a:t>
            </a:r>
            <a:r>
              <a:rPr dirty="0" sz="2150" spc="6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NAME</a:t>
            </a:r>
            <a:r>
              <a:rPr dirty="0" sz="2150" spc="6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:</a:t>
            </a:r>
            <a:r>
              <a:rPr dirty="0" sz="2150" spc="60">
                <a:latin typeface="Calibri"/>
                <a:cs typeface="Calibri"/>
              </a:rPr>
              <a:t> </a:t>
            </a:r>
            <a:r>
              <a:rPr dirty="0" sz="2150" spc="-10">
                <a:latin typeface="Calibri"/>
                <a:cs typeface="Calibri"/>
              </a:rPr>
              <a:t>R.Megasri</a:t>
            </a: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620"/>
              </a:spcBef>
            </a:pPr>
            <a:r>
              <a:rPr dirty="0" sz="2150">
                <a:latin typeface="Calibri"/>
                <a:cs typeface="Calibri"/>
              </a:rPr>
              <a:t>REGISTER</a:t>
            </a:r>
            <a:r>
              <a:rPr dirty="0" sz="2150" spc="6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NO</a:t>
            </a:r>
            <a:r>
              <a:rPr dirty="0" sz="2150" spc="55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:</a:t>
            </a:r>
            <a:r>
              <a:rPr dirty="0" sz="2150" spc="60">
                <a:latin typeface="Calibri"/>
                <a:cs typeface="Calibri"/>
              </a:rPr>
              <a:t> </a:t>
            </a:r>
            <a:r>
              <a:rPr dirty="0" sz="2150" spc="-10">
                <a:latin typeface="Calibri"/>
                <a:cs typeface="Calibri"/>
              </a:rPr>
              <a:t>262428c0427</a:t>
            </a: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620"/>
              </a:spcBef>
            </a:pPr>
            <a:r>
              <a:rPr dirty="0" sz="2150">
                <a:latin typeface="Calibri"/>
                <a:cs typeface="Calibri"/>
              </a:rPr>
              <a:t>NMID:</a:t>
            </a:r>
            <a:r>
              <a:rPr dirty="0" sz="2150" spc="110">
                <a:latin typeface="Calibri"/>
                <a:cs typeface="Calibri"/>
              </a:rPr>
              <a:t> </a:t>
            </a:r>
            <a:r>
              <a:rPr dirty="0" sz="2150" spc="-10">
                <a:latin typeface="Calibri"/>
                <a:cs typeface="Calibri"/>
              </a:rPr>
              <a:t>6F17C43FFF3819D88EE4B1D8931AE093</a:t>
            </a:r>
            <a:endParaRPr sz="2150">
              <a:latin typeface="Calibri"/>
              <a:cs typeface="Calibri"/>
            </a:endParaRPr>
          </a:p>
          <a:p>
            <a:pPr marL="12700" marR="5080" indent="62865">
              <a:lnSpc>
                <a:spcPct val="201600"/>
              </a:lnSpc>
            </a:pPr>
            <a:r>
              <a:rPr dirty="0" sz="2150">
                <a:latin typeface="Calibri"/>
                <a:cs typeface="Calibri"/>
              </a:rPr>
              <a:t>DEPARTMENT:</a:t>
            </a:r>
            <a:r>
              <a:rPr dirty="0" sz="2150" spc="11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B.sc</a:t>
            </a:r>
            <a:r>
              <a:rPr dirty="0" sz="2150" spc="12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Artificial</a:t>
            </a:r>
            <a:r>
              <a:rPr dirty="0" sz="2150" spc="12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Intelligence</a:t>
            </a:r>
            <a:r>
              <a:rPr dirty="0" sz="2150" spc="12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and</a:t>
            </a:r>
            <a:r>
              <a:rPr dirty="0" sz="2150" spc="12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Machine</a:t>
            </a:r>
            <a:r>
              <a:rPr dirty="0" sz="2150" spc="120">
                <a:latin typeface="Calibri"/>
                <a:cs typeface="Calibri"/>
              </a:rPr>
              <a:t> </a:t>
            </a:r>
            <a:r>
              <a:rPr dirty="0" sz="2150" spc="-10">
                <a:latin typeface="Calibri"/>
                <a:cs typeface="Calibri"/>
              </a:rPr>
              <a:t>Learning </a:t>
            </a:r>
            <a:r>
              <a:rPr dirty="0" sz="2150">
                <a:latin typeface="Calibri"/>
                <a:cs typeface="Calibri"/>
              </a:rPr>
              <a:t>COLLEGE:Shri</a:t>
            </a:r>
            <a:r>
              <a:rPr dirty="0" sz="2150" spc="9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Nehru</a:t>
            </a:r>
            <a:r>
              <a:rPr dirty="0" sz="2150" spc="9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Maha</a:t>
            </a:r>
            <a:r>
              <a:rPr dirty="0" sz="2150" spc="9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Vidyalaya</a:t>
            </a:r>
            <a:r>
              <a:rPr dirty="0" sz="2150" spc="9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College</a:t>
            </a:r>
            <a:r>
              <a:rPr dirty="0" sz="2150" spc="9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of</a:t>
            </a:r>
            <a:r>
              <a:rPr dirty="0" sz="2150" spc="9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Arts</a:t>
            </a:r>
            <a:r>
              <a:rPr dirty="0" sz="2150" spc="90">
                <a:latin typeface="Calibri"/>
                <a:cs typeface="Calibri"/>
              </a:rPr>
              <a:t> </a:t>
            </a:r>
            <a:r>
              <a:rPr dirty="0" sz="2150">
                <a:latin typeface="Calibri"/>
                <a:cs typeface="Calibri"/>
              </a:rPr>
              <a:t>&amp;</a:t>
            </a:r>
            <a:r>
              <a:rPr dirty="0" sz="2150" spc="90">
                <a:latin typeface="Calibri"/>
                <a:cs typeface="Calibri"/>
              </a:rPr>
              <a:t> </a:t>
            </a:r>
            <a:r>
              <a:rPr dirty="0" sz="2150" spc="-10">
                <a:latin typeface="Calibri"/>
                <a:cs typeface="Calibri"/>
              </a:rPr>
              <a:t>Sciences</a:t>
            </a:r>
            <a:endParaRPr sz="2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447" y="3374135"/>
            <a:ext cx="2319528" cy="3395471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99504" y="1685543"/>
            <a:ext cx="304800" cy="323088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45168" y="5352287"/>
            <a:ext cx="463296" cy="45720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393680" y="0"/>
            <a:ext cx="1789176" cy="685495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33247" rIns="0" bIns="0" rtlCol="0" vert="horz">
            <a:spAutoFit/>
          </a:bodyPr>
          <a:lstStyle/>
          <a:p>
            <a:pPr marL="191135">
              <a:lnSpc>
                <a:spcPct val="100000"/>
              </a:lnSpc>
              <a:spcBef>
                <a:spcPts val="100"/>
              </a:spcBef>
            </a:pPr>
            <a:r>
              <a:rPr dirty="0" sz="4600" spc="-185">
                <a:latin typeface="Cambria"/>
                <a:cs typeface="Cambria"/>
              </a:rPr>
              <a:t>RESULTS</a:t>
            </a:r>
            <a:r>
              <a:rPr dirty="0" sz="4600" spc="-20">
                <a:latin typeface="Cambria"/>
                <a:cs typeface="Cambria"/>
              </a:rPr>
              <a:t> </a:t>
            </a:r>
            <a:r>
              <a:rPr dirty="0" sz="4600" spc="-160">
                <a:latin typeface="Cambria"/>
                <a:cs typeface="Cambria"/>
              </a:rPr>
              <a:t>AND</a:t>
            </a:r>
            <a:r>
              <a:rPr dirty="0" sz="4600" spc="-165">
                <a:latin typeface="Cambria"/>
                <a:cs typeface="Cambria"/>
              </a:rPr>
              <a:t> </a:t>
            </a:r>
            <a:r>
              <a:rPr dirty="0" sz="4600" spc="-65">
                <a:latin typeface="Cambria"/>
                <a:cs typeface="Cambria"/>
              </a:rPr>
              <a:t>SCREENSHOTS</a:t>
            </a:r>
            <a:endParaRPr sz="4600">
              <a:latin typeface="Cambria"/>
              <a:cs typeface="Cambri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822824" y="2367279"/>
            <a:ext cx="5733415" cy="218694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 marR="5080" indent="1905">
              <a:lnSpc>
                <a:spcPct val="94400"/>
              </a:lnSpc>
              <a:spcBef>
                <a:spcPts val="345"/>
              </a:spcBef>
            </a:pPr>
            <a:r>
              <a:rPr dirty="0" sz="3700" spc="-65">
                <a:latin typeface="Arial MT"/>
                <a:cs typeface="Arial MT"/>
              </a:rPr>
              <a:t>Show</a:t>
            </a:r>
            <a:r>
              <a:rPr dirty="0" sz="3700" spc="-150">
                <a:latin typeface="Arial MT"/>
                <a:cs typeface="Arial MT"/>
              </a:rPr>
              <a:t> </a:t>
            </a:r>
            <a:r>
              <a:rPr dirty="0" sz="3700" spc="-35">
                <a:latin typeface="Arial MT"/>
                <a:cs typeface="Arial MT"/>
              </a:rPr>
              <a:t>screenshots</a:t>
            </a:r>
            <a:r>
              <a:rPr dirty="0" sz="3700" spc="-15">
                <a:latin typeface="Arial MT"/>
                <a:cs typeface="Arial MT"/>
              </a:rPr>
              <a:t> </a:t>
            </a:r>
            <a:r>
              <a:rPr dirty="0" sz="3700" spc="-30">
                <a:latin typeface="Arial MT"/>
                <a:cs typeface="Arial MT"/>
              </a:rPr>
              <a:t>of:Empty </a:t>
            </a:r>
            <a:r>
              <a:rPr dirty="0" sz="3700" spc="-50">
                <a:latin typeface="Arial MT"/>
                <a:cs typeface="Arial MT"/>
              </a:rPr>
              <a:t>To-</a:t>
            </a:r>
            <a:r>
              <a:rPr dirty="0" sz="3700">
                <a:latin typeface="Arial MT"/>
                <a:cs typeface="Arial MT"/>
              </a:rPr>
              <a:t>Do</a:t>
            </a:r>
            <a:r>
              <a:rPr dirty="0" sz="3700" spc="-165">
                <a:latin typeface="Arial MT"/>
                <a:cs typeface="Arial MT"/>
              </a:rPr>
              <a:t> </a:t>
            </a:r>
            <a:r>
              <a:rPr dirty="0" sz="3700" spc="-10">
                <a:latin typeface="Arial MT"/>
                <a:cs typeface="Arial MT"/>
              </a:rPr>
              <a:t>IistAdding</a:t>
            </a:r>
            <a:r>
              <a:rPr dirty="0" sz="3700" spc="-130">
                <a:latin typeface="Arial MT"/>
                <a:cs typeface="Arial MT"/>
              </a:rPr>
              <a:t> </a:t>
            </a:r>
            <a:r>
              <a:rPr dirty="0" sz="3700" spc="-50">
                <a:latin typeface="Arial MT"/>
                <a:cs typeface="Arial MT"/>
              </a:rPr>
              <a:t>a </a:t>
            </a:r>
            <a:r>
              <a:rPr dirty="0" sz="3700" spc="-10">
                <a:latin typeface="Arial MT"/>
                <a:cs typeface="Arial MT"/>
              </a:rPr>
              <a:t>taskMarking</a:t>
            </a:r>
            <a:r>
              <a:rPr dirty="0" sz="3700" spc="-15">
                <a:latin typeface="Arial MT"/>
                <a:cs typeface="Arial MT"/>
              </a:rPr>
              <a:t> </a:t>
            </a:r>
            <a:r>
              <a:rPr dirty="0" sz="3700" spc="-165">
                <a:latin typeface="Arial MT"/>
                <a:cs typeface="Arial MT"/>
              </a:rPr>
              <a:t>a</a:t>
            </a:r>
            <a:r>
              <a:rPr dirty="0" sz="3700" spc="-235">
                <a:latin typeface="Arial MT"/>
                <a:cs typeface="Arial MT"/>
              </a:rPr>
              <a:t> </a:t>
            </a:r>
            <a:r>
              <a:rPr dirty="0" sz="3700">
                <a:latin typeface="Arial MT"/>
                <a:cs typeface="Arial MT"/>
              </a:rPr>
              <a:t>task</a:t>
            </a:r>
            <a:r>
              <a:rPr dirty="0" sz="3700" spc="-75">
                <a:latin typeface="Arial MT"/>
                <a:cs typeface="Arial MT"/>
              </a:rPr>
              <a:t> </a:t>
            </a:r>
            <a:r>
              <a:rPr dirty="0" sz="3700" spc="-25">
                <a:latin typeface="Arial MT"/>
                <a:cs typeface="Arial MT"/>
              </a:rPr>
              <a:t>as </a:t>
            </a:r>
            <a:r>
              <a:rPr dirty="0" sz="3700" spc="-80">
                <a:latin typeface="Arial MT"/>
                <a:cs typeface="Arial MT"/>
              </a:rPr>
              <a:t>doneDeieting</a:t>
            </a:r>
            <a:r>
              <a:rPr dirty="0" sz="3700" spc="-150">
                <a:latin typeface="Arial MT"/>
                <a:cs typeface="Arial MT"/>
              </a:rPr>
              <a:t> </a:t>
            </a:r>
            <a:r>
              <a:rPr dirty="0" sz="3700">
                <a:latin typeface="Arial MT"/>
                <a:cs typeface="Arial MT"/>
              </a:rPr>
              <a:t>a</a:t>
            </a:r>
            <a:r>
              <a:rPr dirty="0" sz="3700" spc="-254">
                <a:latin typeface="Arial MT"/>
                <a:cs typeface="Arial MT"/>
              </a:rPr>
              <a:t> </a:t>
            </a:r>
            <a:r>
              <a:rPr dirty="0" sz="3700" spc="-20">
                <a:latin typeface="Arial MT"/>
                <a:cs typeface="Arial MT"/>
              </a:rPr>
              <a:t>task</a:t>
            </a:r>
            <a:endParaRPr sz="3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99504" y="1685543"/>
            <a:ext cx="304800" cy="323088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45168" y="5352287"/>
            <a:ext cx="463296" cy="45720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393680" y="0"/>
            <a:ext cx="1789176" cy="685495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0170" rIns="0" bIns="0" rtlCol="0" vert="horz">
            <a:spAutoFit/>
          </a:bodyPr>
          <a:lstStyle/>
          <a:p>
            <a:pPr marL="208915">
              <a:lnSpc>
                <a:spcPct val="100000"/>
              </a:lnSpc>
              <a:spcBef>
                <a:spcPts val="100"/>
              </a:spcBef>
            </a:pPr>
            <a:r>
              <a:rPr dirty="0" spc="-525"/>
              <a:t>CONCLUSION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1599658" y="2177541"/>
            <a:ext cx="7014209" cy="293497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 marR="5080" indent="8255">
              <a:lnSpc>
                <a:spcPct val="96000"/>
              </a:lnSpc>
              <a:spcBef>
                <a:spcPts val="254"/>
              </a:spcBef>
            </a:pPr>
            <a:r>
              <a:rPr dirty="0" sz="3250" spc="-100">
                <a:latin typeface="Arial MT"/>
                <a:cs typeface="Arial MT"/>
              </a:rPr>
              <a:t>The</a:t>
            </a:r>
            <a:r>
              <a:rPr dirty="0" sz="3250" spc="-125">
                <a:latin typeface="Arial MT"/>
                <a:cs typeface="Arial MT"/>
              </a:rPr>
              <a:t> </a:t>
            </a:r>
            <a:r>
              <a:rPr dirty="0" sz="3250" spc="-60">
                <a:latin typeface="Arial MT"/>
                <a:cs typeface="Arial MT"/>
              </a:rPr>
              <a:t>To-</a:t>
            </a:r>
            <a:r>
              <a:rPr dirty="0" sz="3250">
                <a:latin typeface="Arial MT"/>
                <a:cs typeface="Arial MT"/>
              </a:rPr>
              <a:t>Do</a:t>
            </a:r>
            <a:r>
              <a:rPr dirty="0" sz="3250" spc="-65">
                <a:latin typeface="Arial MT"/>
                <a:cs typeface="Arial MT"/>
              </a:rPr>
              <a:t> </a:t>
            </a:r>
            <a:r>
              <a:rPr dirty="0" sz="3250">
                <a:latin typeface="Arial MT"/>
                <a:cs typeface="Arial MT"/>
              </a:rPr>
              <a:t>List</a:t>
            </a:r>
            <a:r>
              <a:rPr dirty="0" sz="3250" spc="-45">
                <a:latin typeface="Arial MT"/>
                <a:cs typeface="Arial MT"/>
              </a:rPr>
              <a:t> </a:t>
            </a:r>
            <a:r>
              <a:rPr dirty="0" sz="3250" spc="-65">
                <a:latin typeface="Arial MT"/>
                <a:cs typeface="Arial MT"/>
              </a:rPr>
              <a:t>app</a:t>
            </a:r>
            <a:r>
              <a:rPr dirty="0" sz="3250" spc="-160">
                <a:latin typeface="Arial MT"/>
                <a:cs typeface="Arial MT"/>
              </a:rPr>
              <a:t> </a:t>
            </a:r>
            <a:r>
              <a:rPr dirty="0" sz="3250">
                <a:latin typeface="Arial MT"/>
                <a:cs typeface="Arial MT"/>
              </a:rPr>
              <a:t>demonstrates</a:t>
            </a:r>
            <a:r>
              <a:rPr dirty="0" sz="3250" spc="70">
                <a:latin typeface="Arial MT"/>
                <a:cs typeface="Arial MT"/>
              </a:rPr>
              <a:t> </a:t>
            </a:r>
            <a:r>
              <a:rPr dirty="0" sz="3250" spc="-25">
                <a:latin typeface="Arial MT"/>
                <a:cs typeface="Arial MT"/>
              </a:rPr>
              <a:t>how </a:t>
            </a:r>
            <a:r>
              <a:rPr dirty="0" sz="3300" spc="-120">
                <a:latin typeface="Arial MT"/>
                <a:cs typeface="Arial MT"/>
              </a:rPr>
              <a:t>HTML,</a:t>
            </a:r>
            <a:r>
              <a:rPr dirty="0" sz="3300" spc="-110">
                <a:latin typeface="Arial MT"/>
                <a:cs typeface="Arial MT"/>
              </a:rPr>
              <a:t> </a:t>
            </a:r>
            <a:r>
              <a:rPr dirty="0" sz="3300" spc="-335">
                <a:latin typeface="Arial MT"/>
                <a:cs typeface="Arial MT"/>
              </a:rPr>
              <a:t>CSS,</a:t>
            </a:r>
            <a:r>
              <a:rPr dirty="0" sz="3300" spc="105">
                <a:latin typeface="Arial MT"/>
                <a:cs typeface="Arial MT"/>
              </a:rPr>
              <a:t> </a:t>
            </a:r>
            <a:r>
              <a:rPr dirty="0" sz="3300" spc="-100">
                <a:latin typeface="Arial MT"/>
                <a:cs typeface="Arial MT"/>
              </a:rPr>
              <a:t>and</a:t>
            </a:r>
            <a:r>
              <a:rPr dirty="0" sz="3300" spc="-125">
                <a:latin typeface="Arial MT"/>
                <a:cs typeface="Arial MT"/>
              </a:rPr>
              <a:t> </a:t>
            </a:r>
            <a:r>
              <a:rPr dirty="0" sz="3300" spc="-60">
                <a:latin typeface="Arial MT"/>
                <a:cs typeface="Arial MT"/>
              </a:rPr>
              <a:t>JavaScript</a:t>
            </a:r>
            <a:r>
              <a:rPr dirty="0" sz="3300" spc="90">
                <a:latin typeface="Arial MT"/>
                <a:cs typeface="Arial MT"/>
              </a:rPr>
              <a:t> </a:t>
            </a:r>
            <a:r>
              <a:rPr dirty="0" sz="3300" spc="-100">
                <a:latin typeface="Arial MT"/>
                <a:cs typeface="Arial MT"/>
              </a:rPr>
              <a:t>can</a:t>
            </a:r>
            <a:r>
              <a:rPr dirty="0" sz="3300" spc="-185">
                <a:latin typeface="Arial MT"/>
                <a:cs typeface="Arial MT"/>
              </a:rPr>
              <a:t> </a:t>
            </a:r>
            <a:r>
              <a:rPr dirty="0" sz="3300" spc="-25">
                <a:latin typeface="Arial MT"/>
                <a:cs typeface="Arial MT"/>
              </a:rPr>
              <a:t>be </a:t>
            </a:r>
            <a:r>
              <a:rPr dirty="0" sz="3350" spc="-55">
                <a:latin typeface="Arial MT"/>
                <a:cs typeface="Arial MT"/>
              </a:rPr>
              <a:t>combined</a:t>
            </a:r>
            <a:r>
              <a:rPr dirty="0" sz="3350" spc="-50">
                <a:latin typeface="Arial MT"/>
                <a:cs typeface="Arial MT"/>
              </a:rPr>
              <a:t> </a:t>
            </a:r>
            <a:r>
              <a:rPr dirty="0" sz="3350">
                <a:latin typeface="Arial MT"/>
                <a:cs typeface="Arial MT"/>
              </a:rPr>
              <a:t>to</a:t>
            </a:r>
            <a:r>
              <a:rPr dirty="0" sz="3350" spc="-130">
                <a:latin typeface="Arial MT"/>
                <a:cs typeface="Arial MT"/>
              </a:rPr>
              <a:t> </a:t>
            </a:r>
            <a:r>
              <a:rPr dirty="0" sz="3350" spc="-50">
                <a:latin typeface="Arial MT"/>
                <a:cs typeface="Arial MT"/>
              </a:rPr>
              <a:t>build</a:t>
            </a:r>
            <a:r>
              <a:rPr dirty="0" sz="3350" spc="-185">
                <a:latin typeface="Arial MT"/>
                <a:cs typeface="Arial MT"/>
              </a:rPr>
              <a:t> </a:t>
            </a:r>
            <a:r>
              <a:rPr dirty="0" sz="3350" spc="-50">
                <a:latin typeface="Arial MT"/>
                <a:cs typeface="Arial MT"/>
              </a:rPr>
              <a:t>an</a:t>
            </a:r>
            <a:r>
              <a:rPr dirty="0" sz="3350" spc="-75">
                <a:latin typeface="Arial MT"/>
                <a:cs typeface="Arial MT"/>
              </a:rPr>
              <a:t> </a:t>
            </a:r>
            <a:r>
              <a:rPr dirty="0" sz="3350" spc="-55">
                <a:latin typeface="Arial MT"/>
                <a:cs typeface="Arial MT"/>
              </a:rPr>
              <a:t>interactive,</a:t>
            </a:r>
            <a:r>
              <a:rPr dirty="0" sz="3350" spc="-175">
                <a:latin typeface="Arial MT"/>
                <a:cs typeface="Arial MT"/>
              </a:rPr>
              <a:t> </a:t>
            </a:r>
            <a:r>
              <a:rPr dirty="0" sz="3350" spc="50">
                <a:latin typeface="Arial MT"/>
                <a:cs typeface="Arial MT"/>
              </a:rPr>
              <a:t>user- </a:t>
            </a:r>
            <a:r>
              <a:rPr dirty="0" sz="3350" spc="-40">
                <a:latin typeface="Arial MT"/>
                <a:cs typeface="Arial MT"/>
              </a:rPr>
              <a:t>friendly</a:t>
            </a:r>
            <a:r>
              <a:rPr dirty="0" sz="3350" spc="-30">
                <a:latin typeface="Arial MT"/>
                <a:cs typeface="Arial MT"/>
              </a:rPr>
              <a:t> </a:t>
            </a:r>
            <a:r>
              <a:rPr dirty="0" sz="3350" spc="-50">
                <a:latin typeface="Arial MT"/>
                <a:cs typeface="Arial MT"/>
              </a:rPr>
              <a:t>application.</a:t>
            </a:r>
            <a:r>
              <a:rPr dirty="0" sz="3350" spc="-20">
                <a:latin typeface="Arial MT"/>
                <a:cs typeface="Arial MT"/>
              </a:rPr>
              <a:t> </a:t>
            </a:r>
            <a:r>
              <a:rPr dirty="0" sz="3350" spc="90">
                <a:latin typeface="Arial MT"/>
                <a:cs typeface="Arial MT"/>
              </a:rPr>
              <a:t>It</a:t>
            </a:r>
            <a:r>
              <a:rPr dirty="0" sz="3350" spc="-229">
                <a:latin typeface="Arial MT"/>
                <a:cs typeface="Arial MT"/>
              </a:rPr>
              <a:t> </a:t>
            </a:r>
            <a:r>
              <a:rPr dirty="0" sz="3350">
                <a:latin typeface="Arial MT"/>
                <a:cs typeface="Arial MT"/>
              </a:rPr>
              <a:t>is</a:t>
            </a:r>
            <a:r>
              <a:rPr dirty="0" sz="3350" spc="-190">
                <a:latin typeface="Arial MT"/>
                <a:cs typeface="Arial MT"/>
              </a:rPr>
              <a:t> </a:t>
            </a:r>
            <a:r>
              <a:rPr dirty="0" sz="3350" spc="-10">
                <a:latin typeface="Arial MT"/>
                <a:cs typeface="Arial MT"/>
              </a:rPr>
              <a:t>lightweight, </a:t>
            </a:r>
            <a:r>
              <a:rPr dirty="0" sz="3250" spc="-55">
                <a:latin typeface="Arial MT"/>
                <a:cs typeface="Arial MT"/>
              </a:rPr>
              <a:t>responsive,</a:t>
            </a:r>
            <a:r>
              <a:rPr dirty="0" sz="3250" spc="-135">
                <a:latin typeface="Arial MT"/>
                <a:cs typeface="Arial MT"/>
              </a:rPr>
              <a:t> </a:t>
            </a:r>
            <a:r>
              <a:rPr dirty="0" sz="3250" spc="-10">
                <a:latin typeface="Arial MT"/>
                <a:cs typeface="Arial MT"/>
              </a:rPr>
              <a:t>and</a:t>
            </a:r>
            <a:r>
              <a:rPr dirty="0" sz="3250" spc="-190">
                <a:latin typeface="Arial MT"/>
                <a:cs typeface="Arial MT"/>
              </a:rPr>
              <a:t> </a:t>
            </a:r>
            <a:r>
              <a:rPr dirty="0" sz="3250" spc="-10">
                <a:latin typeface="Arial MT"/>
                <a:cs typeface="Arial MT"/>
              </a:rPr>
              <a:t>can</a:t>
            </a:r>
            <a:r>
              <a:rPr dirty="0" sz="3250" spc="-215">
                <a:latin typeface="Arial MT"/>
                <a:cs typeface="Arial MT"/>
              </a:rPr>
              <a:t> </a:t>
            </a:r>
            <a:r>
              <a:rPr dirty="0" sz="3250" spc="-20">
                <a:latin typeface="Arial MT"/>
                <a:cs typeface="Arial MT"/>
              </a:rPr>
              <a:t>be</a:t>
            </a:r>
            <a:r>
              <a:rPr dirty="0" sz="3250" spc="-204">
                <a:latin typeface="Arial MT"/>
                <a:cs typeface="Arial MT"/>
              </a:rPr>
              <a:t> </a:t>
            </a:r>
            <a:r>
              <a:rPr dirty="0" sz="3250" spc="-35">
                <a:latin typeface="Arial MT"/>
                <a:cs typeface="Arial MT"/>
              </a:rPr>
              <a:t>extended</a:t>
            </a:r>
            <a:r>
              <a:rPr dirty="0" sz="3250" spc="-110">
                <a:latin typeface="Arial MT"/>
                <a:cs typeface="Arial MT"/>
              </a:rPr>
              <a:t> </a:t>
            </a:r>
            <a:r>
              <a:rPr dirty="0" sz="3250" spc="-20">
                <a:latin typeface="Arial MT"/>
                <a:cs typeface="Arial MT"/>
              </a:rPr>
              <a:t>with </a:t>
            </a:r>
            <a:r>
              <a:rPr dirty="0" sz="3250" spc="-10">
                <a:latin typeface="Arial MT"/>
                <a:cs typeface="Arial MT"/>
              </a:rPr>
              <a:t>more</a:t>
            </a:r>
            <a:r>
              <a:rPr dirty="0" sz="3250" spc="-210">
                <a:latin typeface="Arial MT"/>
                <a:cs typeface="Arial MT"/>
              </a:rPr>
              <a:t> </a:t>
            </a:r>
            <a:r>
              <a:rPr dirty="0" sz="3250" spc="-10">
                <a:latin typeface="Arial MT"/>
                <a:cs typeface="Arial MT"/>
              </a:rPr>
              <a:t>features</a:t>
            </a:r>
            <a:endParaRPr sz="32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950" spc="-570"/>
              <a:t>PROJEW</a:t>
            </a:r>
            <a:r>
              <a:rPr dirty="0" sz="4950" spc="-10"/>
              <a:t> </a:t>
            </a:r>
            <a:r>
              <a:rPr dirty="0" sz="4950" spc="-555"/>
              <a:t>TITLE</a:t>
            </a:r>
            <a:endParaRPr sz="4950"/>
          </a:p>
        </p:txBody>
      </p:sp>
      <p:sp>
        <p:nvSpPr>
          <p:cNvPr id="3" name="object 3" descr=""/>
          <p:cNvSpPr txBox="1"/>
          <p:nvPr/>
        </p:nvSpPr>
        <p:spPr>
          <a:xfrm>
            <a:off x="3491893" y="2998215"/>
            <a:ext cx="3453765" cy="680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300" spc="-165">
                <a:latin typeface="Arial MT"/>
                <a:cs typeface="Arial MT"/>
              </a:rPr>
              <a:t>To-</a:t>
            </a:r>
            <a:r>
              <a:rPr dirty="0" sz="4300" spc="-10">
                <a:latin typeface="Arial MT"/>
                <a:cs typeface="Arial MT"/>
              </a:rPr>
              <a:t>Do</a:t>
            </a:r>
            <a:r>
              <a:rPr dirty="0" sz="4300" spc="-254">
                <a:latin typeface="Arial MT"/>
                <a:cs typeface="Arial MT"/>
              </a:rPr>
              <a:t> </a:t>
            </a:r>
            <a:r>
              <a:rPr dirty="0" sz="4300" spc="-10">
                <a:latin typeface="Arial MT"/>
                <a:cs typeface="Arial MT"/>
              </a:rPr>
              <a:t>List</a:t>
            </a:r>
            <a:r>
              <a:rPr dirty="0" sz="4300" spc="-290">
                <a:latin typeface="Arial MT"/>
                <a:cs typeface="Arial MT"/>
              </a:rPr>
              <a:t> </a:t>
            </a:r>
            <a:r>
              <a:rPr dirty="0" sz="4300" spc="-180">
                <a:latin typeface="Arial MT"/>
                <a:cs typeface="Arial MT"/>
              </a:rPr>
              <a:t>App</a:t>
            </a:r>
            <a:endParaRPr sz="4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86288" y="6135623"/>
              <a:ext cx="247649" cy="247649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466343" y="6409943"/>
              <a:ext cx="3706495" cy="295910"/>
            </a:xfrm>
            <a:custGeom>
              <a:avLst/>
              <a:gdLst/>
              <a:ahLst/>
              <a:cxnLst/>
              <a:rect l="l" t="t" r="r" b="b"/>
              <a:pathLst>
                <a:path w="3706495" h="295909">
                  <a:moveTo>
                    <a:pt x="3706093" y="295655"/>
                  </a:moveTo>
                  <a:lnTo>
                    <a:pt x="0" y="295655"/>
                  </a:lnTo>
                  <a:lnTo>
                    <a:pt x="0" y="0"/>
                  </a:lnTo>
                  <a:lnTo>
                    <a:pt x="3706093" y="0"/>
                  </a:lnTo>
                  <a:lnTo>
                    <a:pt x="3706093" y="295655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767" y="3819144"/>
              <a:ext cx="1733549" cy="3009899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739851" y="6453621"/>
            <a:ext cx="168719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dirty="0" sz="1100" spc="30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dirty="0" sz="1100" spc="-10">
                <a:solidFill>
                  <a:srgbClr val="2D82C2"/>
                </a:solidFill>
                <a:latin typeface="Trebuchet MS"/>
                <a:cs typeface="Trebuchet MS"/>
              </a:rPr>
              <a:t>AnnualReview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1383133" y="6447831"/>
            <a:ext cx="9906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0">
                <a:solidFill>
                  <a:srgbClr val="2D936A"/>
                </a:solidFill>
                <a:latin typeface="Trebuchet MS"/>
                <a:cs typeface="Trebuchet MS"/>
              </a:rPr>
              <a:t>3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39546" y="403702"/>
            <a:ext cx="225044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10">
                <a:latin typeface="Trebuchet MS"/>
                <a:cs typeface="Trebuchet MS"/>
              </a:rPr>
              <a:t>AGENDA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589025" y="1443892"/>
            <a:ext cx="4580890" cy="385317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85750" indent="-273050">
              <a:lnSpc>
                <a:spcPts val="3329"/>
              </a:lnSpc>
              <a:spcBef>
                <a:spcPts val="105"/>
              </a:spcBef>
              <a:buSzPct val="96428"/>
              <a:buAutoNum type="arabicPeriod"/>
              <a:tabLst>
                <a:tab pos="285750" algn="l"/>
              </a:tabLst>
            </a:pPr>
            <a:r>
              <a:rPr dirty="0" sz="2800" spc="85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dirty="0" sz="2800" spc="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8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800">
              <a:latin typeface="Times New Roman"/>
              <a:cs typeface="Times New Roman"/>
            </a:endParaRPr>
          </a:p>
          <a:p>
            <a:pPr marL="285750" indent="-273050">
              <a:lnSpc>
                <a:spcPts val="3300"/>
              </a:lnSpc>
              <a:buSzPct val="96428"/>
              <a:buAutoNum type="arabicPeriod"/>
              <a:tabLst>
                <a:tab pos="285750" algn="l"/>
              </a:tabLst>
            </a:pPr>
            <a:r>
              <a:rPr dirty="0" sz="2800" spc="7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dirty="0" sz="28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800">
              <a:latin typeface="Times New Roman"/>
              <a:cs typeface="Times New Roman"/>
            </a:endParaRPr>
          </a:p>
          <a:p>
            <a:pPr marL="285750" indent="-273050">
              <a:lnSpc>
                <a:spcPts val="3300"/>
              </a:lnSpc>
              <a:buSzPct val="96428"/>
              <a:buAutoNum type="arabicPeriod"/>
              <a:tabLst>
                <a:tab pos="285750" algn="l"/>
              </a:tabLst>
            </a:pPr>
            <a:r>
              <a:rPr dirty="0" sz="2800" spc="14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dirty="0" sz="28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6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800">
              <a:latin typeface="Times New Roman"/>
              <a:cs typeface="Times New Roman"/>
            </a:endParaRPr>
          </a:p>
          <a:p>
            <a:pPr marL="12700" marR="5080" indent="273050">
              <a:lnSpc>
                <a:spcPts val="3300"/>
              </a:lnSpc>
              <a:spcBef>
                <a:spcPts val="130"/>
              </a:spcBef>
              <a:buSzPct val="96428"/>
              <a:buAutoNum type="arabicPeriod"/>
              <a:tabLst>
                <a:tab pos="285750" algn="l"/>
              </a:tabLst>
            </a:pPr>
            <a:r>
              <a:rPr dirty="0" sz="2800" spc="75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dirty="0" sz="2800" spc="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14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800" spc="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35">
                <a:solidFill>
                  <a:srgbClr val="0D0D0D"/>
                </a:solidFill>
                <a:latin typeface="Times New Roman"/>
                <a:cs typeface="Times New Roman"/>
              </a:rPr>
              <a:t>Technologies </a:t>
            </a:r>
            <a:r>
              <a:rPr dirty="0" sz="2800" spc="70">
                <a:solidFill>
                  <a:srgbClr val="0D0D0D"/>
                </a:solidFill>
                <a:latin typeface="Times New Roman"/>
                <a:cs typeface="Times New Roman"/>
              </a:rPr>
              <a:t>5.Portfolio</a:t>
            </a:r>
            <a:r>
              <a:rPr dirty="0" sz="2800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dirty="0" sz="2800" spc="9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14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800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11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28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145"/>
              </a:spcBef>
              <a:buSzPct val="96428"/>
              <a:buAutoNum type="arabicPeriod" startAt="6"/>
              <a:tabLst>
                <a:tab pos="287020" algn="l"/>
              </a:tabLst>
            </a:pPr>
            <a:r>
              <a:rPr dirty="0" sz="2800" spc="90">
                <a:solidFill>
                  <a:srgbClr val="0D0D0D"/>
                </a:solidFill>
                <a:latin typeface="Times New Roman"/>
                <a:cs typeface="Times New Roman"/>
              </a:rPr>
              <a:t>FeaturesandFunctionality</a:t>
            </a:r>
            <a:endParaRPr sz="2800">
              <a:latin typeface="Times New Roman"/>
              <a:cs typeface="Times New Roman"/>
            </a:endParaRPr>
          </a:p>
          <a:p>
            <a:pPr marL="12700" marR="631825" indent="273050">
              <a:lnSpc>
                <a:spcPts val="3300"/>
              </a:lnSpc>
              <a:spcBef>
                <a:spcPts val="165"/>
              </a:spcBef>
              <a:buSzPct val="96428"/>
              <a:buAutoNum type="arabicPeriod" startAt="6"/>
              <a:tabLst>
                <a:tab pos="285750" algn="l"/>
              </a:tabLst>
            </a:pPr>
            <a:r>
              <a:rPr dirty="0" sz="2800" spc="7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dirty="0" sz="2800" spc="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14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800" spc="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40">
                <a:solidFill>
                  <a:srgbClr val="0D0D0D"/>
                </a:solidFill>
                <a:latin typeface="Times New Roman"/>
                <a:cs typeface="Times New Roman"/>
              </a:rPr>
              <a:t>Screenshots </a:t>
            </a:r>
            <a:r>
              <a:rPr dirty="0" sz="2800" spc="55">
                <a:solidFill>
                  <a:srgbClr val="0D0D0D"/>
                </a:solidFill>
                <a:latin typeface="Times New Roman"/>
                <a:cs typeface="Times New Roman"/>
              </a:rPr>
              <a:t>8.Conclusion </a:t>
            </a:r>
            <a:r>
              <a:rPr dirty="0" sz="2800" spc="95">
                <a:solidFill>
                  <a:srgbClr val="0D0D0D"/>
                </a:solidFill>
                <a:latin typeface="Times New Roman"/>
                <a:cs typeface="Times New Roman"/>
              </a:rPr>
              <a:t>9.GithubLink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877824" y="0"/>
            <a:ext cx="11302365" cy="6852284"/>
            <a:chOff x="877824" y="0"/>
            <a:chExt cx="11302365" cy="6852284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824" y="0"/>
              <a:ext cx="11301984" cy="6851904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01912" y="2990087"/>
              <a:ext cx="91440" cy="448055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49055" y="3252215"/>
              <a:ext cx="292607" cy="36880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52489" y="510539"/>
            <a:ext cx="536321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33675" algn="l"/>
              </a:tabLst>
            </a:pPr>
            <a:r>
              <a:rPr dirty="0" sz="4400" spc="-409"/>
              <a:t>PROBLEM</a:t>
            </a:r>
            <a:r>
              <a:rPr dirty="0" sz="4400"/>
              <a:t>	</a:t>
            </a:r>
            <a:r>
              <a:rPr dirty="0" sz="4400" spc="-465"/>
              <a:t>STATEMEN</a:t>
            </a:r>
            <a:endParaRPr sz="4400"/>
          </a:p>
        </p:txBody>
      </p:sp>
      <p:sp>
        <p:nvSpPr>
          <p:cNvPr id="7" name="object 7" descr=""/>
          <p:cNvSpPr txBox="1"/>
          <p:nvPr/>
        </p:nvSpPr>
        <p:spPr>
          <a:xfrm>
            <a:off x="317368" y="1681733"/>
            <a:ext cx="8725535" cy="2137410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12700" marR="5080" indent="2540">
              <a:lnSpc>
                <a:spcPct val="94200"/>
              </a:lnSpc>
              <a:spcBef>
                <a:spcPts val="355"/>
              </a:spcBef>
            </a:pPr>
            <a:r>
              <a:rPr dirty="0" sz="3650" spc="-30">
                <a:latin typeface="Arial MT"/>
                <a:cs typeface="Arial MT"/>
              </a:rPr>
              <a:t>People</a:t>
            </a:r>
            <a:r>
              <a:rPr dirty="0" sz="3650" spc="-20">
                <a:latin typeface="Arial MT"/>
                <a:cs typeface="Arial MT"/>
              </a:rPr>
              <a:t> </a:t>
            </a:r>
            <a:r>
              <a:rPr dirty="0" sz="3650">
                <a:latin typeface="Arial MT"/>
                <a:cs typeface="Arial MT"/>
              </a:rPr>
              <a:t>often</a:t>
            </a:r>
            <a:r>
              <a:rPr dirty="0" sz="3650" spc="30">
                <a:latin typeface="Arial MT"/>
                <a:cs typeface="Arial MT"/>
              </a:rPr>
              <a:t> </a:t>
            </a:r>
            <a:r>
              <a:rPr dirty="0" sz="3650">
                <a:latin typeface="Arial MT"/>
                <a:cs typeface="Arial MT"/>
              </a:rPr>
              <a:t>forget</a:t>
            </a:r>
            <a:r>
              <a:rPr dirty="0" sz="3650" spc="140">
                <a:latin typeface="Arial MT"/>
                <a:cs typeface="Arial MT"/>
              </a:rPr>
              <a:t> </a:t>
            </a:r>
            <a:r>
              <a:rPr dirty="0" sz="3650" spc="-10">
                <a:latin typeface="Arial MT"/>
                <a:cs typeface="Arial MT"/>
              </a:rPr>
              <a:t>daily</a:t>
            </a:r>
            <a:r>
              <a:rPr dirty="0" sz="3650" spc="-30">
                <a:latin typeface="Arial MT"/>
                <a:cs typeface="Arial MT"/>
              </a:rPr>
              <a:t> </a:t>
            </a:r>
            <a:r>
              <a:rPr dirty="0" sz="3650">
                <a:latin typeface="Arial MT"/>
                <a:cs typeface="Arial MT"/>
              </a:rPr>
              <a:t>tasks</a:t>
            </a:r>
            <a:r>
              <a:rPr dirty="0" sz="3650" spc="-415">
                <a:latin typeface="Arial MT"/>
                <a:cs typeface="Arial MT"/>
              </a:rPr>
              <a:t> </a:t>
            </a:r>
            <a:r>
              <a:rPr dirty="0" sz="3650" spc="-260">
                <a:solidFill>
                  <a:srgbClr val="386989"/>
                </a:solidFill>
                <a:latin typeface="Arial MT"/>
                <a:cs typeface="Arial MT"/>
              </a:rPr>
              <a:t>@</a:t>
            </a:r>
            <a:r>
              <a:rPr dirty="0" sz="3650" spc="450">
                <a:solidFill>
                  <a:srgbClr val="386989"/>
                </a:solidFill>
                <a:latin typeface="Arial MT"/>
                <a:cs typeface="Arial MT"/>
              </a:rPr>
              <a:t> </a:t>
            </a:r>
            <a:r>
              <a:rPr dirty="0" sz="3650" spc="-10">
                <a:latin typeface="Arial MT"/>
                <a:cs typeface="Arial MT"/>
              </a:rPr>
              <a:t>struggle </a:t>
            </a:r>
            <a:r>
              <a:rPr dirty="0" sz="3700">
                <a:latin typeface="Arial MT"/>
                <a:cs typeface="Arial MT"/>
              </a:rPr>
              <a:t>to</a:t>
            </a:r>
            <a:r>
              <a:rPr dirty="0" sz="3700" spc="-215">
                <a:latin typeface="Arial MT"/>
                <a:cs typeface="Arial MT"/>
              </a:rPr>
              <a:t> </a:t>
            </a:r>
            <a:r>
              <a:rPr dirty="0" sz="3700" spc="-145">
                <a:latin typeface="Arial MT"/>
                <a:cs typeface="Arial MT"/>
              </a:rPr>
              <a:t>manage</a:t>
            </a:r>
            <a:r>
              <a:rPr dirty="0" sz="3700" spc="-100">
                <a:latin typeface="Arial MT"/>
                <a:cs typeface="Arial MT"/>
              </a:rPr>
              <a:t> </a:t>
            </a:r>
            <a:r>
              <a:rPr dirty="0" sz="3700">
                <a:latin typeface="Arial MT"/>
                <a:cs typeface="Arial MT"/>
              </a:rPr>
              <a:t>them</a:t>
            </a:r>
            <a:r>
              <a:rPr dirty="0" sz="3700" spc="-145">
                <a:latin typeface="Arial MT"/>
                <a:cs typeface="Arial MT"/>
              </a:rPr>
              <a:t> </a:t>
            </a:r>
            <a:r>
              <a:rPr dirty="0" sz="3700" spc="-20">
                <a:latin typeface="Arial MT"/>
                <a:cs typeface="Arial MT"/>
              </a:rPr>
              <a:t>effectiveiy.</a:t>
            </a:r>
            <a:r>
              <a:rPr dirty="0" sz="3700" spc="150">
                <a:latin typeface="Arial MT"/>
                <a:cs typeface="Arial MT"/>
              </a:rPr>
              <a:t> </a:t>
            </a:r>
            <a:r>
              <a:rPr dirty="0" sz="3700" spc="-345">
                <a:latin typeface="Arial MT"/>
                <a:cs typeface="Arial MT"/>
              </a:rPr>
              <a:t>A</a:t>
            </a:r>
            <a:r>
              <a:rPr dirty="0" sz="3700" spc="85">
                <a:latin typeface="Arial MT"/>
                <a:cs typeface="Arial MT"/>
              </a:rPr>
              <a:t> </a:t>
            </a:r>
            <a:r>
              <a:rPr dirty="0" sz="3700" spc="-10">
                <a:latin typeface="Arial MT"/>
                <a:cs typeface="Arial MT"/>
              </a:rPr>
              <a:t>simpie </a:t>
            </a:r>
            <a:r>
              <a:rPr dirty="0" sz="3700">
                <a:latin typeface="Arial MT"/>
                <a:cs typeface="Arial MT"/>
              </a:rPr>
              <a:t>digital</a:t>
            </a:r>
            <a:r>
              <a:rPr dirty="0" sz="3700" spc="-155">
                <a:latin typeface="Arial MT"/>
                <a:cs typeface="Arial MT"/>
              </a:rPr>
              <a:t> </a:t>
            </a:r>
            <a:r>
              <a:rPr dirty="0" sz="3700" spc="55">
                <a:latin typeface="Arial MT"/>
                <a:cs typeface="Arial MT"/>
              </a:rPr>
              <a:t>tool</a:t>
            </a:r>
            <a:r>
              <a:rPr dirty="0" sz="3700" spc="-165">
                <a:latin typeface="Arial MT"/>
                <a:cs typeface="Arial MT"/>
              </a:rPr>
              <a:t> </a:t>
            </a:r>
            <a:r>
              <a:rPr dirty="0" sz="3700">
                <a:latin typeface="Arial MT"/>
                <a:cs typeface="Arial MT"/>
              </a:rPr>
              <a:t>is </a:t>
            </a:r>
            <a:r>
              <a:rPr dirty="0" sz="3700" spc="-155">
                <a:latin typeface="Arial MT"/>
                <a:cs typeface="Arial MT"/>
              </a:rPr>
              <a:t>needed</a:t>
            </a:r>
            <a:r>
              <a:rPr dirty="0" sz="3700" spc="-65">
                <a:latin typeface="Arial MT"/>
                <a:cs typeface="Arial MT"/>
              </a:rPr>
              <a:t> </a:t>
            </a:r>
            <a:r>
              <a:rPr dirty="0" sz="3700">
                <a:latin typeface="Arial MT"/>
                <a:cs typeface="Arial MT"/>
              </a:rPr>
              <a:t>to</a:t>
            </a:r>
            <a:r>
              <a:rPr dirty="0" sz="3700" spc="-80">
                <a:latin typeface="Arial MT"/>
                <a:cs typeface="Arial MT"/>
              </a:rPr>
              <a:t> </a:t>
            </a:r>
            <a:r>
              <a:rPr dirty="0" sz="3700" spc="-90">
                <a:latin typeface="Arial MT"/>
                <a:cs typeface="Arial MT"/>
              </a:rPr>
              <a:t>organize</a:t>
            </a:r>
            <a:r>
              <a:rPr dirty="0" sz="3700" spc="-25">
                <a:latin typeface="Arial MT"/>
                <a:cs typeface="Arial MT"/>
              </a:rPr>
              <a:t> </a:t>
            </a:r>
            <a:r>
              <a:rPr dirty="0" sz="3700">
                <a:latin typeface="Arial MT"/>
                <a:cs typeface="Arial MT"/>
              </a:rPr>
              <a:t>tasks</a:t>
            </a:r>
            <a:r>
              <a:rPr dirty="0" sz="3700" spc="15">
                <a:latin typeface="Arial MT"/>
                <a:cs typeface="Arial MT"/>
              </a:rPr>
              <a:t> </a:t>
            </a:r>
            <a:r>
              <a:rPr dirty="0" sz="3650" spc="-25">
                <a:latin typeface="Arial MT"/>
                <a:cs typeface="Arial MT"/>
              </a:rPr>
              <a:t>and</a:t>
            </a:r>
            <a:endParaRPr sz="3650">
              <a:latin typeface="Arial MT"/>
              <a:cs typeface="Arial MT"/>
            </a:endParaRPr>
          </a:p>
          <a:p>
            <a:pPr marL="30480">
              <a:lnSpc>
                <a:spcPct val="100000"/>
              </a:lnSpc>
              <a:spcBef>
                <a:spcPts val="1480"/>
              </a:spcBef>
              <a:tabLst>
                <a:tab pos="1200150" algn="l"/>
                <a:tab pos="2328545" algn="l"/>
                <a:tab pos="2919730" algn="l"/>
              </a:tabLst>
            </a:pPr>
            <a:r>
              <a:rPr dirty="0" sz="2000" spc="-125">
                <a:latin typeface="Arial Black"/>
                <a:cs typeface="Arial Black"/>
              </a:rPr>
              <a:t>I</a:t>
            </a:r>
            <a:r>
              <a:rPr dirty="0" sz="2000" spc="-185">
                <a:latin typeface="Arial Black"/>
                <a:cs typeface="Arial Black"/>
              </a:rPr>
              <a:t> </a:t>
            </a:r>
            <a:r>
              <a:rPr dirty="0" sz="2000">
                <a:latin typeface="Arial Black"/>
                <a:cs typeface="Arial Black"/>
              </a:rPr>
              <a:t>I</a:t>
            </a:r>
            <a:r>
              <a:rPr dirty="0" sz="2000" spc="-260">
                <a:latin typeface="Arial Black"/>
                <a:cs typeface="Arial Black"/>
              </a:rPr>
              <a:t> </a:t>
            </a:r>
            <a:r>
              <a:rPr dirty="0" sz="2000">
                <a:latin typeface="Arial Black"/>
                <a:cs typeface="Arial Black"/>
              </a:rPr>
              <a:t>IOI</a:t>
            </a:r>
            <a:r>
              <a:rPr dirty="0" sz="2000" spc="60">
                <a:latin typeface="Arial Black"/>
                <a:cs typeface="Arial Black"/>
              </a:rPr>
              <a:t> </a:t>
            </a:r>
            <a:r>
              <a:rPr dirty="0" sz="2000" spc="-365">
                <a:latin typeface="Arial Black"/>
                <a:cs typeface="Arial Black"/>
              </a:rPr>
              <a:t>IX</a:t>
            </a:r>
            <a:r>
              <a:rPr dirty="0" sz="2000">
                <a:latin typeface="Arial Black"/>
                <a:cs typeface="Arial Black"/>
              </a:rPr>
              <a:t>	</a:t>
            </a:r>
            <a:r>
              <a:rPr dirty="0" sz="2000" spc="-229">
                <a:latin typeface="Arial Black"/>
                <a:cs typeface="Arial Black"/>
              </a:rPr>
              <a:t>LI</a:t>
            </a:r>
            <a:r>
              <a:rPr dirty="0" sz="2000" spc="-190">
                <a:latin typeface="Arial Black"/>
                <a:cs typeface="Arial Black"/>
              </a:rPr>
              <a:t> </a:t>
            </a:r>
            <a:r>
              <a:rPr dirty="0" sz="2000" spc="70">
                <a:latin typeface="Arial Black"/>
                <a:cs typeface="Arial Black"/>
              </a:rPr>
              <a:t>IGI</a:t>
            </a:r>
            <a:r>
              <a:rPr dirty="0" sz="2000" spc="-250">
                <a:latin typeface="Arial Black"/>
                <a:cs typeface="Arial Black"/>
              </a:rPr>
              <a:t> </a:t>
            </a:r>
            <a:r>
              <a:rPr dirty="0" sz="2000" spc="50">
                <a:latin typeface="Arial Black"/>
                <a:cs typeface="Arial Black"/>
              </a:rPr>
              <a:t>I</a:t>
            </a:r>
            <a:r>
              <a:rPr dirty="0" sz="2000" spc="-270">
                <a:latin typeface="Arial Black"/>
                <a:cs typeface="Arial Black"/>
              </a:rPr>
              <a:t> </a:t>
            </a:r>
            <a:r>
              <a:rPr dirty="0" sz="2000" spc="-50">
                <a:latin typeface="Arial Black"/>
                <a:cs typeface="Arial Black"/>
              </a:rPr>
              <a:t>I</a:t>
            </a:r>
            <a:r>
              <a:rPr dirty="0" sz="2000">
                <a:latin typeface="Arial Black"/>
                <a:cs typeface="Arial Black"/>
              </a:rPr>
              <a:t>	</a:t>
            </a:r>
            <a:r>
              <a:rPr dirty="0" sz="2000" spc="120">
                <a:latin typeface="Arial Black"/>
                <a:cs typeface="Arial Black"/>
              </a:rPr>
              <a:t>OO</a:t>
            </a:r>
            <a:r>
              <a:rPr dirty="0" sz="2000">
                <a:latin typeface="Arial Black"/>
                <a:cs typeface="Arial Black"/>
              </a:rPr>
              <a:t>	</a:t>
            </a:r>
            <a:r>
              <a:rPr dirty="0" sz="2000" spc="-160">
                <a:latin typeface="Arial Black"/>
                <a:cs typeface="Arial Black"/>
              </a:rPr>
              <a:t>1vV</a:t>
            </a:r>
            <a:r>
              <a:rPr dirty="0" sz="2000" spc="-254">
                <a:latin typeface="Arial Black"/>
                <a:cs typeface="Arial Black"/>
              </a:rPr>
              <a:t> </a:t>
            </a:r>
            <a:r>
              <a:rPr dirty="0" sz="2000" spc="-170">
                <a:latin typeface="Arial Black"/>
                <a:cs typeface="Arial Black"/>
              </a:rPr>
              <a:t>I</a:t>
            </a:r>
            <a:r>
              <a:rPr dirty="0" sz="2000" spc="-185">
                <a:latin typeface="Arial Black"/>
                <a:cs typeface="Arial Black"/>
              </a:rPr>
              <a:t> </a:t>
            </a:r>
            <a:r>
              <a:rPr dirty="0" sz="2000" spc="-170">
                <a:latin typeface="Arial Black"/>
                <a:cs typeface="Arial Black"/>
              </a:rPr>
              <a:t>I</a:t>
            </a:r>
            <a:r>
              <a:rPr dirty="0" sz="2000" spc="-40">
                <a:latin typeface="Arial Black"/>
                <a:cs typeface="Arial Black"/>
              </a:rPr>
              <a:t> </a:t>
            </a:r>
            <a:r>
              <a:rPr dirty="0" sz="2000" spc="-65">
                <a:latin typeface="Arial Black"/>
                <a:cs typeface="Arial Black"/>
              </a:rPr>
              <a:t>I(GIG</a:t>
            </a:r>
            <a:r>
              <a:rPr dirty="0" sz="2000" spc="-335">
                <a:latin typeface="Arial Black"/>
                <a:cs typeface="Arial Black"/>
              </a:rPr>
              <a:t> </a:t>
            </a:r>
            <a:r>
              <a:rPr dirty="0" sz="2000" spc="-25">
                <a:latin typeface="Arial Black"/>
                <a:cs typeface="Arial Black"/>
              </a:rPr>
              <a:t>LG.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0287" y="0"/>
            <a:ext cx="11399519" cy="685190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3323" y="751077"/>
            <a:ext cx="4819015" cy="7035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43200" algn="l"/>
              </a:tabLst>
            </a:pPr>
            <a:r>
              <a:rPr dirty="0" sz="4450" spc="-815">
                <a:latin typeface="Arial Black"/>
                <a:cs typeface="Arial Black"/>
              </a:rPr>
              <a:t>PROJECT</a:t>
            </a:r>
            <a:r>
              <a:rPr dirty="0" sz="4450">
                <a:latin typeface="Arial Black"/>
                <a:cs typeface="Arial Black"/>
              </a:rPr>
              <a:t>	</a:t>
            </a:r>
            <a:r>
              <a:rPr dirty="0" sz="4450" spc="-910">
                <a:latin typeface="Arial Black"/>
                <a:cs typeface="Arial Black"/>
              </a:rPr>
              <a:t>OVERVIE</a:t>
            </a:r>
            <a:endParaRPr sz="4450">
              <a:latin typeface="Arial Black"/>
              <a:cs typeface="Arial Black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99416" y="2205989"/>
            <a:ext cx="8789035" cy="2701290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 marL="12700" marR="5080" indent="6985">
              <a:lnSpc>
                <a:spcPct val="94600"/>
              </a:lnSpc>
              <a:spcBef>
                <a:spcPts val="335"/>
              </a:spcBef>
              <a:tabLst>
                <a:tab pos="8208009" algn="l"/>
              </a:tabLst>
            </a:pPr>
            <a:r>
              <a:rPr dirty="0" sz="3650">
                <a:latin typeface="Arial MT"/>
                <a:cs typeface="Arial MT"/>
              </a:rPr>
              <a:t>This</a:t>
            </a:r>
            <a:r>
              <a:rPr dirty="0" sz="3650" spc="135">
                <a:latin typeface="Arial MT"/>
                <a:cs typeface="Arial MT"/>
              </a:rPr>
              <a:t> </a:t>
            </a:r>
            <a:r>
              <a:rPr dirty="0" sz="3650">
                <a:latin typeface="Arial MT"/>
                <a:cs typeface="Arial MT"/>
              </a:rPr>
              <a:t>is</a:t>
            </a:r>
            <a:r>
              <a:rPr dirty="0" sz="3650" spc="-50">
                <a:latin typeface="Arial MT"/>
                <a:cs typeface="Arial MT"/>
              </a:rPr>
              <a:t> </a:t>
            </a:r>
            <a:r>
              <a:rPr dirty="0" sz="3650">
                <a:latin typeface="Arial MT"/>
                <a:cs typeface="Arial MT"/>
              </a:rPr>
              <a:t>a</a:t>
            </a:r>
            <a:r>
              <a:rPr dirty="0" sz="3650" spc="-55">
                <a:latin typeface="Arial MT"/>
                <a:cs typeface="Arial MT"/>
              </a:rPr>
              <a:t> </a:t>
            </a:r>
            <a:r>
              <a:rPr dirty="0" sz="3650">
                <a:latin typeface="Arial MT"/>
                <a:cs typeface="Arial MT"/>
              </a:rPr>
              <a:t>web-based</a:t>
            </a:r>
            <a:r>
              <a:rPr dirty="0" sz="3650" spc="60">
                <a:latin typeface="Arial MT"/>
                <a:cs typeface="Arial MT"/>
              </a:rPr>
              <a:t> </a:t>
            </a:r>
            <a:r>
              <a:rPr dirty="0" sz="3650" spc="-30">
                <a:latin typeface="Arial MT"/>
                <a:cs typeface="Arial MT"/>
              </a:rPr>
              <a:t>To-</a:t>
            </a:r>
            <a:r>
              <a:rPr dirty="0" sz="3650">
                <a:latin typeface="Arial MT"/>
                <a:cs typeface="Arial MT"/>
              </a:rPr>
              <a:t>Do</a:t>
            </a:r>
            <a:r>
              <a:rPr dirty="0" sz="3650" spc="95">
                <a:latin typeface="Arial MT"/>
                <a:cs typeface="Arial MT"/>
              </a:rPr>
              <a:t> </a:t>
            </a:r>
            <a:r>
              <a:rPr dirty="0" sz="3650" spc="-20">
                <a:latin typeface="Arial MT"/>
                <a:cs typeface="Arial MT"/>
              </a:rPr>
              <a:t>List</a:t>
            </a:r>
            <a:r>
              <a:rPr dirty="0" sz="3650" spc="910">
                <a:latin typeface="Arial MT"/>
                <a:cs typeface="Arial MT"/>
              </a:rPr>
              <a:t> </a:t>
            </a:r>
            <a:r>
              <a:rPr dirty="0" sz="3700" spc="-10">
                <a:latin typeface="Arial MT"/>
                <a:cs typeface="Arial MT"/>
              </a:rPr>
              <a:t>application</a:t>
            </a:r>
            <a:r>
              <a:rPr dirty="0" sz="3700" spc="-185">
                <a:latin typeface="Arial MT"/>
                <a:cs typeface="Arial MT"/>
              </a:rPr>
              <a:t> </a:t>
            </a:r>
            <a:r>
              <a:rPr dirty="0" sz="3700">
                <a:latin typeface="Arial MT"/>
                <a:cs typeface="Arial MT"/>
              </a:rPr>
              <a:t>buiit</a:t>
            </a:r>
            <a:r>
              <a:rPr dirty="0" sz="3700" spc="-75">
                <a:latin typeface="Arial MT"/>
                <a:cs typeface="Arial MT"/>
              </a:rPr>
              <a:t> </a:t>
            </a:r>
            <a:r>
              <a:rPr dirty="0" sz="3700" spc="-30">
                <a:latin typeface="Arial MT"/>
                <a:cs typeface="Arial MT"/>
              </a:rPr>
              <a:t>using</a:t>
            </a:r>
            <a:r>
              <a:rPr dirty="0" sz="3700" spc="-210">
                <a:latin typeface="Arial MT"/>
                <a:cs typeface="Arial MT"/>
              </a:rPr>
              <a:t> </a:t>
            </a:r>
            <a:r>
              <a:rPr dirty="0" sz="3700" spc="-100">
                <a:latin typeface="Arial MT"/>
                <a:cs typeface="Arial MT"/>
              </a:rPr>
              <a:t>HTML,</a:t>
            </a:r>
            <a:r>
              <a:rPr dirty="0" sz="3700" spc="-95">
                <a:latin typeface="Arial MT"/>
                <a:cs typeface="Arial MT"/>
              </a:rPr>
              <a:t> </a:t>
            </a:r>
            <a:r>
              <a:rPr dirty="0" sz="3700" spc="-310">
                <a:latin typeface="Arial MT"/>
                <a:cs typeface="Arial MT"/>
              </a:rPr>
              <a:t>CSS,</a:t>
            </a:r>
            <a:r>
              <a:rPr dirty="0" sz="3700" spc="-70">
                <a:latin typeface="Arial MT"/>
                <a:cs typeface="Arial MT"/>
              </a:rPr>
              <a:t> </a:t>
            </a:r>
            <a:r>
              <a:rPr dirty="0" sz="3700" spc="-25">
                <a:latin typeface="Arial MT"/>
                <a:cs typeface="Arial MT"/>
              </a:rPr>
              <a:t>and</a:t>
            </a:r>
            <a:r>
              <a:rPr dirty="0" sz="3700">
                <a:latin typeface="Arial MT"/>
                <a:cs typeface="Arial MT"/>
              </a:rPr>
              <a:t>	</a:t>
            </a:r>
            <a:r>
              <a:rPr dirty="0" sz="3700" spc="-185">
                <a:latin typeface="Arial MT"/>
                <a:cs typeface="Arial MT"/>
              </a:rPr>
              <a:t>,;n, </a:t>
            </a:r>
            <a:r>
              <a:rPr dirty="0" sz="3650">
                <a:latin typeface="Arial MT"/>
                <a:cs typeface="Arial MT"/>
              </a:rPr>
              <a:t>JavaScript.</a:t>
            </a:r>
            <a:r>
              <a:rPr dirty="0" sz="3650" spc="30">
                <a:latin typeface="Arial MT"/>
                <a:cs typeface="Arial MT"/>
              </a:rPr>
              <a:t> </a:t>
            </a:r>
            <a:r>
              <a:rPr dirty="0" sz="3650" spc="75">
                <a:latin typeface="Arial MT"/>
                <a:cs typeface="Arial MT"/>
              </a:rPr>
              <a:t>It</a:t>
            </a:r>
            <a:r>
              <a:rPr dirty="0" sz="3650" spc="-190">
                <a:latin typeface="Arial MT"/>
                <a:cs typeface="Arial MT"/>
              </a:rPr>
              <a:t> </a:t>
            </a:r>
            <a:r>
              <a:rPr dirty="0" sz="3650">
                <a:latin typeface="Arial MT"/>
                <a:cs typeface="Arial MT"/>
              </a:rPr>
              <a:t>allows</a:t>
            </a:r>
            <a:r>
              <a:rPr dirty="0" sz="3650" spc="-10">
                <a:latin typeface="Arial MT"/>
                <a:cs typeface="Arial MT"/>
              </a:rPr>
              <a:t> </a:t>
            </a:r>
            <a:r>
              <a:rPr dirty="0" sz="3650">
                <a:latin typeface="Arial MT"/>
                <a:cs typeface="Arial MT"/>
              </a:rPr>
              <a:t>users</a:t>
            </a:r>
            <a:r>
              <a:rPr dirty="0" sz="3650" spc="-45">
                <a:latin typeface="Arial MT"/>
                <a:cs typeface="Arial MT"/>
              </a:rPr>
              <a:t> </a:t>
            </a:r>
            <a:r>
              <a:rPr dirty="0" sz="3650" spc="130">
                <a:latin typeface="Arial MT"/>
                <a:cs typeface="Arial MT"/>
              </a:rPr>
              <a:t>to</a:t>
            </a:r>
            <a:r>
              <a:rPr dirty="0" sz="3650" spc="-250">
                <a:latin typeface="Arial MT"/>
                <a:cs typeface="Arial MT"/>
              </a:rPr>
              <a:t> </a:t>
            </a:r>
            <a:r>
              <a:rPr dirty="0" sz="3650" spc="-20">
                <a:latin typeface="Arial MT"/>
                <a:cs typeface="Arial MT"/>
              </a:rPr>
              <a:t>add, </a:t>
            </a:r>
            <a:r>
              <a:rPr dirty="0" sz="3650">
                <a:latin typeface="Arial MT"/>
                <a:cs typeface="Arial MT"/>
              </a:rPr>
              <a:t>compiete,</a:t>
            </a:r>
            <a:r>
              <a:rPr dirty="0" sz="3650" spc="-55">
                <a:latin typeface="Arial MT"/>
                <a:cs typeface="Arial MT"/>
              </a:rPr>
              <a:t> </a:t>
            </a:r>
            <a:r>
              <a:rPr dirty="0" sz="3650" spc="-45">
                <a:latin typeface="Arial MT"/>
                <a:cs typeface="Arial MT"/>
              </a:rPr>
              <a:t>and</a:t>
            </a:r>
            <a:r>
              <a:rPr dirty="0" sz="3650" spc="-80">
                <a:latin typeface="Arial MT"/>
                <a:cs typeface="Arial MT"/>
              </a:rPr>
              <a:t> </a:t>
            </a:r>
            <a:r>
              <a:rPr dirty="0" sz="3650" spc="-35">
                <a:latin typeface="Arial MT"/>
                <a:cs typeface="Arial MT"/>
              </a:rPr>
              <a:t>deiete</a:t>
            </a:r>
            <a:r>
              <a:rPr dirty="0" sz="3650" spc="-145">
                <a:latin typeface="Arial MT"/>
                <a:cs typeface="Arial MT"/>
              </a:rPr>
              <a:t> </a:t>
            </a:r>
            <a:r>
              <a:rPr dirty="0" sz="3650">
                <a:latin typeface="Arial MT"/>
                <a:cs typeface="Arial MT"/>
              </a:rPr>
              <a:t>tasks</a:t>
            </a:r>
            <a:r>
              <a:rPr dirty="0" sz="3650" spc="275">
                <a:latin typeface="Arial MT"/>
                <a:cs typeface="Arial MT"/>
              </a:rPr>
              <a:t> </a:t>
            </a:r>
            <a:r>
              <a:rPr dirty="0" sz="3650">
                <a:latin typeface="Arial MT"/>
                <a:cs typeface="Arial MT"/>
              </a:rPr>
              <a:t>with</a:t>
            </a:r>
            <a:r>
              <a:rPr dirty="0" sz="3650" spc="-120">
                <a:latin typeface="Arial MT"/>
                <a:cs typeface="Arial MT"/>
              </a:rPr>
              <a:t> </a:t>
            </a:r>
            <a:r>
              <a:rPr dirty="0" sz="3650" spc="-130">
                <a:latin typeface="Arial MT"/>
                <a:cs typeface="Arial MT"/>
              </a:rPr>
              <a:t>a</a:t>
            </a:r>
            <a:r>
              <a:rPr dirty="0" sz="3650" spc="-150">
                <a:latin typeface="Arial MT"/>
                <a:cs typeface="Arial MT"/>
              </a:rPr>
              <a:t> </a:t>
            </a:r>
            <a:r>
              <a:rPr dirty="0" sz="3650" spc="-10">
                <a:latin typeface="Arial MT"/>
                <a:cs typeface="Arial MT"/>
              </a:rPr>
              <a:t>ciean, </a:t>
            </a:r>
            <a:r>
              <a:rPr dirty="0" sz="3700">
                <a:latin typeface="Arial MT"/>
                <a:cs typeface="Arial MT"/>
              </a:rPr>
              <a:t>user-friendly</a:t>
            </a:r>
            <a:r>
              <a:rPr dirty="0" sz="3700" spc="525">
                <a:latin typeface="Arial MT"/>
                <a:cs typeface="Arial MT"/>
              </a:rPr>
              <a:t> </a:t>
            </a:r>
            <a:r>
              <a:rPr dirty="0" sz="3700" spc="-10">
                <a:latin typeface="Arial MT"/>
                <a:cs typeface="Arial MT"/>
              </a:rPr>
              <a:t>interface.</a:t>
            </a:r>
            <a:endParaRPr sz="3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99504" y="1685543"/>
            <a:ext cx="304800" cy="323088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45168" y="5352287"/>
            <a:ext cx="463296" cy="45720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393680" y="0"/>
            <a:ext cx="1789176" cy="685495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26617" rIns="0" bIns="0" rtlCol="0" vert="horz">
            <a:spAutoFit/>
          </a:bodyPr>
          <a:lstStyle/>
          <a:p>
            <a:pPr marL="161925">
              <a:lnSpc>
                <a:spcPct val="100000"/>
              </a:lnSpc>
              <a:spcBef>
                <a:spcPts val="100"/>
              </a:spcBef>
            </a:pPr>
            <a:r>
              <a:rPr dirty="0" sz="3250" spc="-580">
                <a:latin typeface="Arial Black"/>
                <a:cs typeface="Arial Black"/>
              </a:rPr>
              <a:t>WHO</a:t>
            </a:r>
            <a:r>
              <a:rPr dirty="0" sz="3250" spc="-360">
                <a:latin typeface="Arial Black"/>
                <a:cs typeface="Arial Black"/>
              </a:rPr>
              <a:t> </a:t>
            </a:r>
            <a:r>
              <a:rPr dirty="0" sz="3250" spc="-500">
                <a:latin typeface="Arial Black"/>
                <a:cs typeface="Arial Black"/>
              </a:rPr>
              <a:t>ARE</a:t>
            </a:r>
            <a:r>
              <a:rPr dirty="0" sz="3250" spc="-305">
                <a:latin typeface="Arial Black"/>
                <a:cs typeface="Arial Black"/>
              </a:rPr>
              <a:t> </a:t>
            </a:r>
            <a:r>
              <a:rPr dirty="0" sz="3250" spc="-500">
                <a:latin typeface="Arial Black"/>
                <a:cs typeface="Arial Black"/>
              </a:rPr>
              <a:t>THE</a:t>
            </a:r>
            <a:r>
              <a:rPr dirty="0" sz="3250" spc="-350">
                <a:latin typeface="Arial Black"/>
                <a:cs typeface="Arial Black"/>
              </a:rPr>
              <a:t> </a:t>
            </a:r>
            <a:r>
              <a:rPr dirty="0" sz="3250" spc="-560">
                <a:latin typeface="Arial Black"/>
                <a:cs typeface="Arial Black"/>
              </a:rPr>
              <a:t>END</a:t>
            </a:r>
            <a:r>
              <a:rPr dirty="0" sz="3250" spc="-35">
                <a:latin typeface="Arial Black"/>
                <a:cs typeface="Arial Black"/>
              </a:rPr>
              <a:t> </a:t>
            </a:r>
            <a:r>
              <a:rPr dirty="0" sz="3250" spc="-635">
                <a:latin typeface="Arial Black"/>
                <a:cs typeface="Arial Black"/>
              </a:rPr>
              <a:t>USERS?</a:t>
            </a:r>
            <a:endParaRPr sz="3250">
              <a:latin typeface="Arial Black"/>
              <a:cs typeface="Arial Black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899726" y="2487929"/>
            <a:ext cx="5785485" cy="295402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 marR="5080" indent="3810">
              <a:lnSpc>
                <a:spcPct val="95600"/>
              </a:lnSpc>
              <a:spcBef>
                <a:spcPts val="275"/>
              </a:spcBef>
              <a:tabLst>
                <a:tab pos="2581275" algn="l"/>
              </a:tabLst>
            </a:pPr>
            <a:r>
              <a:rPr dirty="0" sz="3350" spc="-50">
                <a:latin typeface="Arial MT"/>
                <a:cs typeface="Arial MT"/>
              </a:rPr>
              <a:t>Students</a:t>
            </a:r>
            <a:r>
              <a:rPr dirty="0" sz="3350" spc="30">
                <a:latin typeface="Arial MT"/>
                <a:cs typeface="Arial MT"/>
              </a:rPr>
              <a:t> </a:t>
            </a:r>
            <a:r>
              <a:rPr dirty="0" sz="3350" spc="-10">
                <a:latin typeface="Arial MT"/>
                <a:cs typeface="Arial MT"/>
              </a:rPr>
              <a:t>(to</a:t>
            </a:r>
            <a:r>
              <a:rPr dirty="0" sz="3350" spc="-220">
                <a:latin typeface="Arial MT"/>
                <a:cs typeface="Arial MT"/>
              </a:rPr>
              <a:t> </a:t>
            </a:r>
            <a:r>
              <a:rPr dirty="0" sz="3350">
                <a:latin typeface="Arial MT"/>
                <a:cs typeface="Arial MT"/>
              </a:rPr>
              <a:t>track</a:t>
            </a:r>
            <a:r>
              <a:rPr dirty="0" sz="3350" spc="-175">
                <a:latin typeface="Arial MT"/>
                <a:cs typeface="Arial MT"/>
              </a:rPr>
              <a:t> </a:t>
            </a:r>
            <a:r>
              <a:rPr dirty="0" sz="3350" spc="-75">
                <a:latin typeface="Arial MT"/>
                <a:cs typeface="Arial MT"/>
              </a:rPr>
              <a:t>assignments, </a:t>
            </a:r>
            <a:r>
              <a:rPr dirty="0" sz="3350" spc="-10">
                <a:latin typeface="Arial MT"/>
                <a:cs typeface="Arial MT"/>
              </a:rPr>
              <a:t>homework)Working </a:t>
            </a:r>
            <a:r>
              <a:rPr dirty="0" sz="3250" spc="-10">
                <a:latin typeface="Arial MT"/>
                <a:cs typeface="Arial MT"/>
              </a:rPr>
              <a:t>professionals</a:t>
            </a:r>
            <a:r>
              <a:rPr dirty="0" sz="3250">
                <a:latin typeface="Arial MT"/>
                <a:cs typeface="Arial MT"/>
              </a:rPr>
              <a:t>	(to</a:t>
            </a:r>
            <a:r>
              <a:rPr dirty="0" sz="3250" spc="-95">
                <a:latin typeface="Arial MT"/>
                <a:cs typeface="Arial MT"/>
              </a:rPr>
              <a:t> </a:t>
            </a:r>
            <a:r>
              <a:rPr dirty="0" sz="3250">
                <a:latin typeface="Arial MT"/>
                <a:cs typeface="Arial MT"/>
              </a:rPr>
              <a:t>track</a:t>
            </a:r>
            <a:r>
              <a:rPr dirty="0" sz="3250" spc="-5">
                <a:latin typeface="Arial MT"/>
                <a:cs typeface="Arial MT"/>
              </a:rPr>
              <a:t> </a:t>
            </a:r>
            <a:r>
              <a:rPr dirty="0" sz="3250" spc="-10">
                <a:latin typeface="Arial MT"/>
                <a:cs typeface="Arial MT"/>
              </a:rPr>
              <a:t>daiiy </a:t>
            </a:r>
            <a:r>
              <a:rPr dirty="0" sz="3300">
                <a:latin typeface="Arial MT"/>
                <a:cs typeface="Arial MT"/>
              </a:rPr>
              <a:t>tasks,</a:t>
            </a:r>
            <a:r>
              <a:rPr dirty="0" sz="3300" spc="-130">
                <a:latin typeface="Arial MT"/>
                <a:cs typeface="Arial MT"/>
              </a:rPr>
              <a:t> </a:t>
            </a:r>
            <a:r>
              <a:rPr dirty="0" sz="3300" spc="-65">
                <a:latin typeface="Arial MT"/>
                <a:cs typeface="Arial MT"/>
              </a:rPr>
              <a:t>meetings)Generai</a:t>
            </a:r>
            <a:r>
              <a:rPr dirty="0" sz="3300" spc="-165">
                <a:latin typeface="Arial MT"/>
                <a:cs typeface="Arial MT"/>
              </a:rPr>
              <a:t> </a:t>
            </a:r>
            <a:r>
              <a:rPr dirty="0" sz="3300" spc="-10">
                <a:latin typeface="Arial MT"/>
                <a:cs typeface="Arial MT"/>
              </a:rPr>
              <a:t>users </a:t>
            </a:r>
            <a:r>
              <a:rPr dirty="0" sz="3200">
                <a:latin typeface="Arial MT"/>
                <a:cs typeface="Arial MT"/>
              </a:rPr>
              <a:t>(for</a:t>
            </a:r>
            <a:r>
              <a:rPr dirty="0" sz="3200" spc="8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shopping</a:t>
            </a:r>
            <a:r>
              <a:rPr dirty="0" sz="3200" spc="40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lists,</a:t>
            </a:r>
            <a:r>
              <a:rPr dirty="0" sz="3200" spc="165">
                <a:latin typeface="Arial MT"/>
                <a:cs typeface="Arial MT"/>
              </a:rPr>
              <a:t> </a:t>
            </a:r>
            <a:r>
              <a:rPr dirty="0" sz="3200" spc="-10">
                <a:latin typeface="Arial MT"/>
                <a:cs typeface="Arial MT"/>
              </a:rPr>
              <a:t>personal </a:t>
            </a:r>
            <a:r>
              <a:rPr dirty="0" sz="3500" spc="-10">
                <a:latin typeface="Arial MT"/>
                <a:cs typeface="Arial MT"/>
              </a:rPr>
              <a:t>tasks)</a:t>
            </a:r>
            <a:endParaRPr sz="3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8783" y="3191255"/>
            <a:ext cx="798576" cy="1414272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4047" y="1746503"/>
            <a:ext cx="1182624" cy="1353311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99504" y="1685543"/>
            <a:ext cx="304800" cy="323088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345168" y="5352287"/>
            <a:ext cx="463296" cy="45720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393680" y="0"/>
            <a:ext cx="1789176" cy="685495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75552" y="765047"/>
            <a:ext cx="5364480" cy="6502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100" spc="-560"/>
              <a:t>TOOLS</a:t>
            </a:r>
            <a:r>
              <a:rPr dirty="0" sz="4100" spc="-50"/>
              <a:t> </a:t>
            </a:r>
            <a:r>
              <a:rPr dirty="0" sz="4100" spc="-495"/>
              <a:t>AND</a:t>
            </a:r>
            <a:r>
              <a:rPr dirty="0" sz="4100" spc="-40"/>
              <a:t> </a:t>
            </a:r>
            <a:r>
              <a:rPr dirty="0" sz="4100" spc="-580"/>
              <a:t>TECHNIQUES</a:t>
            </a:r>
            <a:endParaRPr sz="4100"/>
          </a:p>
        </p:txBody>
      </p:sp>
      <p:sp>
        <p:nvSpPr>
          <p:cNvPr id="8" name="object 8" descr=""/>
          <p:cNvSpPr txBox="1"/>
          <p:nvPr/>
        </p:nvSpPr>
        <p:spPr>
          <a:xfrm>
            <a:off x="1723085" y="1387306"/>
            <a:ext cx="7089140" cy="4657090"/>
          </a:xfrm>
          <a:prstGeom prst="rect">
            <a:avLst/>
          </a:prstGeom>
        </p:spPr>
        <p:txBody>
          <a:bodyPr wrap="square" lIns="0" tIns="142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dirty="0" sz="4100" spc="-695">
                <a:solidFill>
                  <a:srgbClr val="BF7715"/>
                </a:solidFill>
                <a:latin typeface="Arial MT"/>
                <a:cs typeface="Arial MT"/>
              </a:rPr>
              <a:t>.””</a:t>
            </a:r>
            <a:endParaRPr sz="4100">
              <a:latin typeface="Arial MT"/>
              <a:cs typeface="Arial MT"/>
            </a:endParaRPr>
          </a:p>
          <a:p>
            <a:pPr marL="1419860" marR="5080" indent="1905">
              <a:lnSpc>
                <a:spcPct val="94400"/>
              </a:lnSpc>
              <a:spcBef>
                <a:spcPts val="1180"/>
              </a:spcBef>
            </a:pPr>
            <a:r>
              <a:rPr dirty="0" sz="3700" spc="-45">
                <a:latin typeface="Arial MT"/>
                <a:cs typeface="Arial MT"/>
              </a:rPr>
              <a:t>Students</a:t>
            </a:r>
            <a:r>
              <a:rPr dirty="0" sz="3700" spc="55">
                <a:latin typeface="Arial MT"/>
                <a:cs typeface="Arial MT"/>
              </a:rPr>
              <a:t> </a:t>
            </a:r>
            <a:r>
              <a:rPr dirty="0" sz="3700">
                <a:latin typeface="Arial MT"/>
                <a:cs typeface="Arial MT"/>
              </a:rPr>
              <a:t>(to</a:t>
            </a:r>
            <a:r>
              <a:rPr dirty="0" sz="3700" spc="-229">
                <a:latin typeface="Arial MT"/>
                <a:cs typeface="Arial MT"/>
              </a:rPr>
              <a:t> </a:t>
            </a:r>
            <a:r>
              <a:rPr dirty="0" sz="3700" spc="-10">
                <a:latin typeface="Arial MT"/>
                <a:cs typeface="Arial MT"/>
              </a:rPr>
              <a:t>track assignments, homework)Working </a:t>
            </a:r>
            <a:r>
              <a:rPr dirty="0" sz="3700">
                <a:latin typeface="Arial MT"/>
                <a:cs typeface="Arial MT"/>
              </a:rPr>
              <a:t>professionals</a:t>
            </a:r>
            <a:r>
              <a:rPr dirty="0" sz="3700" spc="10">
                <a:latin typeface="Arial MT"/>
                <a:cs typeface="Arial MT"/>
              </a:rPr>
              <a:t> </a:t>
            </a:r>
            <a:r>
              <a:rPr dirty="0" sz="3700">
                <a:latin typeface="Arial MT"/>
                <a:cs typeface="Arial MT"/>
              </a:rPr>
              <a:t>(to</a:t>
            </a:r>
            <a:r>
              <a:rPr dirty="0" sz="3700" spc="-245">
                <a:latin typeface="Arial MT"/>
                <a:cs typeface="Arial MT"/>
              </a:rPr>
              <a:t> </a:t>
            </a:r>
            <a:r>
              <a:rPr dirty="0" sz="3700">
                <a:latin typeface="Arial MT"/>
                <a:cs typeface="Arial MT"/>
              </a:rPr>
              <a:t>track</a:t>
            </a:r>
            <a:r>
              <a:rPr dirty="0" sz="3700" spc="-90">
                <a:latin typeface="Arial MT"/>
                <a:cs typeface="Arial MT"/>
              </a:rPr>
              <a:t> </a:t>
            </a:r>
            <a:r>
              <a:rPr dirty="0" sz="3700" spc="-20">
                <a:latin typeface="Arial MT"/>
                <a:cs typeface="Arial MT"/>
              </a:rPr>
              <a:t>daily </a:t>
            </a:r>
            <a:r>
              <a:rPr dirty="0" sz="3700">
                <a:latin typeface="Arial MT"/>
                <a:cs typeface="Arial MT"/>
              </a:rPr>
              <a:t>tasks,</a:t>
            </a:r>
            <a:r>
              <a:rPr dirty="0" sz="3700" spc="-130">
                <a:latin typeface="Arial MT"/>
                <a:cs typeface="Arial MT"/>
              </a:rPr>
              <a:t> </a:t>
            </a:r>
            <a:r>
              <a:rPr dirty="0" sz="3700" spc="-10">
                <a:latin typeface="Arial MT"/>
                <a:cs typeface="Arial MT"/>
              </a:rPr>
              <a:t>meetings)GeneraI </a:t>
            </a:r>
            <a:r>
              <a:rPr dirty="0" sz="3700">
                <a:latin typeface="Arial MT"/>
                <a:cs typeface="Arial MT"/>
              </a:rPr>
              <a:t>users</a:t>
            </a:r>
            <a:r>
              <a:rPr dirty="0" sz="3700" spc="-85">
                <a:latin typeface="Arial MT"/>
                <a:cs typeface="Arial MT"/>
              </a:rPr>
              <a:t> </a:t>
            </a:r>
            <a:r>
              <a:rPr dirty="0" sz="3700">
                <a:latin typeface="Arial MT"/>
                <a:cs typeface="Arial MT"/>
              </a:rPr>
              <a:t>(for</a:t>
            </a:r>
            <a:r>
              <a:rPr dirty="0" sz="3700" spc="-35">
                <a:latin typeface="Arial MT"/>
                <a:cs typeface="Arial MT"/>
              </a:rPr>
              <a:t> </a:t>
            </a:r>
            <a:r>
              <a:rPr dirty="0" sz="3700" spc="-40">
                <a:latin typeface="Arial MT"/>
                <a:cs typeface="Arial MT"/>
              </a:rPr>
              <a:t>shopping</a:t>
            </a:r>
            <a:r>
              <a:rPr dirty="0" sz="3700" spc="-85">
                <a:latin typeface="Arial MT"/>
                <a:cs typeface="Arial MT"/>
              </a:rPr>
              <a:t> </a:t>
            </a:r>
            <a:r>
              <a:rPr dirty="0" sz="3700" spc="-10">
                <a:latin typeface="Arial MT"/>
                <a:cs typeface="Arial MT"/>
              </a:rPr>
              <a:t>iists, </a:t>
            </a:r>
            <a:r>
              <a:rPr dirty="0" sz="3700" spc="-50">
                <a:latin typeface="Arial MT"/>
                <a:cs typeface="Arial MT"/>
              </a:rPr>
              <a:t>personal</a:t>
            </a:r>
            <a:r>
              <a:rPr dirty="0" sz="3700" spc="-204">
                <a:latin typeface="Arial MT"/>
                <a:cs typeface="Arial MT"/>
              </a:rPr>
              <a:t> </a:t>
            </a:r>
            <a:r>
              <a:rPr dirty="0" sz="3700" spc="-10">
                <a:latin typeface="Arial MT"/>
                <a:cs typeface="Arial MT"/>
              </a:rPr>
              <a:t>tasks)</a:t>
            </a:r>
            <a:endParaRPr sz="37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9302602" y="5454903"/>
            <a:ext cx="154940" cy="589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700" spc="-50">
                <a:solidFill>
                  <a:srgbClr val="31906E"/>
                </a:solidFill>
                <a:latin typeface="Arial MT"/>
                <a:cs typeface="Arial MT"/>
              </a:rPr>
              <a:t>,</a:t>
            </a:r>
            <a:endParaRPr sz="3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61447" y="0"/>
            <a:ext cx="2121407" cy="685495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85420">
              <a:lnSpc>
                <a:spcPct val="100000"/>
              </a:lnSpc>
              <a:spcBef>
                <a:spcPts val="100"/>
              </a:spcBef>
            </a:pPr>
            <a:r>
              <a:rPr dirty="0" sz="4100" spc="-290"/>
              <a:t>POTFOLIO</a:t>
            </a:r>
            <a:r>
              <a:rPr dirty="0" sz="4100" spc="254"/>
              <a:t> </a:t>
            </a:r>
            <a:r>
              <a:rPr dirty="0" sz="4100" spc="-345"/>
              <a:t>DESIGN</a:t>
            </a:r>
            <a:r>
              <a:rPr dirty="0" sz="4100" spc="114"/>
              <a:t> </a:t>
            </a:r>
            <a:r>
              <a:rPr dirty="0" sz="4100" spc="-265"/>
              <a:t>AND</a:t>
            </a:r>
            <a:r>
              <a:rPr dirty="0" sz="4100" spc="-95"/>
              <a:t> </a:t>
            </a:r>
            <a:r>
              <a:rPr dirty="0" sz="4100" spc="-320"/>
              <a:t>LAYOUT</a:t>
            </a:r>
            <a:endParaRPr sz="4100"/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94818" rIns="0" bIns="0" rtlCol="0" vert="horz">
            <a:spAutoFit/>
          </a:bodyPr>
          <a:lstStyle/>
          <a:p>
            <a:pPr marL="17145" marR="5080" indent="-5715">
              <a:lnSpc>
                <a:spcPct val="95200"/>
              </a:lnSpc>
              <a:spcBef>
                <a:spcPts val="310"/>
              </a:spcBef>
            </a:pPr>
            <a:r>
              <a:rPr dirty="0"/>
              <a:t>Students</a:t>
            </a:r>
            <a:r>
              <a:rPr dirty="0" spc="65"/>
              <a:t> </a:t>
            </a:r>
            <a:r>
              <a:rPr dirty="0" spc="55"/>
              <a:t>(to</a:t>
            </a:r>
            <a:r>
              <a:rPr dirty="0" spc="-165"/>
              <a:t> </a:t>
            </a:r>
            <a:r>
              <a:rPr dirty="0"/>
              <a:t>track</a:t>
            </a:r>
            <a:r>
              <a:rPr dirty="0" spc="95"/>
              <a:t> </a:t>
            </a:r>
            <a:r>
              <a:rPr dirty="0" spc="-10"/>
              <a:t>assignments, </a:t>
            </a:r>
            <a:r>
              <a:rPr dirty="0"/>
              <a:t>homework)Working</a:t>
            </a:r>
            <a:r>
              <a:rPr dirty="0" spc="55"/>
              <a:t> </a:t>
            </a:r>
            <a:r>
              <a:rPr dirty="0" spc="-10"/>
              <a:t>professionais </a:t>
            </a:r>
            <a:r>
              <a:rPr dirty="0" spc="55"/>
              <a:t>(to</a:t>
            </a:r>
            <a:r>
              <a:rPr dirty="0" spc="-150"/>
              <a:t> </a:t>
            </a:r>
            <a:r>
              <a:rPr dirty="0"/>
              <a:t>track</a:t>
            </a:r>
            <a:r>
              <a:rPr dirty="0" spc="10"/>
              <a:t> </a:t>
            </a:r>
            <a:r>
              <a:rPr dirty="0"/>
              <a:t>daiiy</a:t>
            </a:r>
            <a:r>
              <a:rPr dirty="0" spc="35"/>
              <a:t> </a:t>
            </a:r>
            <a:r>
              <a:rPr dirty="0" spc="-10"/>
              <a:t>tasks, </a:t>
            </a:r>
            <a:r>
              <a:rPr dirty="0" spc="-45"/>
              <a:t>meetings)GeneraI</a:t>
            </a:r>
            <a:r>
              <a:rPr dirty="0" spc="-220"/>
              <a:t> </a:t>
            </a:r>
            <a:r>
              <a:rPr dirty="0"/>
              <a:t>users</a:t>
            </a:r>
            <a:r>
              <a:rPr dirty="0" spc="-35"/>
              <a:t> </a:t>
            </a:r>
            <a:r>
              <a:rPr dirty="0" spc="45"/>
              <a:t>(for </a:t>
            </a:r>
            <a:r>
              <a:rPr dirty="0"/>
              <a:t>shopping</a:t>
            </a:r>
            <a:r>
              <a:rPr dirty="0" spc="55"/>
              <a:t> </a:t>
            </a:r>
            <a:r>
              <a:rPr dirty="0"/>
              <a:t>iists,</a:t>
            </a:r>
            <a:r>
              <a:rPr dirty="0" spc="-250"/>
              <a:t> </a:t>
            </a:r>
            <a:r>
              <a:rPr dirty="0"/>
              <a:t>personal</a:t>
            </a:r>
            <a:r>
              <a:rPr dirty="0" spc="-45"/>
              <a:t> </a:t>
            </a:r>
            <a:r>
              <a:rPr dirty="0" spc="-10"/>
              <a:t>tasks)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93680" y="0"/>
            <a:ext cx="1789176" cy="685495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7950" rIns="0" bIns="0" rtlCol="0" vert="horz">
            <a:spAutoFit/>
          </a:bodyPr>
          <a:lstStyle/>
          <a:p>
            <a:pPr marL="278765">
              <a:lnSpc>
                <a:spcPct val="100000"/>
              </a:lnSpc>
              <a:spcBef>
                <a:spcPts val="100"/>
              </a:spcBef>
            </a:pPr>
            <a:r>
              <a:rPr dirty="0" sz="5150" spc="-660"/>
              <a:t>FEATURES</a:t>
            </a:r>
            <a:r>
              <a:rPr dirty="0" sz="5150" spc="75"/>
              <a:t> </a:t>
            </a:r>
            <a:r>
              <a:rPr dirty="0" sz="5150" spc="-440"/>
              <a:t>AND</a:t>
            </a:r>
            <a:r>
              <a:rPr dirty="0" sz="5150" spc="-275"/>
              <a:t> </a:t>
            </a:r>
            <a:r>
              <a:rPr dirty="0" sz="5150" spc="-345"/>
              <a:t>FUNCTIONALIW</a:t>
            </a:r>
            <a:endParaRPr sz="5150"/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5560" rIns="0" bIns="0" rtlCol="0" vert="horz">
            <a:spAutoFit/>
          </a:bodyPr>
          <a:lstStyle/>
          <a:p>
            <a:pPr marL="12700" marR="5080" indent="5715">
              <a:lnSpc>
                <a:spcPct val="95800"/>
              </a:lnSpc>
              <a:spcBef>
                <a:spcPts val="280"/>
              </a:spcBef>
              <a:tabLst>
                <a:tab pos="3178810" algn="l"/>
              </a:tabLst>
            </a:pPr>
            <a:r>
              <a:rPr dirty="0" spc="-10"/>
              <a:t>Add</a:t>
            </a:r>
            <a:r>
              <a:rPr dirty="0" spc="-160"/>
              <a:t> </a:t>
            </a:r>
            <a:r>
              <a:rPr dirty="0" spc="-30"/>
              <a:t>new</a:t>
            </a:r>
            <a:r>
              <a:rPr dirty="0" spc="-10"/>
              <a:t> </a:t>
            </a:r>
            <a:r>
              <a:rPr dirty="0" spc="75"/>
              <a:t>tasks@</a:t>
            </a:r>
            <a:r>
              <a:rPr dirty="0" spc="85"/>
              <a:t> </a:t>
            </a:r>
            <a:r>
              <a:rPr dirty="0"/>
              <a:t>Mark</a:t>
            </a:r>
            <a:r>
              <a:rPr dirty="0" spc="60"/>
              <a:t> </a:t>
            </a:r>
            <a:r>
              <a:rPr dirty="0"/>
              <a:t>tasks</a:t>
            </a:r>
            <a:r>
              <a:rPr dirty="0" spc="55"/>
              <a:t> </a:t>
            </a:r>
            <a:r>
              <a:rPr dirty="0" spc="-35"/>
              <a:t>as </a:t>
            </a:r>
            <a:r>
              <a:rPr dirty="0" sz="3600"/>
              <a:t>completed</a:t>
            </a:r>
            <a:r>
              <a:rPr dirty="0" sz="3600" spc="215"/>
              <a:t> </a:t>
            </a:r>
            <a:r>
              <a:rPr dirty="0" sz="3600" spc="55"/>
              <a:t>(strikethrough</a:t>
            </a:r>
            <a:r>
              <a:rPr dirty="0" sz="3600" spc="-65"/>
              <a:t> </a:t>
            </a:r>
            <a:r>
              <a:rPr dirty="0" sz="3600" spc="-10"/>
              <a:t>style)</a:t>
            </a:r>
            <a:r>
              <a:rPr dirty="0" sz="3600" spc="-10">
                <a:solidFill>
                  <a:srgbClr val="52E689"/>
                </a:solidFill>
              </a:rPr>
              <a:t>@ </a:t>
            </a:r>
            <a:r>
              <a:rPr dirty="0" spc="-75"/>
              <a:t>Delete</a:t>
            </a:r>
            <a:r>
              <a:rPr dirty="0" spc="-150"/>
              <a:t> </a:t>
            </a:r>
            <a:r>
              <a:rPr dirty="0" spc="-10"/>
              <a:t>tasks</a:t>
            </a:r>
            <a:r>
              <a:rPr dirty="0"/>
              <a:t>	</a:t>
            </a:r>
            <a:r>
              <a:rPr dirty="0" spc="-45"/>
              <a:t>Responsive</a:t>
            </a:r>
            <a:r>
              <a:rPr dirty="0" spc="-175"/>
              <a:t> </a:t>
            </a:r>
            <a:r>
              <a:rPr dirty="0" spc="-35"/>
              <a:t>design </a:t>
            </a:r>
            <a:r>
              <a:rPr dirty="0"/>
              <a:t>(works</a:t>
            </a:r>
            <a:r>
              <a:rPr dirty="0" spc="125"/>
              <a:t> </a:t>
            </a:r>
            <a:r>
              <a:rPr dirty="0"/>
              <a:t>on</a:t>
            </a:r>
            <a:r>
              <a:rPr dirty="0" spc="-170"/>
              <a:t> </a:t>
            </a:r>
            <a:r>
              <a:rPr dirty="0"/>
              <a:t>desMop</a:t>
            </a:r>
            <a:r>
              <a:rPr dirty="0" spc="80"/>
              <a:t> </a:t>
            </a:r>
            <a:r>
              <a:rPr dirty="0" spc="-95"/>
              <a:t>and</a:t>
            </a:r>
            <a:r>
              <a:rPr dirty="0" spc="-120"/>
              <a:t> </a:t>
            </a:r>
            <a:r>
              <a:rPr dirty="0" spc="-10"/>
              <a:t>mobiie)@ </a:t>
            </a:r>
            <a:r>
              <a:rPr dirty="0"/>
              <a:t>Local</a:t>
            </a:r>
            <a:r>
              <a:rPr dirty="0" spc="-85"/>
              <a:t> </a:t>
            </a:r>
            <a:r>
              <a:rPr dirty="0"/>
              <a:t>storage</a:t>
            </a:r>
            <a:r>
              <a:rPr dirty="0" spc="-20"/>
              <a:t> </a:t>
            </a:r>
            <a:r>
              <a:rPr dirty="0"/>
              <a:t>support</a:t>
            </a:r>
            <a:r>
              <a:rPr dirty="0" spc="10"/>
              <a:t> </a:t>
            </a:r>
            <a:r>
              <a:rPr dirty="0" spc="-10"/>
              <a:t>(optionai upgrade)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suba mega</dc:creator>
  <cp:keywords>DAGzOTl3Wyk,BAGzOarvfPo,0</cp:keywords>
  <dc:title>PPT FWD TNSDC 2025.pdf</dc:title>
  <dcterms:created xsi:type="dcterms:W3CDTF">2025-09-18T05:48:55Z</dcterms:created>
  <dcterms:modified xsi:type="dcterms:W3CDTF">2025-09-18T05:48:55Z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2025-09-17T00:00:00Z</vt:filetime>
  </property>
  <property fmtid="{D5CDD505-2E9C-101B-9397-08002B2CF9AE}" pid="3" name="Creator">
    <vt:lpwstr>Canva</vt:lpwstr>
  </property>
  <property fmtid="{D5CDD505-2E9C-101B-9397-08002B2CF9AE}" pid="4" name="LastSaved">
    <vt:filetime>2025-09-18T00:00:00Z</vt:filetime>
  </property>
  <property fmtid="{D5CDD505-2E9C-101B-9397-08002B2CF9AE}" pid="5" name="Producer">
    <vt:lpwstr>Canva</vt:lpwstr>
  </property>
</Properties>
</file>