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9CAA3-A484-5EA3-F3D8-3CBA8BF5C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6CAA6F-BB24-0B71-CB02-406D627CA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BE640F-70E9-AA59-AAAF-2B5FB381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4F6F-3D11-4CA6-A488-EC3AC1FA2CE2}" type="datetimeFigureOut">
              <a:rPr lang="es-MX" smtClean="0"/>
              <a:t>21/01/2025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33290F-B1A5-5830-FE48-9191A8AE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2507F4-8530-099D-7B0F-8D1E4637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12C0-7982-41FA-ABCA-3A6B3BE0BD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090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C7404-048D-687F-F5B4-A24BA13DC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7BF82F-5A26-35CC-D63C-4A3EFD721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B4A912-4502-3FD3-9BED-EFC973643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4F6F-3D11-4CA6-A488-EC3AC1FA2CE2}" type="datetimeFigureOut">
              <a:rPr lang="es-MX" smtClean="0"/>
              <a:t>21/01/2025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BF2D73-CE35-0E4E-A823-57B062338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5A2B5D-9FF7-202D-36C3-D42AD7FE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12C0-7982-41FA-ABCA-3A6B3BE0BD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899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F851316-6F18-F989-BDD9-868308B6E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9389E3-5F1E-C1CB-5272-678AA5418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2141FF-7FB2-4C22-0A2D-8E274E74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4F6F-3D11-4CA6-A488-EC3AC1FA2CE2}" type="datetimeFigureOut">
              <a:rPr lang="es-MX" smtClean="0"/>
              <a:t>21/01/2025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91FA95-0F5C-5A04-1B6A-199D7D07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F465F0-24D2-A0F3-4D36-125AE14A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12C0-7982-41FA-ABCA-3A6B3BE0BD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985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A5180-32D9-A4DA-120F-BE7E87E1B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668642-CA9B-B34A-0D0D-BAB2DEDF9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C39B2E-A383-6D45-5127-A4435D91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4F6F-3D11-4CA6-A488-EC3AC1FA2CE2}" type="datetimeFigureOut">
              <a:rPr lang="es-MX" smtClean="0"/>
              <a:t>21/01/2025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B342E-71DF-4BC8-B4A6-80AF26C2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7827E6-144C-BD4D-423F-96DE54ED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12C0-7982-41FA-ABCA-3A6B3BE0BD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990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AFD44-47E3-574A-86A1-67DE23BF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600AD5-9BCE-9CEB-E121-3B596DF26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A58215-756B-8D8B-02CA-8012D2D3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4F6F-3D11-4CA6-A488-EC3AC1FA2CE2}" type="datetimeFigureOut">
              <a:rPr lang="es-MX" smtClean="0"/>
              <a:t>21/01/2025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D58C38-219D-5717-1C16-AB77DE41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9C5822-F0EF-AC26-FE6A-AE1EE48C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12C0-7982-41FA-ABCA-3A6B3BE0BD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774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93B71-1BBB-C363-D10C-E26E54B9F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A9CD4A-C513-FEAA-DB33-052AC7F4B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00BCB0-3767-DFD7-A438-B672C2A1E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A61E7A-80F9-65E4-79B9-369EEE64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4F6F-3D11-4CA6-A488-EC3AC1FA2CE2}" type="datetimeFigureOut">
              <a:rPr lang="es-MX" smtClean="0"/>
              <a:t>21/01/2025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58DAA0-7A31-B70D-C865-55E1E7E1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51A1E2-0D64-5973-3A7E-41CF7DF2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12C0-7982-41FA-ABCA-3A6B3BE0BD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374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2D1FE-5BC4-B64B-6781-45C6963AB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864D64-0544-3CF6-7388-159B0C283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892095-0386-1FB1-E0D7-0F136A3D3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18C7C9-F31A-2291-7FEF-9FB651435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F0A2156-CB77-CABC-41B0-4A8B0CCAC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6ADD53-816D-6702-4A63-B74E75301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4F6F-3D11-4CA6-A488-EC3AC1FA2CE2}" type="datetimeFigureOut">
              <a:rPr lang="es-MX" smtClean="0"/>
              <a:t>21/01/2025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0534F98-2AE7-C222-67C3-7C71105A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D337910-173A-4E80-97BF-F210C1C7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12C0-7982-41FA-ABCA-3A6B3BE0BD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712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6B1E2-0570-2B41-F51F-54C81E701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34904D-2F6A-58C2-227C-23267061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4F6F-3D11-4CA6-A488-EC3AC1FA2CE2}" type="datetimeFigureOut">
              <a:rPr lang="es-MX" smtClean="0"/>
              <a:t>21/01/2025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4A21C74-37D9-5B3F-1CF7-E5A4B1588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1727CD-27EE-2BA0-8127-F1996FC3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12C0-7982-41FA-ABCA-3A6B3BE0BD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979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2126B71-EB2C-DBE9-534F-0FDE4FF32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4F6F-3D11-4CA6-A488-EC3AC1FA2CE2}" type="datetimeFigureOut">
              <a:rPr lang="es-MX" smtClean="0"/>
              <a:t>21/01/2025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D54EA91-768C-48AB-BE31-DE6BED1E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6DC004-4FFF-3B7D-EE91-BFA55D40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12C0-7982-41FA-ABCA-3A6B3BE0BD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419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FD34C-DF17-653C-D4EC-87FEA0DC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6AA807-2D97-1805-F814-FD9445FBC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F69DA7-11E1-AFC5-CF28-8AD76244E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5A97AA-74D2-C0F1-4ABD-71158756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4F6F-3D11-4CA6-A488-EC3AC1FA2CE2}" type="datetimeFigureOut">
              <a:rPr lang="es-MX" smtClean="0"/>
              <a:t>21/01/2025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F47CD8-A344-4DAD-758F-74266F949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7A0806-1F8F-C620-BB96-EF96F5BD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12C0-7982-41FA-ABCA-3A6B3BE0BD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778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A12C0-CF1A-256B-3EEC-0BD291539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04B77CB-8C37-E203-7948-03EEFCA1B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BDFAD3-A64F-AE32-362C-43655220C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613C2A-149C-8659-F544-A64D73C41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4F6F-3D11-4CA6-A488-EC3AC1FA2CE2}" type="datetimeFigureOut">
              <a:rPr lang="es-MX" smtClean="0"/>
              <a:t>21/01/2025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9997B7-BF79-E3F0-33D0-7913E7A4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094ADD-82B6-774E-577F-8D3BCB35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12C0-7982-41FA-ABCA-3A6B3BE0BD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19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EE29661-148D-8BEC-EC85-6A28DCA3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E97A6D-261E-0E74-A41A-27DCB63AA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02EFD6-851D-26AD-87E5-264AA4E02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F94F6F-3D11-4CA6-A488-EC3AC1FA2CE2}" type="datetimeFigureOut">
              <a:rPr lang="es-MX" smtClean="0"/>
              <a:t>21/01/2025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B74C8D-9501-4A47-6C7C-021FE4D11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EDE19E-B070-AC49-8692-E60A8F925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8112C0-7982-41FA-ABCA-3A6B3BE0BD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989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596AE9-7630-BC84-0B22-F4AF4E3C1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s-MX" sz="5400">
                <a:solidFill>
                  <a:schemeClr val="bg1"/>
                </a:solidFill>
              </a:rPr>
              <a:t>Introducción a datos y el análisis de datos</a:t>
            </a:r>
          </a:p>
        </p:txBody>
      </p:sp>
      <p:sp>
        <p:nvSpPr>
          <p:cNvPr id="15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19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321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2EFD811-3D53-A9A2-6A66-6E646FCBE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85" y="167814"/>
            <a:ext cx="4944165" cy="26864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3220DD8-BB9B-0B51-689B-91934D613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76" y="3249551"/>
            <a:ext cx="5944430" cy="295316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F76B257-703F-C551-CB33-8C6982755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777" y="212589"/>
            <a:ext cx="5582429" cy="153373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DDCE1A4-66EC-67F7-65FD-67243B9B03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0669" y="4982082"/>
            <a:ext cx="4258269" cy="143847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83289EEB-9F18-A5B6-317E-A9DE062D7B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362" y="2490656"/>
            <a:ext cx="6663153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2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AB2E430-0EBF-C3A0-56CD-4ED18C43F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55" y="1023967"/>
            <a:ext cx="5153744" cy="176237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D360FEB-5789-496A-4134-AA1CFFA71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682" y="3554802"/>
            <a:ext cx="5830114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3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0213831-CA84-2075-3346-A9ACF29AC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00" y="351960"/>
            <a:ext cx="6182588" cy="265784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BC94412-A34D-D009-6B71-401A88920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161" y="3429000"/>
            <a:ext cx="6954220" cy="181000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E677169-C1C9-6707-0452-E93F25321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940" y="5458144"/>
            <a:ext cx="5268060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1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5786AE7-72A8-856B-B9AE-53A110075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3" y="257027"/>
            <a:ext cx="5925377" cy="138131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EA0D6BF-EECC-4BB1-AC47-9EF355557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32" y="2191388"/>
            <a:ext cx="6011114" cy="290553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578B70F-DA77-9B18-9689-0D8834433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0248" y="257027"/>
            <a:ext cx="4162635" cy="199153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812BFC8-E212-165B-9240-C4272873B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0248" y="2570056"/>
            <a:ext cx="4603759" cy="18326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8568AF5-C772-09E6-2418-52C7F4130B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7621" y="4758519"/>
            <a:ext cx="5035739" cy="176161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A426758-C0F5-124A-4B56-F98CDACF48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5036" y="5186452"/>
            <a:ext cx="3477110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6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C5327-504F-8786-63A1-448CE519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936471-4837-321C-6562-14F4C19AB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44168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</Words>
  <Application>Microsoft Office PowerPoint</Application>
  <PresentationFormat>Panorámica</PresentationFormat>
  <Paragraphs>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Introducción a datos y el análisis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Idelfonso Iturbe Nepomuceno</dc:creator>
  <cp:lastModifiedBy>Idelfonso Iturbe Nepomuceno</cp:lastModifiedBy>
  <cp:revision>12</cp:revision>
  <dcterms:created xsi:type="dcterms:W3CDTF">2025-01-22T05:06:41Z</dcterms:created>
  <dcterms:modified xsi:type="dcterms:W3CDTF">2025-01-22T05:52:40Z</dcterms:modified>
</cp:coreProperties>
</file>