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10/01/2025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10/01/2025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a:xfrm>
            <a:off x="-397864" y="968886"/>
            <a:ext cx="8941358" cy="3268520"/>
          </a:xfrm>
        </p:spPr>
        <p:txBody>
          <a:bodyPr vert="horz" lIns="91440" tIns="45720" rIns="91440" bIns="45720" rtlCol="0" anchor="b">
            <a:normAutofit/>
          </a:bodyPr>
          <a:lstStyle/>
          <a:p>
            <a:pPr algn="r"/>
            <a:r>
              <a:rPr lang="en-US" sz="7200" kern="1200" dirty="0" err="1">
                <a:solidFill>
                  <a:srgbClr val="FFFFFF"/>
                </a:solidFill>
                <a:latin typeface="+mj-lt"/>
                <a:ea typeface="+mj-ea"/>
                <a:cs typeface="+mj-cs"/>
              </a:rPr>
              <a:t>Visualizaciones</a:t>
            </a:r>
            <a:r>
              <a:rPr lang="en-US" sz="7200" kern="1200" dirty="0">
                <a:solidFill>
                  <a:srgbClr val="FFFFFF"/>
                </a:solidFill>
                <a:latin typeface="+mj-lt"/>
                <a:ea typeface="+mj-ea"/>
                <a:cs typeface="+mj-cs"/>
              </a:rPr>
              <a:t> </a:t>
            </a:r>
            <a:r>
              <a:rPr lang="en-US" sz="7200" kern="1200" dirty="0" err="1">
                <a:solidFill>
                  <a:srgbClr val="FFFFFF"/>
                </a:solidFill>
                <a:latin typeface="+mj-lt"/>
                <a:ea typeface="+mj-ea"/>
                <a:cs typeface="+mj-cs"/>
              </a:rPr>
              <a:t>en</a:t>
            </a:r>
            <a:r>
              <a:rPr lang="en-US" sz="7200" kern="1200" dirty="0">
                <a:solidFill>
                  <a:srgbClr val="FFFFFF"/>
                </a:solidFill>
                <a:latin typeface="+mj-lt"/>
                <a:ea typeface="+mj-ea"/>
                <a:cs typeface="+mj-cs"/>
              </a:rPr>
              <a:t> R</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6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B044DB-C48E-4A82-82D4-922536FE4385}"/>
              </a:ext>
            </a:extLst>
          </p:cNvPr>
          <p:cNvPicPr>
            <a:picLocks noChangeAspect="1"/>
          </p:cNvPicPr>
          <p:nvPr/>
        </p:nvPicPr>
        <p:blipFill>
          <a:blip r:embed="rId2"/>
          <a:stretch>
            <a:fillRect/>
          </a:stretch>
        </p:blipFill>
        <p:spPr>
          <a:xfrm>
            <a:off x="580569" y="323416"/>
            <a:ext cx="2505425" cy="6211167"/>
          </a:xfrm>
          <a:prstGeom prst="rect">
            <a:avLst/>
          </a:prstGeom>
        </p:spPr>
      </p:pic>
    </p:spTree>
    <p:extLst>
      <p:ext uri="{BB962C8B-B14F-4D97-AF65-F5344CB8AC3E}">
        <p14:creationId xmlns:p14="http://schemas.microsoft.com/office/powerpoint/2010/main" val="3408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14182</TotalTime>
  <Words>1827</Words>
  <Application>Microsoft Office PowerPoint</Application>
  <PresentationFormat>Panorámica</PresentationFormat>
  <Paragraphs>107</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Visualizaciones en 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229</cp:revision>
  <dcterms:created xsi:type="dcterms:W3CDTF">2024-12-10T22:49:38Z</dcterms:created>
  <dcterms:modified xsi:type="dcterms:W3CDTF">2025-01-10T21:58:14Z</dcterms:modified>
</cp:coreProperties>
</file>