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16AE1-47CC-306E-E879-DF45586E5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9E3ADF-A043-DFBA-2DDA-17EF7CA61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26953B-B68B-35A3-57DC-E4D3C160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A156-4129-4BDF-AB02-C31149DFFF6C}" type="datetimeFigureOut">
              <a:rPr lang="es-MX" smtClean="0"/>
              <a:t>21/01/2024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A92AD5-3CFE-78C5-521B-FA35BDAA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B4A961-CBCD-0AF2-2996-62507D2D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1EBF-895A-4829-A4C9-27A87C946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482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A748-760D-4B85-70EF-DBD16FA9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D61B99-3654-FB6B-549D-BCCB20F3C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AB4E71-9A94-8890-6AC4-8F5DF09C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A156-4129-4BDF-AB02-C31149DFFF6C}" type="datetimeFigureOut">
              <a:rPr lang="es-MX" smtClean="0"/>
              <a:t>21/01/2024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519DA7-08CE-7851-CB29-263B7D30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A3B3FC-D223-FC68-CFA5-E7E145AF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1EBF-895A-4829-A4C9-27A87C946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100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1E5E01-0058-2C5B-F379-A5BDF7596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D2E33A-5832-50FA-66E9-1799195F7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E6B169-63BB-49B4-C9E4-F81BCB02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A156-4129-4BDF-AB02-C31149DFFF6C}" type="datetimeFigureOut">
              <a:rPr lang="es-MX" smtClean="0"/>
              <a:t>21/01/2024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30C78-1452-2F95-3673-FB9085B4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00990E-93BC-4684-470B-6B33B005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1EBF-895A-4829-A4C9-27A87C946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02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DD735-8FE8-8026-C201-452CA2F2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5AC613-F81B-B5CB-D5F2-FFB66554B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BEC53D-ACDB-152A-0D32-FA54D1AF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A156-4129-4BDF-AB02-C31149DFFF6C}" type="datetimeFigureOut">
              <a:rPr lang="es-MX" smtClean="0"/>
              <a:t>21/01/2024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C766C5-3B63-0D89-BE2A-552CF993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978814-7C4D-5413-CF7B-39DEF351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1EBF-895A-4829-A4C9-27A87C946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908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196CC-3451-D9FD-DA8C-2AA1FB88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4473F8-40E2-01E4-9B08-D8FD0A9D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9349B6-DA69-4730-9636-4DB748A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A156-4129-4BDF-AB02-C31149DFFF6C}" type="datetimeFigureOut">
              <a:rPr lang="es-MX" smtClean="0"/>
              <a:t>21/01/2024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B91ED1-9560-AD2B-9734-19E8CBA1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C99EAC-B6D6-5F1D-F054-5E01EB4E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1EBF-895A-4829-A4C9-27A87C946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340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30DF1-9823-E65B-A820-3512622DD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9A1A00-E63F-9805-4C8E-955EE6C3C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319F0-3F7B-4862-252C-EA75D1098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6B2F41-7D29-94A6-E525-1342B508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A156-4129-4BDF-AB02-C31149DFFF6C}" type="datetimeFigureOut">
              <a:rPr lang="es-MX" smtClean="0"/>
              <a:t>21/01/2024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FFB27B-F0A4-0FB5-2FEA-2ADFDC98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BCFD3F-57A4-BFAB-3375-56333A34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1EBF-895A-4829-A4C9-27A87C946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35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D299D-05AD-D815-8DC4-7B2A80EE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5E5164-7A48-C806-7891-01262AE71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C45045-6431-C1DB-2879-31301FF4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980E22-E0BC-F01B-4395-CC6CCD28C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AA3AAF-4D58-1757-865B-25C05E41B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E84A09-5631-2E8E-E370-94C6BF1B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A156-4129-4BDF-AB02-C31149DFFF6C}" type="datetimeFigureOut">
              <a:rPr lang="es-MX" smtClean="0"/>
              <a:t>21/01/2024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81B658-064F-8FB3-66EA-6F3AAA73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FAA85C-483A-CA96-7043-16D099EF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1EBF-895A-4829-A4C9-27A87C946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091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57A81-8779-F9F0-9AC9-53F34E77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8E1475-0EF4-8235-97E4-2246C3F6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A156-4129-4BDF-AB02-C31149DFFF6C}" type="datetimeFigureOut">
              <a:rPr lang="es-MX" smtClean="0"/>
              <a:t>21/01/2024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3B8C3F-3476-8719-F9EA-919A2B9C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E46894-5079-20ED-382A-B8DC1630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1EBF-895A-4829-A4C9-27A87C946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054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8219323-BC82-8FE8-84D3-4E41A8DD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A156-4129-4BDF-AB02-C31149DFFF6C}" type="datetimeFigureOut">
              <a:rPr lang="es-MX" smtClean="0"/>
              <a:t>21/01/2024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9E5B33-2664-B0C5-6972-F06F79B4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20FEAA-8420-5876-48ED-C4C0BEBE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1EBF-895A-4829-A4C9-27A87C946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818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8248B-D204-191A-F5AD-A7C3D2E5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3B5ECF-0EAB-AA4F-FC3C-8922B28A6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350367-A609-B253-07AE-3B6FE3C4E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4E77F6-BE91-BAC0-8139-B2D0E037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A156-4129-4BDF-AB02-C31149DFFF6C}" type="datetimeFigureOut">
              <a:rPr lang="es-MX" smtClean="0"/>
              <a:t>21/01/2024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4CA985-40B1-ACC9-755C-F1AB9CE9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F68F64-D505-2357-4EEA-EFD38B52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1EBF-895A-4829-A4C9-27A87C946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175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16843-F1E0-905D-7D51-B636D590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7E7797-780D-8F35-C410-6C2DF80B9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74A3AB-A10F-B822-3B7F-7CCF6BA4E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5FDCBC-1FD9-83B2-3DE5-A87B75FF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7A156-4129-4BDF-AB02-C31149DFFF6C}" type="datetimeFigureOut">
              <a:rPr lang="es-MX" smtClean="0"/>
              <a:t>21/01/2024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B589FA-C146-CA1A-F033-1332179C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62621E-8FC1-A83E-3CEC-207197E6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1EBF-895A-4829-A4C9-27A87C946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16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A2EBF7-9466-CDE3-425F-F3BED7E2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42D0B9-B909-0B2A-FB9B-1DC356EDC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B7FA39-063D-925D-4AB7-E564E9EA9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7A156-4129-4BDF-AB02-C31149DFFF6C}" type="datetimeFigureOut">
              <a:rPr lang="es-MX" smtClean="0"/>
              <a:t>21/01/2024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31C937-75E6-5890-C78A-F9707280D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E0C1C5-5A77-4FBA-0187-D977172C6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E1EBF-895A-4829-A4C9-27A87C946B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24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B9684-E5BF-9A5C-284F-181147F6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65" y="3684494"/>
            <a:ext cx="9287435" cy="1325563"/>
          </a:xfrm>
        </p:spPr>
        <p:txBody>
          <a:bodyPr>
            <a:normAutofit/>
          </a:bodyPr>
          <a:lstStyle/>
          <a:p>
            <a:pPr algn="l"/>
            <a:r>
              <a:rPr lang="es-MX" b="1" i="0" dirty="0">
                <a:effectLst/>
              </a:rPr>
              <a:t>Analizar datos para responder preguntas</a:t>
            </a:r>
          </a:p>
        </p:txBody>
      </p:sp>
      <p:pic>
        <p:nvPicPr>
          <p:cNvPr id="1026" name="Picture 2" descr="Google Logo - símbolo, significado logotipo, historia, PNG">
            <a:extLst>
              <a:ext uri="{FF2B5EF4-FFF2-40B4-BE49-F238E27FC236}">
                <a16:creationId xmlns:a16="http://schemas.microsoft.com/office/drawing/2014/main" id="{10183E01-27FD-9FFF-A23F-7FAF3469A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977" y="1032060"/>
            <a:ext cx="5145740" cy="289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90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5500AD4-444C-3F61-26AF-FEA636DCB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3575144"/>
            <a:ext cx="4231341" cy="1534738"/>
          </a:xfrm>
        </p:spPr>
        <p:txBody>
          <a:bodyPr>
            <a:normAutofit/>
          </a:bodyPr>
          <a:lstStyle/>
          <a:p>
            <a:r>
              <a:rPr lang="es-MX" sz="5400" b="1" dirty="0">
                <a:solidFill>
                  <a:srgbClr val="FF0000"/>
                </a:solidFill>
              </a:rPr>
              <a:t>SEMANA 1</a:t>
            </a:r>
          </a:p>
        </p:txBody>
      </p:sp>
    </p:spTree>
    <p:extLst>
      <p:ext uri="{BB962C8B-B14F-4D97-AF65-F5344CB8AC3E}">
        <p14:creationId xmlns:p14="http://schemas.microsoft.com/office/powerpoint/2010/main" val="8800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235BF-64BB-A74E-D58D-E96ABB86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253257-5718-48CC-88A6-4B99E8CC1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734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7</Words>
  <Application>Microsoft Office PowerPoint</Application>
  <PresentationFormat>Panorámica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Analizar datos para responder preguntas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Proceso de datos sucios a datos limpios</dc:title>
  <dc:creator>Carlos Iturbe Gil</dc:creator>
  <cp:lastModifiedBy>Carlos Iturbe Gil</cp:lastModifiedBy>
  <cp:revision>3</cp:revision>
  <dcterms:created xsi:type="dcterms:W3CDTF">2023-12-28T00:58:41Z</dcterms:created>
  <dcterms:modified xsi:type="dcterms:W3CDTF">2024-01-22T16:33:44Z</dcterms:modified>
</cp:coreProperties>
</file>