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30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13"/>
    <a:srgbClr val="043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D1668-269C-86AF-2B19-F0659C07A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C0D290-C608-53DF-42BE-87740DCDC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B5C30-590A-F3D3-3D18-31EA43E9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D7A49-4EBA-EDAA-C60D-7CD92E9D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1BCE1-F372-DFD6-F60C-29948D9E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16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39042-FCF1-D49F-3F6F-15A9391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D01837-8332-1C90-683A-35AFB1757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A08060-2964-438D-202B-4B9CB701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02FEAC-C42B-3E1C-5EC5-263A61DE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31AB-7E4E-BD8A-E4A4-90843477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CB452F-E38B-CAE3-7A58-3C973A261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3C30BA-1222-EEBB-25D7-60ACB507D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58660E-7B18-E371-B737-BCF2C80B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D828C-8893-E17B-06C2-5A280441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003EF2-9EE7-1B5D-2555-5FD642B1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A910-7D81-7103-7404-0A6A8841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03B15-4109-8F3E-E44C-EC0EBD62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DF8B8-14A3-A09E-5BDE-FCB0EE70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750F3-3A70-B141-1D07-D11DE812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40C1E-9453-5BAC-5458-6C3E9C35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880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133BE-DFED-0277-E154-A3DAA6E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34C0D4-3325-D209-8780-F3992E425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44C2B-28D9-2AA8-058B-FEBEFC56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869C4-1F36-D6B8-AE80-104D4746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49AAF7-ED2C-B6B8-F5EF-1C5F6FCB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5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BDA3-8592-E988-02AB-0C575468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DFF2D-07CE-443E-F929-ECA188853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D47499-5FC1-CE45-7B6E-75DBBC8CF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8878C-C306-C9EB-BA3C-1F49BE1F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2F2871-0FA4-5DEB-FE6B-C72F8786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595C02-4D41-AED5-EC18-13755139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9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1CE4B-7C8A-514A-054F-CF137F07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448279-98B9-A43D-DAFA-5788CD5F6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A15C70-1D3F-EBE3-F48F-D1818C167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2D093C-EFBB-8FD6-9AFB-48218F85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38A257-C5FE-0B9B-783E-CB4ED44DA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D01125-D81E-624C-19A8-23EB4F25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143963-36F2-F2BE-EE0D-3E8894F4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907C7A-DC9C-3160-0FA8-3C39F4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64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5D73-ED72-9E7B-71B0-2EC73DF6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FD7EF2-C018-CD1C-9DD5-0652712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A5885-CFB6-D8F7-29C3-6576800E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5D4344-2369-9CD4-FAF0-C9784B20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72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46CC1E-E723-BDEB-03D5-4186D1E1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7DB9D2-3DC7-F022-1EBD-CE49984B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CC2FCF-1737-A711-36F1-F48C032D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58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009D1-6D7B-76E6-2992-2339E6D5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132C2-AFE4-7FF7-986E-1F678EC9F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2438B2-FD67-503E-E8B3-FE734378A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B2A6A-B44C-E736-3691-954E97CF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F19EB3-4CF6-FC78-37B1-ECABF36E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93B789-36E2-3A03-89A4-E15C049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811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440F4-EE41-11AD-AF83-A7EF9646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D16EFE-184A-97E8-55A7-3B8AC8B01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CFF47C-9965-9F30-0746-3E4A7D76B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DF8E09-8477-D176-39E6-C290BCE9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2196DB-4E3E-BC0B-E387-37466181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9CDDA8-4A31-96A2-95B6-1C0CC4E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745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062084-EDE4-76A0-E95E-EA216A8D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109515-ECC1-72DA-1925-9A1A18CF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37771-6164-BC20-05D0-DBF09FC3C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E7C5B-B050-415F-9A90-EC7B9C9BAB8A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FF9D3-A99D-E153-C4EC-4D4610760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76BAA6-834D-4AEB-05BB-7775FE08C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CA4AD-2CFA-45A6-9584-F85353ABC2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157F2C0-A00B-9B38-C353-5D772CB98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981" y="4637463"/>
            <a:ext cx="10278034" cy="916173"/>
          </a:xfrm>
        </p:spPr>
        <p:txBody>
          <a:bodyPr>
            <a:normAutofit fontScale="92500"/>
          </a:bodyPr>
          <a:lstStyle/>
          <a:p>
            <a:r>
              <a:rPr lang="es-MX" sz="3600" dirty="0"/>
              <a:t>Compartir datos a través del arte de la visualización</a:t>
            </a:r>
          </a:p>
        </p:txBody>
      </p:sp>
      <p:pic>
        <p:nvPicPr>
          <p:cNvPr id="1026" name="Picture 2" descr="Logo de Google - Wikipedia, la enciclopedia libre">
            <a:extLst>
              <a:ext uri="{FF2B5EF4-FFF2-40B4-BE49-F238E27FC236}">
                <a16:creationId xmlns:a16="http://schemas.microsoft.com/office/drawing/2014/main" id="{BD09BA8E-A589-4C82-27DD-A7621743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46" y="1035423"/>
            <a:ext cx="8274705" cy="280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32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0F01D56-CBA9-79DB-7F7D-2F825CB44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Crear </a:t>
            </a:r>
            <a:r>
              <a:rPr lang="es-MX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historias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33663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B1B93-BDB8-3985-5365-6E9574F0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E42E0-0C68-D5AE-B2BE-D6113D5C0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23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12795</TotalTime>
  <Words>13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Crear historias de Datos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210</cp:revision>
  <dcterms:created xsi:type="dcterms:W3CDTF">2024-10-31T16:43:01Z</dcterms:created>
  <dcterms:modified xsi:type="dcterms:W3CDTF">2024-11-27T04:41:08Z</dcterms:modified>
</cp:coreProperties>
</file>