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0C53-12DB-138F-25DE-0A9C6C1F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F7921-DD26-D789-8D9F-35601EFA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1B7A-7ECB-FC16-8AEB-1B6FBDCD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4F819-8832-7818-1573-B3B0160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32DB6-B01B-9B15-3AB1-D095798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8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1DF2-5099-A5EE-5A94-42A8681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1C629-226B-9CA6-EF5A-07C072EB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DF200-F4F0-69BB-7E7F-2BA2DC0B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D7A26-EA3D-AC82-E120-AC8548D6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26A83-AE4A-9D24-5A45-B9FBBCE4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7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BE4C45-9526-D1C9-34F8-3B9E22DD3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E3EE86-AD46-76D5-95FF-C533B1CB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ED5B0-EE8E-A70F-2097-3F1DCBC5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404C4-E518-0C98-200B-532A5B4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5449E-5107-AFD5-0591-2DA4F51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D259-B252-467B-D2CE-C6B6A4FE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0438-61E4-E408-79C3-841B6036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3A34D-55EF-6BDE-1ED5-48D1BAC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A99D4-0C17-E97D-2F20-EA8C2694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CAB45-672E-AF3D-A047-4342082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2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8FA9D-1112-884C-FEE5-1ABA23F8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8DAF6-6CE1-A139-CA84-43EC85B1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5FE34-825E-A61E-631A-BDF765BD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54878-40BC-FFB5-F423-336BFDB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1DD46-B4D7-22C1-F16A-95A3352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6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75E2-4A3D-C614-B80C-46F915D5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08FC2-E9CE-D900-E106-E2B95EF9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1678C-268C-9030-66A6-43D281E3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54DE8-1DA5-BE54-6319-10F60ADE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9A6D2-FC93-5630-02FD-3FF48486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273F3-5921-C58C-8E33-4110124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C32C-31CA-0D0A-555F-97A75AA5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484AA-B56A-CFDB-CC61-65565E3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53B2B-6E38-E7EB-D7D1-076D7995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97D568-3119-9324-114D-1E292120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2680B-BC0E-E8FD-1CC7-FAA02EDB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99493-D098-5EA4-C71E-525F120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BB5D9D-7B87-7E11-0C1F-401828C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06B51-E9F3-87D0-6A56-50B5A87B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A7C17-5815-630E-877A-EBFEBA2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A8FAA-2D31-708C-024F-F9812F1C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BBDEC8-B4B6-E4A7-0E8D-5A4A03F3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4BEEC-A657-2F9D-23F8-1A94518E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0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C2B124-EEFC-7F58-4D08-9BA7E7C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7746F2-FA5E-BA97-7682-CF04694F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F765A5-5147-FEC5-9ABF-E7AD3233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1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CA61-3D7A-95B6-D754-DB18E72B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26EB4-BA5B-68E0-8035-CEBD300F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6DF5B-6146-1909-68FA-DCDA64CD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2B682-683A-7BF0-C4E3-E9945AD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3C3A4-A21E-43CB-2365-77CF25F4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73D14-495E-12BB-896A-3ADFE76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1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14F0-1DA4-5D90-C5BF-F0C4822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9BD921-363E-2C77-1EF5-E737EC891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DF671-1BAB-4969-9601-7D976558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5C4F5-D94C-D636-68D1-630822C3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F63D5-69A8-E072-9834-F05DFC8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EBE3-6945-E25A-848D-CF84A78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FF082-F716-C42D-9012-07A2EB5B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F9C66-B2C6-A546-6EFA-F38DC59D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900E5-91DB-3FE5-B40D-FA2525E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87720-0156-4D51-B23E-EE6DF36ABC98}" type="datetimeFigureOut">
              <a:rPr lang="es-MX" smtClean="0"/>
              <a:t>22/12/2024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41748-7397-B676-6626-282525A4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8F82B-7BF9-62CD-B754-767508EC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8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tidyverse-cookbook/tidy.html" TargetMode="External"/><Relationship Id="rId2" Type="http://schemas.openxmlformats.org/officeDocument/2006/relationships/hyperlink" Target="https://tibble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import.html" TargetMode="External"/><Relationship Id="rId2" Type="http://schemas.openxmlformats.org/officeDocument/2006/relationships/hyperlink" Target="https://readxl.tidyverse.org/reference/excel_she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datasets/html/00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D540D6EB-695A-C25B-425C-112EEEDE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87" y="2326341"/>
            <a:ext cx="7287026" cy="25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DBD300-8FD9-B2E3-395F-8C1D283B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6" y="974116"/>
            <a:ext cx="3368159" cy="12563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2999F4-5D63-9A59-009B-AD8A1F7D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3429000"/>
            <a:ext cx="5968867" cy="33544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0F36D9-B6D7-616F-4095-766D2EE1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41" y="874789"/>
            <a:ext cx="8152959" cy="19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A140-2704-2CBD-F645-F00578A9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21A65CD-3E0A-1482-75CD-276ADA03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3" y="747464"/>
            <a:ext cx="6204868" cy="18608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E1D8D5-2624-4053-78CF-584F92E3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80" y="2782765"/>
            <a:ext cx="753532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0175-1E6A-13CD-18BF-1985E684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E38DC-2DF8-6B1D-FFEA-A4B25EDD2437}"/>
              </a:ext>
            </a:extLst>
          </p:cNvPr>
          <p:cNvSpPr txBox="1"/>
          <p:nvPr/>
        </p:nvSpPr>
        <p:spPr>
          <a:xfrm>
            <a:off x="627603" y="305068"/>
            <a:ext cx="39847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 marco de datos es un conjunto de columnas, como una hoja de cálculo o una tabla SQL.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como marcos de datos simplificados que se configuran automáticamente para mostrar solo las 10 primeras filas de un conjunto de datos, y solo tantas columnas como puedan caber en la pantalla. Son muy útiles cuando estás trabajando con grandes conjuntos de datos. A diferencia de los marcos de datos,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nunca cambian los nombres de las variables, ni los tipos de datos de las entradas. En general, puedes hacer más cambios en los marcos de datos básicos, pero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más fáciles de usar.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forma parte d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C73DEC-A04F-25FC-30E2-F207AB96C32B}"/>
              </a:ext>
            </a:extLst>
          </p:cNvPr>
          <p:cNvSpPr txBox="1"/>
          <p:nvPr/>
        </p:nvSpPr>
        <p:spPr>
          <a:xfrm>
            <a:off x="6710082" y="672353"/>
            <a:ext cx="37113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Puedes crear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a partir de datos existentes con la función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unset"/>
              </a:rPr>
              <a:t>as_tibble</a:t>
            </a: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()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entrada para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la documentación de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resume qué es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y cómo funciona en código R. Si quieres un resumen rápido de lo esencial, este es el lugar adonde debes ir.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capítulo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Tidy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"A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Cookbook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es un gran recurso si quieres aprender más sobre cómo trabajar con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usando el código R. El capítulo explora una variedad de funciones de R que pueden ayudarte a crear y transformar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organizar y ordenar tus datos.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1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8F2BC-D220-446C-761E-AA018643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193065"/>
            <a:ext cx="11761695" cy="34590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instalación predeterminada de R viene con un número de conjuntos de datos precargados con los que puedes practicar, muchos recursos y tutoriales en línea utilizan estos conjuntos de datos de muestra para enseñar conceptos de codificación en R. </a:t>
            </a:r>
          </a:p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 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data()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cargar estos conjuntos de datos en R. Si ejecutas la función data sin un argumento, R mostrará una lista de los conjuntos de datos disponibles. </a:t>
            </a:r>
          </a:p>
          <a:p>
            <a:pPr algn="l"/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data()</a:t>
            </a: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Incluye la lista de conjuntos de datos precargados del paquete de conjuntos de datos (</a:t>
            </a:r>
            <a:r>
              <a:rPr lang="es-MX" sz="1800" b="0" i="1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).</a:t>
            </a:r>
          </a:p>
          <a:p>
            <a:pPr marL="0" indent="0" algn="l">
              <a:buNone/>
            </a:pP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1026" name="Picture 2" descr=" Image of the names of preloaded datasets in the RStudio viewer">
            <a:extLst>
              <a:ext uri="{FF2B5EF4-FFF2-40B4-BE49-F238E27FC236}">
                <a16:creationId xmlns:a16="http://schemas.microsoft.com/office/drawing/2014/main" id="{D204CEC4-AF56-586B-7713-C5432171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2907180"/>
            <a:ext cx="8108576" cy="39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4D22EC-9E5E-E4E2-CEA1-E53A98EB072C}"/>
              </a:ext>
            </a:extLst>
          </p:cNvPr>
          <p:cNvSpPr txBox="1">
            <a:spLocks/>
          </p:cNvSpPr>
          <p:nvPr/>
        </p:nvSpPr>
        <p:spPr>
          <a:xfrm>
            <a:off x="8695764" y="3681761"/>
            <a:ext cx="3083860" cy="172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Si deseas cargar un conjunto de datos específico, solo tienes que introducir su nombre en el paréntesis de la función data(). Por ejemplo. </a:t>
            </a:r>
          </a:p>
          <a:p>
            <a:r>
              <a:rPr lang="es-MX" sz="2000" b="1" dirty="0">
                <a:solidFill>
                  <a:srgbClr val="1F1F1F"/>
                </a:solidFill>
                <a:latin typeface="Courier"/>
              </a:rPr>
              <a:t>data(</a:t>
            </a:r>
            <a:r>
              <a:rPr lang="es-MX" sz="2000" b="1" dirty="0" err="1">
                <a:solidFill>
                  <a:srgbClr val="1F1F1F"/>
                </a:solidFill>
                <a:latin typeface="Courier"/>
              </a:rPr>
              <a:t>mtcars</a:t>
            </a:r>
            <a:r>
              <a:rPr lang="es-MX" sz="2000" b="1" dirty="0">
                <a:solidFill>
                  <a:srgbClr val="1F1F1F"/>
                </a:solidFill>
                <a:latin typeface="Courier"/>
              </a:rPr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881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018B2-8987-E30D-1EB6-7C52DD7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333002"/>
            <a:ext cx="10829365" cy="624261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		El paquete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Además de usar los conjuntos de datos integrados de R, también es útil importar datos de otras fuentes para utilizarlos en la práctica o en el análisis.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es una excelente herramienta para leer datos rectangulares. Los datos rectangulares son datos que encajan perfectamente en un rectángulo de filas y columnas, en el que cada columna se refiere a una única variable y cada fila a una única observación. 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T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ipos de archivos que almacenan datos rectangulares: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comas):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un archivo de texto sin formato que contiene una lista de datos. La mayoría de las veces usan comas para separar (o delimitar) los datos, pero a veces utilizan otros caracteres, como el punto y coma.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tabulaciones):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almacena una tabla de datos en la que las columnas de datos están separadas por tabulaciones. Por ejemplo, una tabla de una base de datos o datos de una hoja de cálculo.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(archivos de ancho fijo):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fwf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tiene un formato específico que permite guardar datos textuales de forma organizada.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.log: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.log es un archivo generado por computadora que registra eventos de sistemas operativos y otros programas de software.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6209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F2F34-B59D-BBF6-9395-31F69A2C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306107"/>
            <a:ext cx="1130449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Base R también tiene funciones para leer archivos, pero las funciones equivalentes 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suelen ser </a:t>
            </a:r>
            <a:r>
              <a:rPr lang="es-MX" sz="20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mucho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más rápidas. Además, producen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que son fáciles de usar y leer. </a:t>
            </a: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del núcleo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Así que, si ya instalaste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tienes lo que necesitas para empezar a trabajar con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Si no lo has hecho, puedes instalar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ahora. 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Funciones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objetivo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proporcionar una forma rápida y amigable de leer datos rectangulares. La función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soporta varias funciones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_ . Cada función se refiere a un formato específico de archivo.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comas (.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tabuladores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read_delim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delimitados en general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ancho fijo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read_table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tabulares cuyas columnas están separadas por espacios en blanco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read_log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registro de la web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ejemplo. En el paréntesis, debes indicar la ruta del archivo. 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“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Courier"/>
              </a:rPr>
              <a:t>readr_example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(“mtcars.csv”)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 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864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8E12E-57ED-2F21-F01B-E6954E53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69" y="319554"/>
            <a:ext cx="11255189" cy="620227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MX" sz="2400" b="1" dirty="0">
                <a:solidFill>
                  <a:srgbClr val="1F1F1F"/>
                </a:solidFill>
                <a:latin typeface="unset"/>
              </a:rPr>
              <a:t>			P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aquete 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unset"/>
              </a:rPr>
              <a:t>readxl</a:t>
            </a:r>
            <a:endParaRPr lang="es-MX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Para importar datos de hojas de cálculo a R, puedes utilizar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facilita la transferencia de datos de Excel a R.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admite tanto el formato de archivo .xls heredado como el moderno formato de archivo .xlsx basado en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xml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 </a:t>
            </a: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pero no es un paquete </a:t>
            </a:r>
            <a:r>
              <a:rPr lang="es-MX" sz="24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núcleo 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por lo que es necesario cargar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mediante el uso de la función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library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().  </a:t>
            </a:r>
          </a:p>
          <a:p>
            <a:pPr marL="0" indent="0" algn="l">
              <a:buNone/>
            </a:pP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library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readxl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)</a:t>
            </a:r>
            <a:endParaRPr lang="es-MX" sz="2400" dirty="0"/>
          </a:p>
          <a:p>
            <a:pPr marL="0" indent="0" algn="l">
              <a:buNone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read_excel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 </a:t>
            </a:r>
            <a:r>
              <a:rPr lang="es-MX" sz="2000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excel_sheets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listar los nombres de las hojas individuales. 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 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excel_sheets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</a:p>
          <a:p>
            <a:pPr marL="0" indent="0" algn="l">
              <a:buNone/>
            </a:pPr>
            <a:r>
              <a:rPr lang="es-MX" sz="1400" b="1" i="0" dirty="0">
                <a:solidFill>
                  <a:srgbClr val="1F1F1F"/>
                </a:solidFill>
                <a:effectLst/>
                <a:latin typeface="unset"/>
              </a:rPr>
              <a:t>	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unset"/>
              </a:rPr>
              <a:t>	Recursos adicionales</a:t>
            </a:r>
            <a:endParaRPr lang="es-MX" sz="18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Si quieres aprender a usar las funciones de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trabajar con archivos más complejos, consulta el capítulo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 Importación de datos en R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del libro Ciencia de análisis de datos. Explora algunos de los problemas comunes que puedes encontrar al leer archivos, y cómo usar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solucionarlos.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"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de R contiene muchos conjuntos de datos útiles precargados. Consulta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4"/>
              </a:rPr>
              <a:t> El paquete de conjunto de datos de 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obtener una lista. La lista incluye enlaces a descripciones detalladas de cada conjunto de datos.</a:t>
            </a:r>
          </a:p>
          <a:p>
            <a:pPr marL="0" indent="0" algn="l">
              <a:buNone/>
            </a:pP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845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F4ED-EE74-842F-96A0-B27D8B9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6DE43-3190-BA6E-9201-9AB8259A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67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10430</TotalTime>
  <Words>1030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Courier</vt:lpstr>
      <vt:lpstr>Source Sans Pro</vt:lpstr>
      <vt:lpstr>unset</vt:lpstr>
      <vt:lpstr>var(--cds-font-family-source-sans-pro)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181</cp:revision>
  <dcterms:created xsi:type="dcterms:W3CDTF">2024-12-10T22:49:38Z</dcterms:created>
  <dcterms:modified xsi:type="dcterms:W3CDTF">2024-12-23T19:58:37Z</dcterms:modified>
</cp:coreProperties>
</file>