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09/01/2025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09/01/2025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3C7304B-6D64-01A8-8513-D989EF07F3EF}"/>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90116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13950</TotalTime>
  <Words>1824</Words>
  <Application>Microsoft Office PowerPoint</Application>
  <PresentationFormat>Panorámica</PresentationFormat>
  <Paragraphs>106</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226</cp:revision>
  <dcterms:created xsi:type="dcterms:W3CDTF">2024-12-10T22:49:38Z</dcterms:created>
  <dcterms:modified xsi:type="dcterms:W3CDTF">2025-01-10T05:47:54Z</dcterms:modified>
</cp:coreProperties>
</file>