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3DD4-DD1C-0DAF-54F4-D795A841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CAF7B-A531-38AB-B57C-2E18FD9F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7682E-4DBB-93B9-F95B-720D1DB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19575-EA53-DB57-CED5-4025725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4B5F0-30EE-ABF8-2F47-08F4337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6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1AC9-A012-ABA8-658C-DAA960E8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EDE55-AE02-8F19-BC25-E62AA0C3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A6A43-3E52-FF05-E98D-F933A4E4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5EB41-DC54-9D1B-1C80-D3CD72A5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9413A-747E-C9E4-4DFA-FCC941C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9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7C9EE2-BE2F-32E6-F1FE-89678B302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B8EC9-F3D2-B7D9-B2D8-AEDA3951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A6720-F729-3CD9-C8B7-F5953F3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42042-F27A-D162-6189-1AD1ABA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30311-3B0B-1C8B-EFE4-BECBECF5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B6FA-B0BD-EE2C-8BAC-6D270F8C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82BE3-95A5-5BCD-15B6-49F2599F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9069F-37E6-02A1-310C-BF57725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B4B52-1AF4-06AD-2B7A-C5A70D4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17F77-48C6-EA66-BB06-4EDF2F7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8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4E1C-3B44-8EE5-FEA2-2CA9D6F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3AB44-6704-0F4D-0A66-AD1D1583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97522-96E0-B26D-7036-7AAA5B1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CEFFF-EFE0-76D0-0D63-48C0D0C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FD8EB-53D5-95FB-C61E-5D9993D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7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1CB1-43B5-81EB-A035-56EC7BD8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C8522-6CF7-CB95-B5C2-E6744168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5C091-0822-13A9-5A42-58B4C118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A77414-7984-968F-CB0E-9772E29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81E97-DB60-C4F2-8B87-49F87B6B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86328-85B2-3FCD-9C24-8518E16B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E8EB-4C05-9D1F-B031-A8109677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26517-BC45-C8F3-212E-EE035C6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5730D-39E6-9C63-FE35-6B07F456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90B346-DC3D-E559-FC86-2C0584659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84BB6E-A667-583B-F751-E2AFC2C77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07CAD-4305-7DBD-0ADC-521A6A50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AC4247-E05E-3B7C-56DB-F2D4CF9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C101F-47AD-7CA7-66E8-12262DA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1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F7A1-8B2A-93F9-994A-AD9FB43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16E267-57D2-65A5-30F1-EFF3BC54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7F2B3-E5D4-16A9-56DD-B45B1C8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E8A09-96E8-282A-1EF9-3093D179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9F334-7FC5-85C4-3C34-90D0D20A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FFE025-6098-8355-7381-0E785319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42082-D5D9-C37A-020D-381A962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3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3D54-5EFB-28A6-F932-4ACBFE7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8A5B8-4D7F-0137-2460-0DD4554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05AC2-453A-4144-DD84-C1FD4219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7968F-E6CA-6014-34AE-87E7C61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6EF6D-C9E2-385A-3A07-A054ADA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03153-8A42-2300-9842-F2044DCC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7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2B314-FD0B-719F-A36A-B041EE30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6AF988-B31D-6471-BA29-CEA27CABF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72832-5E84-2D77-B5F6-D950D97B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87288-F374-40B5-2877-037A0C0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44C71-2B36-7A47-82A1-FA399381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8B5E35-FE49-C7C9-2ECA-B65DD7A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0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8EA76-33AB-B076-2362-3B7A752F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EB7CF-B272-9F59-A791-F5EEFEE7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88AB3-3604-EBDA-E55D-E3B37FCD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AD1F3-6590-4E0C-A0D7-0F84CA70C5B7}" type="datetimeFigureOut">
              <a:rPr lang="es-MX" smtClean="0"/>
              <a:t>24/09/2024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5FAC-C2DE-5316-7B5C-82B1EED06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BCC96-C03B-8911-10EB-A64EACB69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4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BABC6-C447-22CE-30B4-E0FECAFF6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3CF6D-83B7-C875-4970-3B95C448F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9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D410-0630-16E3-3901-F4BF6F1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BB712-A030-FE06-328D-76E1F983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071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</cp:revision>
  <dcterms:created xsi:type="dcterms:W3CDTF">2024-09-25T04:51:11Z</dcterms:created>
  <dcterms:modified xsi:type="dcterms:W3CDTF">2024-09-25T04:54:04Z</dcterms:modified>
</cp:coreProperties>
</file>