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1" d="100"/>
          <a:sy n="71" d="100"/>
        </p:scale>
        <p:origin x="67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B0A2A-865A-A176-9E58-A859331B6CF4}"/>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BF4A6A6C-A31C-8159-2435-FBD6D77748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6DEF8A9A-0D63-0FCF-8D6B-5BB7C76F8866}"/>
              </a:ext>
            </a:extLst>
          </p:cNvPr>
          <p:cNvSpPr>
            <a:spLocks noGrp="1"/>
          </p:cNvSpPr>
          <p:nvPr>
            <p:ph type="dt" sz="half" idx="10"/>
          </p:nvPr>
        </p:nvSpPr>
        <p:spPr/>
        <p:txBody>
          <a:bodyPr/>
          <a:lstStyle/>
          <a:p>
            <a:fld id="{A107EC0E-EB08-463A-AD32-1B1FADF388B1}" type="datetimeFigureOut">
              <a:rPr lang="es-MX" smtClean="0"/>
              <a:t>10/09/2024</a:t>
            </a:fld>
            <a:endParaRPr lang="es-MX"/>
          </a:p>
        </p:txBody>
      </p:sp>
      <p:sp>
        <p:nvSpPr>
          <p:cNvPr id="5" name="Marcador de pie de página 4">
            <a:extLst>
              <a:ext uri="{FF2B5EF4-FFF2-40B4-BE49-F238E27FC236}">
                <a16:creationId xmlns:a16="http://schemas.microsoft.com/office/drawing/2014/main" id="{580385AD-71EB-59FE-EA7A-D1BD3EE1EE0E}"/>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F15ACDCF-732D-25FA-B570-313C1AAC9064}"/>
              </a:ext>
            </a:extLst>
          </p:cNvPr>
          <p:cNvSpPr>
            <a:spLocks noGrp="1"/>
          </p:cNvSpPr>
          <p:nvPr>
            <p:ph type="sldNum" sz="quarter" idx="12"/>
          </p:nvPr>
        </p:nvSpPr>
        <p:spPr/>
        <p:txBody>
          <a:bodyPr/>
          <a:lstStyle/>
          <a:p>
            <a:fld id="{6DB82B02-4456-43D1-AA20-181B46FB7423}" type="slidenum">
              <a:rPr lang="es-MX" smtClean="0"/>
              <a:t>‹Nº›</a:t>
            </a:fld>
            <a:endParaRPr lang="es-MX"/>
          </a:p>
        </p:txBody>
      </p:sp>
    </p:spTree>
    <p:extLst>
      <p:ext uri="{BB962C8B-B14F-4D97-AF65-F5344CB8AC3E}">
        <p14:creationId xmlns:p14="http://schemas.microsoft.com/office/powerpoint/2010/main" val="1526671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B9AD32-49FE-8D1B-EB10-87AC3B634553}"/>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FB159EB4-32CF-DF5F-69AB-4FFAD363553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74147B59-3E28-2FA7-F059-C96A413BE36B}"/>
              </a:ext>
            </a:extLst>
          </p:cNvPr>
          <p:cNvSpPr>
            <a:spLocks noGrp="1"/>
          </p:cNvSpPr>
          <p:nvPr>
            <p:ph type="dt" sz="half" idx="10"/>
          </p:nvPr>
        </p:nvSpPr>
        <p:spPr/>
        <p:txBody>
          <a:bodyPr/>
          <a:lstStyle/>
          <a:p>
            <a:fld id="{A107EC0E-EB08-463A-AD32-1B1FADF388B1}" type="datetimeFigureOut">
              <a:rPr lang="es-MX" smtClean="0"/>
              <a:t>10/09/2024</a:t>
            </a:fld>
            <a:endParaRPr lang="es-MX"/>
          </a:p>
        </p:txBody>
      </p:sp>
      <p:sp>
        <p:nvSpPr>
          <p:cNvPr id="5" name="Marcador de pie de página 4">
            <a:extLst>
              <a:ext uri="{FF2B5EF4-FFF2-40B4-BE49-F238E27FC236}">
                <a16:creationId xmlns:a16="http://schemas.microsoft.com/office/drawing/2014/main" id="{8C3E12F4-1B8D-1E73-9145-8BE412952C2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EBD61E58-E022-B15E-51F5-3B6E34A1C551}"/>
              </a:ext>
            </a:extLst>
          </p:cNvPr>
          <p:cNvSpPr>
            <a:spLocks noGrp="1"/>
          </p:cNvSpPr>
          <p:nvPr>
            <p:ph type="sldNum" sz="quarter" idx="12"/>
          </p:nvPr>
        </p:nvSpPr>
        <p:spPr/>
        <p:txBody>
          <a:bodyPr/>
          <a:lstStyle/>
          <a:p>
            <a:fld id="{6DB82B02-4456-43D1-AA20-181B46FB7423}" type="slidenum">
              <a:rPr lang="es-MX" smtClean="0"/>
              <a:t>‹Nº›</a:t>
            </a:fld>
            <a:endParaRPr lang="es-MX"/>
          </a:p>
        </p:txBody>
      </p:sp>
    </p:spTree>
    <p:extLst>
      <p:ext uri="{BB962C8B-B14F-4D97-AF65-F5344CB8AC3E}">
        <p14:creationId xmlns:p14="http://schemas.microsoft.com/office/powerpoint/2010/main" val="2412540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E0C4DF8-E526-F197-80F2-78DCC005736B}"/>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5C985EC6-B434-06FF-2A09-DF6C83F3795E}"/>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D94149E7-1164-E01F-CEA1-71194628B9A0}"/>
              </a:ext>
            </a:extLst>
          </p:cNvPr>
          <p:cNvSpPr>
            <a:spLocks noGrp="1"/>
          </p:cNvSpPr>
          <p:nvPr>
            <p:ph type="dt" sz="half" idx="10"/>
          </p:nvPr>
        </p:nvSpPr>
        <p:spPr/>
        <p:txBody>
          <a:bodyPr/>
          <a:lstStyle/>
          <a:p>
            <a:fld id="{A107EC0E-EB08-463A-AD32-1B1FADF388B1}" type="datetimeFigureOut">
              <a:rPr lang="es-MX" smtClean="0"/>
              <a:t>10/09/2024</a:t>
            </a:fld>
            <a:endParaRPr lang="es-MX"/>
          </a:p>
        </p:txBody>
      </p:sp>
      <p:sp>
        <p:nvSpPr>
          <p:cNvPr id="5" name="Marcador de pie de página 4">
            <a:extLst>
              <a:ext uri="{FF2B5EF4-FFF2-40B4-BE49-F238E27FC236}">
                <a16:creationId xmlns:a16="http://schemas.microsoft.com/office/drawing/2014/main" id="{F45F61AE-D550-847D-6AD3-4EF65CA8EF8A}"/>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78C5D3BB-F69B-534E-C544-A3254923323A}"/>
              </a:ext>
            </a:extLst>
          </p:cNvPr>
          <p:cNvSpPr>
            <a:spLocks noGrp="1"/>
          </p:cNvSpPr>
          <p:nvPr>
            <p:ph type="sldNum" sz="quarter" idx="12"/>
          </p:nvPr>
        </p:nvSpPr>
        <p:spPr/>
        <p:txBody>
          <a:bodyPr/>
          <a:lstStyle/>
          <a:p>
            <a:fld id="{6DB82B02-4456-43D1-AA20-181B46FB7423}" type="slidenum">
              <a:rPr lang="es-MX" smtClean="0"/>
              <a:t>‹Nº›</a:t>
            </a:fld>
            <a:endParaRPr lang="es-MX"/>
          </a:p>
        </p:txBody>
      </p:sp>
    </p:spTree>
    <p:extLst>
      <p:ext uri="{BB962C8B-B14F-4D97-AF65-F5344CB8AC3E}">
        <p14:creationId xmlns:p14="http://schemas.microsoft.com/office/powerpoint/2010/main" val="3931971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7535B8-E971-DC1C-B565-794F4E0FD0D1}"/>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298707D0-9367-5C39-D268-B78721C36631}"/>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16548388-62B3-706D-D321-12154CA455C8}"/>
              </a:ext>
            </a:extLst>
          </p:cNvPr>
          <p:cNvSpPr>
            <a:spLocks noGrp="1"/>
          </p:cNvSpPr>
          <p:nvPr>
            <p:ph type="dt" sz="half" idx="10"/>
          </p:nvPr>
        </p:nvSpPr>
        <p:spPr/>
        <p:txBody>
          <a:bodyPr/>
          <a:lstStyle/>
          <a:p>
            <a:fld id="{A107EC0E-EB08-463A-AD32-1B1FADF388B1}" type="datetimeFigureOut">
              <a:rPr lang="es-MX" smtClean="0"/>
              <a:t>10/09/2024</a:t>
            </a:fld>
            <a:endParaRPr lang="es-MX"/>
          </a:p>
        </p:txBody>
      </p:sp>
      <p:sp>
        <p:nvSpPr>
          <p:cNvPr id="5" name="Marcador de pie de página 4">
            <a:extLst>
              <a:ext uri="{FF2B5EF4-FFF2-40B4-BE49-F238E27FC236}">
                <a16:creationId xmlns:a16="http://schemas.microsoft.com/office/drawing/2014/main" id="{C6C5E95E-59A5-838E-BD0C-B9DC8F3B51FF}"/>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818FD78D-C39B-EA49-C86D-9BD5F2ADEFFF}"/>
              </a:ext>
            </a:extLst>
          </p:cNvPr>
          <p:cNvSpPr>
            <a:spLocks noGrp="1"/>
          </p:cNvSpPr>
          <p:nvPr>
            <p:ph type="sldNum" sz="quarter" idx="12"/>
          </p:nvPr>
        </p:nvSpPr>
        <p:spPr/>
        <p:txBody>
          <a:bodyPr/>
          <a:lstStyle/>
          <a:p>
            <a:fld id="{6DB82B02-4456-43D1-AA20-181B46FB7423}" type="slidenum">
              <a:rPr lang="es-MX" smtClean="0"/>
              <a:t>‹Nº›</a:t>
            </a:fld>
            <a:endParaRPr lang="es-MX"/>
          </a:p>
        </p:txBody>
      </p:sp>
    </p:spTree>
    <p:extLst>
      <p:ext uri="{BB962C8B-B14F-4D97-AF65-F5344CB8AC3E}">
        <p14:creationId xmlns:p14="http://schemas.microsoft.com/office/powerpoint/2010/main" val="3638311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E28158-031E-F301-AFB2-86D90782E10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6EC307FF-6718-8C92-A217-4F5EB458EDB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A9C30ECB-9EED-D2FA-C249-9A42DD15690F}"/>
              </a:ext>
            </a:extLst>
          </p:cNvPr>
          <p:cNvSpPr>
            <a:spLocks noGrp="1"/>
          </p:cNvSpPr>
          <p:nvPr>
            <p:ph type="dt" sz="half" idx="10"/>
          </p:nvPr>
        </p:nvSpPr>
        <p:spPr/>
        <p:txBody>
          <a:bodyPr/>
          <a:lstStyle/>
          <a:p>
            <a:fld id="{A107EC0E-EB08-463A-AD32-1B1FADF388B1}" type="datetimeFigureOut">
              <a:rPr lang="es-MX" smtClean="0"/>
              <a:t>10/09/2024</a:t>
            </a:fld>
            <a:endParaRPr lang="es-MX"/>
          </a:p>
        </p:txBody>
      </p:sp>
      <p:sp>
        <p:nvSpPr>
          <p:cNvPr id="5" name="Marcador de pie de página 4">
            <a:extLst>
              <a:ext uri="{FF2B5EF4-FFF2-40B4-BE49-F238E27FC236}">
                <a16:creationId xmlns:a16="http://schemas.microsoft.com/office/drawing/2014/main" id="{FAEB0157-EAFA-5061-9E16-7CEACF94964A}"/>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D02DA8BB-801A-C145-3177-C7CDDCBE2D95}"/>
              </a:ext>
            </a:extLst>
          </p:cNvPr>
          <p:cNvSpPr>
            <a:spLocks noGrp="1"/>
          </p:cNvSpPr>
          <p:nvPr>
            <p:ph type="sldNum" sz="quarter" idx="12"/>
          </p:nvPr>
        </p:nvSpPr>
        <p:spPr/>
        <p:txBody>
          <a:bodyPr/>
          <a:lstStyle/>
          <a:p>
            <a:fld id="{6DB82B02-4456-43D1-AA20-181B46FB7423}" type="slidenum">
              <a:rPr lang="es-MX" smtClean="0"/>
              <a:t>‹Nº›</a:t>
            </a:fld>
            <a:endParaRPr lang="es-MX"/>
          </a:p>
        </p:txBody>
      </p:sp>
    </p:spTree>
    <p:extLst>
      <p:ext uri="{BB962C8B-B14F-4D97-AF65-F5344CB8AC3E}">
        <p14:creationId xmlns:p14="http://schemas.microsoft.com/office/powerpoint/2010/main" val="1983604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D3A03A-1CDD-7EA4-BA79-8AA7AD6487CE}"/>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20211AAC-FEF7-BA6D-5993-A504ABC70F5A}"/>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D0F2560B-AD0B-9AB7-8BCE-C27913B1E33A}"/>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85E2BA3D-5C50-DD3C-DE2D-1AFFE86AB7C3}"/>
              </a:ext>
            </a:extLst>
          </p:cNvPr>
          <p:cNvSpPr>
            <a:spLocks noGrp="1"/>
          </p:cNvSpPr>
          <p:nvPr>
            <p:ph type="dt" sz="half" idx="10"/>
          </p:nvPr>
        </p:nvSpPr>
        <p:spPr/>
        <p:txBody>
          <a:bodyPr/>
          <a:lstStyle/>
          <a:p>
            <a:fld id="{A107EC0E-EB08-463A-AD32-1B1FADF388B1}" type="datetimeFigureOut">
              <a:rPr lang="es-MX" smtClean="0"/>
              <a:t>10/09/2024</a:t>
            </a:fld>
            <a:endParaRPr lang="es-MX"/>
          </a:p>
        </p:txBody>
      </p:sp>
      <p:sp>
        <p:nvSpPr>
          <p:cNvPr id="6" name="Marcador de pie de página 5">
            <a:extLst>
              <a:ext uri="{FF2B5EF4-FFF2-40B4-BE49-F238E27FC236}">
                <a16:creationId xmlns:a16="http://schemas.microsoft.com/office/drawing/2014/main" id="{1A054A61-2BE4-9F20-65E8-A43AA0EB4231}"/>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23C836AD-AB2B-FA5D-CA75-650217B82EE5}"/>
              </a:ext>
            </a:extLst>
          </p:cNvPr>
          <p:cNvSpPr>
            <a:spLocks noGrp="1"/>
          </p:cNvSpPr>
          <p:nvPr>
            <p:ph type="sldNum" sz="quarter" idx="12"/>
          </p:nvPr>
        </p:nvSpPr>
        <p:spPr/>
        <p:txBody>
          <a:bodyPr/>
          <a:lstStyle/>
          <a:p>
            <a:fld id="{6DB82B02-4456-43D1-AA20-181B46FB7423}" type="slidenum">
              <a:rPr lang="es-MX" smtClean="0"/>
              <a:t>‹Nº›</a:t>
            </a:fld>
            <a:endParaRPr lang="es-MX"/>
          </a:p>
        </p:txBody>
      </p:sp>
    </p:spTree>
    <p:extLst>
      <p:ext uri="{BB962C8B-B14F-4D97-AF65-F5344CB8AC3E}">
        <p14:creationId xmlns:p14="http://schemas.microsoft.com/office/powerpoint/2010/main" val="2274358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99E6A1-918B-68A1-08A1-6AB141DA245E}"/>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CB185FE6-285E-96A0-1C35-78BB15A7BA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A91DB000-68B2-7DEF-980E-2ACF5239C76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08028A12-32B8-2B4B-A528-BC622B653C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F09BCC1B-7C06-4A07-8130-74C9E1584393}"/>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840CC0D9-8714-1066-BB7E-D1A80CB19916}"/>
              </a:ext>
            </a:extLst>
          </p:cNvPr>
          <p:cNvSpPr>
            <a:spLocks noGrp="1"/>
          </p:cNvSpPr>
          <p:nvPr>
            <p:ph type="dt" sz="half" idx="10"/>
          </p:nvPr>
        </p:nvSpPr>
        <p:spPr/>
        <p:txBody>
          <a:bodyPr/>
          <a:lstStyle/>
          <a:p>
            <a:fld id="{A107EC0E-EB08-463A-AD32-1B1FADF388B1}" type="datetimeFigureOut">
              <a:rPr lang="es-MX" smtClean="0"/>
              <a:t>10/09/2024</a:t>
            </a:fld>
            <a:endParaRPr lang="es-MX"/>
          </a:p>
        </p:txBody>
      </p:sp>
      <p:sp>
        <p:nvSpPr>
          <p:cNvPr id="8" name="Marcador de pie de página 7">
            <a:extLst>
              <a:ext uri="{FF2B5EF4-FFF2-40B4-BE49-F238E27FC236}">
                <a16:creationId xmlns:a16="http://schemas.microsoft.com/office/drawing/2014/main" id="{6C12E63D-ED06-9FC7-4C0F-46438614B31E}"/>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90C88E23-DED5-8D1B-2121-E0FDE4A1C2D5}"/>
              </a:ext>
            </a:extLst>
          </p:cNvPr>
          <p:cNvSpPr>
            <a:spLocks noGrp="1"/>
          </p:cNvSpPr>
          <p:nvPr>
            <p:ph type="sldNum" sz="quarter" idx="12"/>
          </p:nvPr>
        </p:nvSpPr>
        <p:spPr/>
        <p:txBody>
          <a:bodyPr/>
          <a:lstStyle/>
          <a:p>
            <a:fld id="{6DB82B02-4456-43D1-AA20-181B46FB7423}" type="slidenum">
              <a:rPr lang="es-MX" smtClean="0"/>
              <a:t>‹Nº›</a:t>
            </a:fld>
            <a:endParaRPr lang="es-MX"/>
          </a:p>
        </p:txBody>
      </p:sp>
    </p:spTree>
    <p:extLst>
      <p:ext uri="{BB962C8B-B14F-4D97-AF65-F5344CB8AC3E}">
        <p14:creationId xmlns:p14="http://schemas.microsoft.com/office/powerpoint/2010/main" val="725650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16B6CC-ACDF-AE08-7E92-3A31022A7D18}"/>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0E692A93-17AB-15BC-1FF4-164ACEF719C0}"/>
              </a:ext>
            </a:extLst>
          </p:cNvPr>
          <p:cNvSpPr>
            <a:spLocks noGrp="1"/>
          </p:cNvSpPr>
          <p:nvPr>
            <p:ph type="dt" sz="half" idx="10"/>
          </p:nvPr>
        </p:nvSpPr>
        <p:spPr/>
        <p:txBody>
          <a:bodyPr/>
          <a:lstStyle/>
          <a:p>
            <a:fld id="{A107EC0E-EB08-463A-AD32-1B1FADF388B1}" type="datetimeFigureOut">
              <a:rPr lang="es-MX" smtClean="0"/>
              <a:t>10/09/2024</a:t>
            </a:fld>
            <a:endParaRPr lang="es-MX"/>
          </a:p>
        </p:txBody>
      </p:sp>
      <p:sp>
        <p:nvSpPr>
          <p:cNvPr id="4" name="Marcador de pie de página 3">
            <a:extLst>
              <a:ext uri="{FF2B5EF4-FFF2-40B4-BE49-F238E27FC236}">
                <a16:creationId xmlns:a16="http://schemas.microsoft.com/office/drawing/2014/main" id="{1B075BFA-F82B-54D6-07AE-8E76D2E36736}"/>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64C70C17-A2C1-C1DD-2C03-083DC41BE025}"/>
              </a:ext>
            </a:extLst>
          </p:cNvPr>
          <p:cNvSpPr>
            <a:spLocks noGrp="1"/>
          </p:cNvSpPr>
          <p:nvPr>
            <p:ph type="sldNum" sz="quarter" idx="12"/>
          </p:nvPr>
        </p:nvSpPr>
        <p:spPr/>
        <p:txBody>
          <a:bodyPr/>
          <a:lstStyle/>
          <a:p>
            <a:fld id="{6DB82B02-4456-43D1-AA20-181B46FB7423}" type="slidenum">
              <a:rPr lang="es-MX" smtClean="0"/>
              <a:t>‹Nº›</a:t>
            </a:fld>
            <a:endParaRPr lang="es-MX"/>
          </a:p>
        </p:txBody>
      </p:sp>
    </p:spTree>
    <p:extLst>
      <p:ext uri="{BB962C8B-B14F-4D97-AF65-F5344CB8AC3E}">
        <p14:creationId xmlns:p14="http://schemas.microsoft.com/office/powerpoint/2010/main" val="3918200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AD8380F-C0EF-0EC5-62FE-EBB1D0F64BDC}"/>
              </a:ext>
            </a:extLst>
          </p:cNvPr>
          <p:cNvSpPr>
            <a:spLocks noGrp="1"/>
          </p:cNvSpPr>
          <p:nvPr>
            <p:ph type="dt" sz="half" idx="10"/>
          </p:nvPr>
        </p:nvSpPr>
        <p:spPr/>
        <p:txBody>
          <a:bodyPr/>
          <a:lstStyle/>
          <a:p>
            <a:fld id="{A107EC0E-EB08-463A-AD32-1B1FADF388B1}" type="datetimeFigureOut">
              <a:rPr lang="es-MX" smtClean="0"/>
              <a:t>10/09/2024</a:t>
            </a:fld>
            <a:endParaRPr lang="es-MX"/>
          </a:p>
        </p:txBody>
      </p:sp>
      <p:sp>
        <p:nvSpPr>
          <p:cNvPr id="3" name="Marcador de pie de página 2">
            <a:extLst>
              <a:ext uri="{FF2B5EF4-FFF2-40B4-BE49-F238E27FC236}">
                <a16:creationId xmlns:a16="http://schemas.microsoft.com/office/drawing/2014/main" id="{C070AA89-B808-E3E1-E83E-DF5037FF7756}"/>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5A54F4C7-C0BC-EA10-873A-5798CDA047CE}"/>
              </a:ext>
            </a:extLst>
          </p:cNvPr>
          <p:cNvSpPr>
            <a:spLocks noGrp="1"/>
          </p:cNvSpPr>
          <p:nvPr>
            <p:ph type="sldNum" sz="quarter" idx="12"/>
          </p:nvPr>
        </p:nvSpPr>
        <p:spPr/>
        <p:txBody>
          <a:bodyPr/>
          <a:lstStyle/>
          <a:p>
            <a:fld id="{6DB82B02-4456-43D1-AA20-181B46FB7423}" type="slidenum">
              <a:rPr lang="es-MX" smtClean="0"/>
              <a:t>‹Nº›</a:t>
            </a:fld>
            <a:endParaRPr lang="es-MX"/>
          </a:p>
        </p:txBody>
      </p:sp>
    </p:spTree>
    <p:extLst>
      <p:ext uri="{BB962C8B-B14F-4D97-AF65-F5344CB8AC3E}">
        <p14:creationId xmlns:p14="http://schemas.microsoft.com/office/powerpoint/2010/main" val="1072200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A4C0E1-A778-B5E1-9BBB-5EAE1C32A06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431EA9C7-D95E-F681-0321-5921B31667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271EB3F8-392F-92D9-E9BB-4114F6A235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501E5F8-14D6-1FA0-B8CD-B62B73F531ED}"/>
              </a:ext>
            </a:extLst>
          </p:cNvPr>
          <p:cNvSpPr>
            <a:spLocks noGrp="1"/>
          </p:cNvSpPr>
          <p:nvPr>
            <p:ph type="dt" sz="half" idx="10"/>
          </p:nvPr>
        </p:nvSpPr>
        <p:spPr/>
        <p:txBody>
          <a:bodyPr/>
          <a:lstStyle/>
          <a:p>
            <a:fld id="{A107EC0E-EB08-463A-AD32-1B1FADF388B1}" type="datetimeFigureOut">
              <a:rPr lang="es-MX" smtClean="0"/>
              <a:t>10/09/2024</a:t>
            </a:fld>
            <a:endParaRPr lang="es-MX"/>
          </a:p>
        </p:txBody>
      </p:sp>
      <p:sp>
        <p:nvSpPr>
          <p:cNvPr id="6" name="Marcador de pie de página 5">
            <a:extLst>
              <a:ext uri="{FF2B5EF4-FFF2-40B4-BE49-F238E27FC236}">
                <a16:creationId xmlns:a16="http://schemas.microsoft.com/office/drawing/2014/main" id="{CD3A2278-C90C-79B5-3B41-7EFE4A9B03B9}"/>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1F5DBE35-1029-DAA8-6780-E72506037A56}"/>
              </a:ext>
            </a:extLst>
          </p:cNvPr>
          <p:cNvSpPr>
            <a:spLocks noGrp="1"/>
          </p:cNvSpPr>
          <p:nvPr>
            <p:ph type="sldNum" sz="quarter" idx="12"/>
          </p:nvPr>
        </p:nvSpPr>
        <p:spPr/>
        <p:txBody>
          <a:bodyPr/>
          <a:lstStyle/>
          <a:p>
            <a:fld id="{6DB82B02-4456-43D1-AA20-181B46FB7423}" type="slidenum">
              <a:rPr lang="es-MX" smtClean="0"/>
              <a:t>‹Nº›</a:t>
            </a:fld>
            <a:endParaRPr lang="es-MX"/>
          </a:p>
        </p:txBody>
      </p:sp>
    </p:spTree>
    <p:extLst>
      <p:ext uri="{BB962C8B-B14F-4D97-AF65-F5344CB8AC3E}">
        <p14:creationId xmlns:p14="http://schemas.microsoft.com/office/powerpoint/2010/main" val="3229364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1AA1D8-1247-4101-ADAC-89B2743612C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0AA6E3F8-8D90-909B-8118-B6258BC94F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386B8214-8A7C-4067-6FBC-6385B4F455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CF1B4BF-9455-6EB7-4CF4-74022BF77FED}"/>
              </a:ext>
            </a:extLst>
          </p:cNvPr>
          <p:cNvSpPr>
            <a:spLocks noGrp="1"/>
          </p:cNvSpPr>
          <p:nvPr>
            <p:ph type="dt" sz="half" idx="10"/>
          </p:nvPr>
        </p:nvSpPr>
        <p:spPr/>
        <p:txBody>
          <a:bodyPr/>
          <a:lstStyle/>
          <a:p>
            <a:fld id="{A107EC0E-EB08-463A-AD32-1B1FADF388B1}" type="datetimeFigureOut">
              <a:rPr lang="es-MX" smtClean="0"/>
              <a:t>10/09/2024</a:t>
            </a:fld>
            <a:endParaRPr lang="es-MX"/>
          </a:p>
        </p:txBody>
      </p:sp>
      <p:sp>
        <p:nvSpPr>
          <p:cNvPr id="6" name="Marcador de pie de página 5">
            <a:extLst>
              <a:ext uri="{FF2B5EF4-FFF2-40B4-BE49-F238E27FC236}">
                <a16:creationId xmlns:a16="http://schemas.microsoft.com/office/drawing/2014/main" id="{0633A96B-164D-B122-767D-A69EF1796BB4}"/>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7D3FB3B8-42A7-E4D3-8920-09AA43C417F7}"/>
              </a:ext>
            </a:extLst>
          </p:cNvPr>
          <p:cNvSpPr>
            <a:spLocks noGrp="1"/>
          </p:cNvSpPr>
          <p:nvPr>
            <p:ph type="sldNum" sz="quarter" idx="12"/>
          </p:nvPr>
        </p:nvSpPr>
        <p:spPr/>
        <p:txBody>
          <a:bodyPr/>
          <a:lstStyle/>
          <a:p>
            <a:fld id="{6DB82B02-4456-43D1-AA20-181B46FB7423}" type="slidenum">
              <a:rPr lang="es-MX" smtClean="0"/>
              <a:t>‹Nº›</a:t>
            </a:fld>
            <a:endParaRPr lang="es-MX"/>
          </a:p>
        </p:txBody>
      </p:sp>
    </p:spTree>
    <p:extLst>
      <p:ext uri="{BB962C8B-B14F-4D97-AF65-F5344CB8AC3E}">
        <p14:creationId xmlns:p14="http://schemas.microsoft.com/office/powerpoint/2010/main" val="2805612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AF901E5B-5C75-08F4-68C1-186F7BA36D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CC2BEF6E-F858-BC82-DFFA-341B49B5E8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78C827CA-7437-4FDD-DDA7-EFCBF1BD38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107EC0E-EB08-463A-AD32-1B1FADF388B1}" type="datetimeFigureOut">
              <a:rPr lang="es-MX" smtClean="0"/>
              <a:t>10/09/2024</a:t>
            </a:fld>
            <a:endParaRPr lang="es-MX"/>
          </a:p>
        </p:txBody>
      </p:sp>
      <p:sp>
        <p:nvSpPr>
          <p:cNvPr id="5" name="Marcador de pie de página 4">
            <a:extLst>
              <a:ext uri="{FF2B5EF4-FFF2-40B4-BE49-F238E27FC236}">
                <a16:creationId xmlns:a16="http://schemas.microsoft.com/office/drawing/2014/main" id="{8F2EE74E-F311-2FCF-35AC-22D16650DF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MX"/>
          </a:p>
        </p:txBody>
      </p:sp>
      <p:sp>
        <p:nvSpPr>
          <p:cNvPr id="6" name="Marcador de número de diapositiva 5">
            <a:extLst>
              <a:ext uri="{FF2B5EF4-FFF2-40B4-BE49-F238E27FC236}">
                <a16:creationId xmlns:a16="http://schemas.microsoft.com/office/drawing/2014/main" id="{BC888286-1080-09B7-B096-A840AAE918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DB82B02-4456-43D1-AA20-181B46FB7423}" type="slidenum">
              <a:rPr lang="es-MX" smtClean="0"/>
              <a:t>‹Nº›</a:t>
            </a:fld>
            <a:endParaRPr lang="es-MX"/>
          </a:p>
        </p:txBody>
      </p:sp>
    </p:spTree>
    <p:extLst>
      <p:ext uri="{BB962C8B-B14F-4D97-AF65-F5344CB8AC3E}">
        <p14:creationId xmlns:p14="http://schemas.microsoft.com/office/powerpoint/2010/main" val="3261995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F32F337-9510-ABD4-DCF1-F73EC3249994}"/>
              </a:ext>
            </a:extLst>
          </p:cNvPr>
          <p:cNvSpPr>
            <a:spLocks noGrp="1"/>
          </p:cNvSpPr>
          <p:nvPr>
            <p:ph idx="1"/>
          </p:nvPr>
        </p:nvSpPr>
        <p:spPr>
          <a:xfrm>
            <a:off x="838200" y="682625"/>
            <a:ext cx="10515600" cy="4351338"/>
          </a:xfrm>
        </p:spPr>
        <p:txBody>
          <a:bodyPr>
            <a:normAutofit fontScale="92500" lnSpcReduction="10000"/>
          </a:bodyPr>
          <a:lstStyle/>
          <a:p>
            <a:pPr marL="0" indent="0">
              <a:buNone/>
            </a:pPr>
            <a:r>
              <a:rPr lang="es-MX" sz="3600" b="1" dirty="0"/>
              <a:t>Estructuras de control de flujo</a:t>
            </a:r>
          </a:p>
          <a:p>
            <a:pPr marL="0" indent="0">
              <a:buNone/>
            </a:pPr>
            <a:endParaRPr lang="es-MX" sz="3600" b="1" dirty="0"/>
          </a:p>
          <a:p>
            <a:r>
              <a:rPr lang="es-MX" dirty="0"/>
              <a:t>Una estructura de control dirige el orden de ejecución de las declaraciones en un programa (conocido como el flujo de control del programa).</a:t>
            </a:r>
          </a:p>
          <a:p>
            <a:r>
              <a:rPr lang="es-MX" dirty="0"/>
              <a:t>Una estructura de control es un bloque de código fuente que permite agrupar instrucciones de forma controlada.</a:t>
            </a:r>
          </a:p>
          <a:p>
            <a:r>
              <a:rPr lang="es-MX" dirty="0"/>
              <a:t>Una de las estructuras más utilizada para el control de flujo es la estructura de control condicional la cual controla el flujo de los datos a partir de condiciones.</a:t>
            </a:r>
          </a:p>
        </p:txBody>
      </p:sp>
    </p:spTree>
    <p:extLst>
      <p:ext uri="{BB962C8B-B14F-4D97-AF65-F5344CB8AC3E}">
        <p14:creationId xmlns:p14="http://schemas.microsoft.com/office/powerpoint/2010/main" val="3249181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741BA08-C93F-3412-C616-DAF02C90C9EF}"/>
              </a:ext>
            </a:extLst>
          </p:cNvPr>
          <p:cNvSpPr>
            <a:spLocks noGrp="1"/>
          </p:cNvSpPr>
          <p:nvPr>
            <p:ph idx="1"/>
          </p:nvPr>
        </p:nvSpPr>
        <p:spPr>
          <a:xfrm>
            <a:off x="838200" y="1368425"/>
            <a:ext cx="10515600" cy="4351338"/>
          </a:xfrm>
        </p:spPr>
        <p:txBody>
          <a:bodyPr>
            <a:normAutofit/>
          </a:bodyPr>
          <a:lstStyle/>
          <a:p>
            <a:r>
              <a:rPr lang="es-MX" dirty="0"/>
              <a:t>Las estructuras de control condicionales nos permiten son aquellas que permiten realizar una evaluación de una o más condiciones, para decidir qué acción ejecutar en caso de que se cumpla o se cumplan las condiciones.</a:t>
            </a:r>
          </a:p>
          <a:p>
            <a:endParaRPr lang="es-MX" dirty="0"/>
          </a:p>
          <a:p>
            <a:r>
              <a:rPr lang="es-MX" dirty="0"/>
              <a:t>La condición o las condiciones solo se pueden evaluar como verdaderas o falsas. Si la condición o condiciones se cumple (la condición es verdadera), o la condición no se cumple (la condición es falsa).</a:t>
            </a:r>
          </a:p>
        </p:txBody>
      </p:sp>
    </p:spTree>
    <p:extLst>
      <p:ext uri="{BB962C8B-B14F-4D97-AF65-F5344CB8AC3E}">
        <p14:creationId xmlns:p14="http://schemas.microsoft.com/office/powerpoint/2010/main" val="892182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A906051-E824-6BD1-6A26-751710D49EFD}"/>
              </a:ext>
            </a:extLst>
          </p:cNvPr>
          <p:cNvSpPr>
            <a:spLocks noGrp="1"/>
          </p:cNvSpPr>
          <p:nvPr>
            <p:ph idx="1"/>
          </p:nvPr>
        </p:nvSpPr>
        <p:spPr>
          <a:xfrm>
            <a:off x="636494" y="400237"/>
            <a:ext cx="10515600" cy="5677834"/>
          </a:xfrm>
        </p:spPr>
        <p:txBody>
          <a:bodyPr>
            <a:normAutofit fontScale="92500" lnSpcReduction="10000"/>
          </a:bodyPr>
          <a:lstStyle/>
          <a:p>
            <a:pPr marL="0" indent="0">
              <a:buNone/>
            </a:pPr>
            <a:r>
              <a:rPr lang="es-MX" sz="3600" b="1" dirty="0">
                <a:solidFill>
                  <a:srgbClr val="00B050"/>
                </a:solidFill>
              </a:rPr>
              <a:t>Condicional </a:t>
            </a:r>
            <a:r>
              <a:rPr lang="es-MX" sz="3600" b="1" dirty="0" err="1">
                <a:solidFill>
                  <a:srgbClr val="00B050"/>
                </a:solidFill>
              </a:rPr>
              <a:t>if</a:t>
            </a:r>
            <a:endParaRPr lang="es-MX" sz="3600" b="1" dirty="0">
              <a:solidFill>
                <a:srgbClr val="00B050"/>
              </a:solidFill>
            </a:endParaRPr>
          </a:p>
          <a:p>
            <a:r>
              <a:rPr lang="es-MX" dirty="0"/>
              <a:t>La estructura de control condicional </a:t>
            </a:r>
            <a:r>
              <a:rPr lang="es-MX" dirty="0" err="1"/>
              <a:t>if</a:t>
            </a:r>
            <a:r>
              <a:rPr lang="es-MX" dirty="0"/>
              <a:t> te permitirá la ejecución condicional de una sentencia o grupo de sentencias en función del valor de una expresión.</a:t>
            </a:r>
          </a:p>
          <a:p>
            <a:pPr marL="0" indent="0">
              <a:buNone/>
            </a:pPr>
            <a:r>
              <a:rPr lang="es-MX" dirty="0"/>
              <a:t>de la estructura de control condicional </a:t>
            </a:r>
            <a:r>
              <a:rPr lang="es-MX" dirty="0" err="1"/>
              <a:t>if</a:t>
            </a:r>
            <a:r>
              <a:rPr lang="es-MX" dirty="0"/>
              <a:t>:</a:t>
            </a:r>
          </a:p>
          <a:p>
            <a:pPr marL="0" indent="0">
              <a:buNone/>
            </a:pPr>
            <a:r>
              <a:rPr lang="es-MX" dirty="0" err="1">
                <a:solidFill>
                  <a:srgbClr val="00B050"/>
                </a:solidFill>
              </a:rPr>
              <a:t>if</a:t>
            </a:r>
            <a:r>
              <a:rPr lang="es-MX" dirty="0">
                <a:solidFill>
                  <a:srgbClr val="00B050"/>
                </a:solidFill>
              </a:rPr>
              <a:t> &lt;expresión&gt;:</a:t>
            </a:r>
          </a:p>
          <a:p>
            <a:pPr marL="0" indent="0">
              <a:buNone/>
            </a:pPr>
            <a:r>
              <a:rPr lang="es-MX" dirty="0">
                <a:solidFill>
                  <a:srgbClr val="00B050"/>
                </a:solidFill>
              </a:rPr>
              <a:t>	&lt;sentencias&gt;</a:t>
            </a:r>
          </a:p>
          <a:p>
            <a:pPr marL="0" indent="0">
              <a:buNone/>
            </a:pPr>
            <a:endParaRPr lang="es-MX" dirty="0"/>
          </a:p>
          <a:p>
            <a:pPr marL="0" indent="0">
              <a:buNone/>
            </a:pPr>
            <a:r>
              <a:rPr lang="es-MX" dirty="0"/>
              <a:t>&lt;expresión&gt; es una expresión evaluada de forma booleana (</a:t>
            </a:r>
            <a:r>
              <a:rPr lang="es-MX" dirty="0" err="1"/>
              <a:t>verda</a:t>
            </a:r>
            <a:r>
              <a:rPr lang="es-MX" dirty="0"/>
              <a:t>-</a:t>
            </a:r>
          </a:p>
          <a:p>
            <a:pPr marL="0" indent="0">
              <a:buNone/>
            </a:pPr>
            <a:r>
              <a:rPr lang="es-MX" dirty="0" err="1"/>
              <a:t>dero</a:t>
            </a:r>
            <a:r>
              <a:rPr lang="es-MX" dirty="0"/>
              <a:t> o falso).</a:t>
            </a:r>
          </a:p>
          <a:p>
            <a:pPr marL="0" indent="0">
              <a:buNone/>
            </a:pPr>
            <a:endParaRPr lang="es-MX" dirty="0"/>
          </a:p>
          <a:p>
            <a:pPr marL="0" indent="0">
              <a:buNone/>
            </a:pPr>
            <a:r>
              <a:rPr lang="es-MX" dirty="0"/>
              <a:t>&lt;sentencias&gt; es una o varias sentencias validas de Python, las cuales</a:t>
            </a:r>
          </a:p>
          <a:p>
            <a:pPr marL="0" indent="0">
              <a:buNone/>
            </a:pPr>
            <a:r>
              <a:rPr lang="es-MX" dirty="0"/>
              <a:t>deben estar propiamente </a:t>
            </a:r>
            <a:r>
              <a:rPr lang="es-MX" dirty="0" err="1"/>
              <a:t>indentadas</a:t>
            </a:r>
            <a:r>
              <a:rPr lang="es-MX" dirty="0"/>
              <a:t>.</a:t>
            </a:r>
          </a:p>
        </p:txBody>
      </p:sp>
    </p:spTree>
    <p:extLst>
      <p:ext uri="{BB962C8B-B14F-4D97-AF65-F5344CB8AC3E}">
        <p14:creationId xmlns:p14="http://schemas.microsoft.com/office/powerpoint/2010/main" val="1129897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1305CD00-9525-48DD-8A8B-327E36FE68C3}"/>
              </a:ext>
            </a:extLst>
          </p:cNvPr>
          <p:cNvPicPr>
            <a:picLocks noChangeAspect="1"/>
          </p:cNvPicPr>
          <p:nvPr/>
        </p:nvPicPr>
        <p:blipFill>
          <a:blip r:embed="rId2"/>
          <a:srcRect l="21923" t="18241" r="21423" b="26348"/>
          <a:stretch/>
        </p:blipFill>
        <p:spPr>
          <a:xfrm>
            <a:off x="68157" y="114300"/>
            <a:ext cx="12055685" cy="6629400"/>
          </a:xfrm>
          <a:prstGeom prst="rect">
            <a:avLst/>
          </a:prstGeom>
        </p:spPr>
      </p:pic>
    </p:spTree>
    <p:extLst>
      <p:ext uri="{BB962C8B-B14F-4D97-AF65-F5344CB8AC3E}">
        <p14:creationId xmlns:p14="http://schemas.microsoft.com/office/powerpoint/2010/main" val="725888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A0DD580-AB3A-3E11-8E65-DB07739DAC5D}"/>
              </a:ext>
            </a:extLst>
          </p:cNvPr>
          <p:cNvSpPr>
            <a:spLocks noGrp="1"/>
          </p:cNvSpPr>
          <p:nvPr>
            <p:ph idx="1"/>
          </p:nvPr>
        </p:nvSpPr>
        <p:spPr>
          <a:xfrm>
            <a:off x="1501588" y="890261"/>
            <a:ext cx="4594412" cy="4351338"/>
          </a:xfrm>
        </p:spPr>
        <p:txBody>
          <a:bodyPr>
            <a:normAutofit fontScale="92500" lnSpcReduction="10000"/>
          </a:bodyPr>
          <a:lstStyle/>
          <a:p>
            <a:pPr marL="0" indent="0">
              <a:buNone/>
            </a:pPr>
            <a:r>
              <a:rPr lang="pt-BR" sz="3300" b="1" dirty="0" err="1"/>
              <a:t>Sintaxis</a:t>
            </a:r>
            <a:endParaRPr lang="pt-BR" sz="3300" b="1" dirty="0"/>
          </a:p>
          <a:p>
            <a:r>
              <a:rPr lang="pt-BR" dirty="0" err="1">
                <a:solidFill>
                  <a:srgbClr val="00B0F0"/>
                </a:solidFill>
              </a:rPr>
              <a:t>if</a:t>
            </a:r>
            <a:r>
              <a:rPr lang="pt-BR" dirty="0">
                <a:solidFill>
                  <a:srgbClr val="00B0F0"/>
                </a:solidFill>
              </a:rPr>
              <a:t> &lt;</a:t>
            </a:r>
            <a:r>
              <a:rPr lang="pt-BR" dirty="0" err="1">
                <a:solidFill>
                  <a:srgbClr val="00B0F0"/>
                </a:solidFill>
              </a:rPr>
              <a:t>expresión</a:t>
            </a:r>
            <a:r>
              <a:rPr lang="pt-BR" dirty="0">
                <a:solidFill>
                  <a:srgbClr val="00B0F0"/>
                </a:solidFill>
              </a:rPr>
              <a:t>&gt;:</a:t>
            </a:r>
          </a:p>
          <a:p>
            <a:pPr lvl="1"/>
            <a:r>
              <a:rPr lang="pt-BR" dirty="0">
                <a:solidFill>
                  <a:srgbClr val="00B050"/>
                </a:solidFill>
              </a:rPr>
              <a:t>&lt;sentencia(s)&gt;</a:t>
            </a:r>
          </a:p>
          <a:p>
            <a:r>
              <a:rPr lang="pt-BR" dirty="0" err="1">
                <a:solidFill>
                  <a:srgbClr val="00B0F0"/>
                </a:solidFill>
              </a:rPr>
              <a:t>elif</a:t>
            </a:r>
            <a:r>
              <a:rPr lang="pt-BR" dirty="0">
                <a:solidFill>
                  <a:srgbClr val="00B0F0"/>
                </a:solidFill>
              </a:rPr>
              <a:t> &lt;</a:t>
            </a:r>
            <a:r>
              <a:rPr lang="pt-BR" dirty="0" err="1">
                <a:solidFill>
                  <a:srgbClr val="00B0F0"/>
                </a:solidFill>
              </a:rPr>
              <a:t>expr</a:t>
            </a:r>
            <a:r>
              <a:rPr lang="pt-BR" dirty="0">
                <a:solidFill>
                  <a:srgbClr val="00B0F0"/>
                </a:solidFill>
              </a:rPr>
              <a:t>&gt;:</a:t>
            </a:r>
          </a:p>
          <a:p>
            <a:pPr lvl="1"/>
            <a:r>
              <a:rPr lang="pt-BR" dirty="0">
                <a:solidFill>
                  <a:srgbClr val="00B050"/>
                </a:solidFill>
              </a:rPr>
              <a:t>&lt;sentencia(s)&gt;</a:t>
            </a:r>
          </a:p>
          <a:p>
            <a:r>
              <a:rPr lang="pt-BR" dirty="0" err="1">
                <a:solidFill>
                  <a:srgbClr val="00B0F0"/>
                </a:solidFill>
              </a:rPr>
              <a:t>elif</a:t>
            </a:r>
            <a:r>
              <a:rPr lang="pt-BR" dirty="0">
                <a:solidFill>
                  <a:srgbClr val="00B0F0"/>
                </a:solidFill>
              </a:rPr>
              <a:t> &lt;</a:t>
            </a:r>
            <a:r>
              <a:rPr lang="pt-BR" dirty="0" err="1">
                <a:solidFill>
                  <a:srgbClr val="00B0F0"/>
                </a:solidFill>
              </a:rPr>
              <a:t>expr</a:t>
            </a:r>
            <a:r>
              <a:rPr lang="pt-BR" dirty="0">
                <a:solidFill>
                  <a:srgbClr val="00B0F0"/>
                </a:solidFill>
              </a:rPr>
              <a:t>&gt;:</a:t>
            </a:r>
          </a:p>
          <a:p>
            <a:pPr lvl="1"/>
            <a:r>
              <a:rPr lang="pt-BR" dirty="0">
                <a:solidFill>
                  <a:srgbClr val="00B050"/>
                </a:solidFill>
              </a:rPr>
              <a:t>&lt;sentencia(s)&gt;</a:t>
            </a:r>
            <a:endParaRPr lang="pt-BR" dirty="0"/>
          </a:p>
          <a:p>
            <a:pPr marL="0" indent="0">
              <a:buNone/>
            </a:pPr>
            <a:r>
              <a:rPr lang="pt-BR" dirty="0"/>
              <a:t>...</a:t>
            </a:r>
          </a:p>
          <a:p>
            <a:r>
              <a:rPr lang="pt-BR" dirty="0" err="1">
                <a:solidFill>
                  <a:srgbClr val="00B0F0"/>
                </a:solidFill>
              </a:rPr>
              <a:t>else</a:t>
            </a:r>
            <a:r>
              <a:rPr lang="pt-BR" dirty="0">
                <a:solidFill>
                  <a:srgbClr val="00B0F0"/>
                </a:solidFill>
              </a:rPr>
              <a:t>:</a:t>
            </a:r>
          </a:p>
          <a:p>
            <a:pPr lvl="1"/>
            <a:r>
              <a:rPr lang="pt-BR" dirty="0">
                <a:solidFill>
                  <a:srgbClr val="00B050"/>
                </a:solidFill>
              </a:rPr>
              <a:t>&lt;sentencia(s)&gt;</a:t>
            </a:r>
            <a:endParaRPr lang="es-MX" dirty="0">
              <a:solidFill>
                <a:srgbClr val="00B050"/>
              </a:solidFill>
            </a:endParaRPr>
          </a:p>
        </p:txBody>
      </p:sp>
      <p:pic>
        <p:nvPicPr>
          <p:cNvPr id="5" name="Imagen 4">
            <a:extLst>
              <a:ext uri="{FF2B5EF4-FFF2-40B4-BE49-F238E27FC236}">
                <a16:creationId xmlns:a16="http://schemas.microsoft.com/office/drawing/2014/main" id="{474EF413-555B-0749-EEF0-09BDCADB9215}"/>
              </a:ext>
            </a:extLst>
          </p:cNvPr>
          <p:cNvPicPr>
            <a:picLocks noChangeAspect="1"/>
          </p:cNvPicPr>
          <p:nvPr/>
        </p:nvPicPr>
        <p:blipFill>
          <a:blip r:embed="rId2"/>
          <a:srcRect l="30220" t="32541" r="44302" b="10765"/>
          <a:stretch/>
        </p:blipFill>
        <p:spPr>
          <a:xfrm>
            <a:off x="6306671" y="686790"/>
            <a:ext cx="4383741" cy="5484419"/>
          </a:xfrm>
          <a:prstGeom prst="rect">
            <a:avLst/>
          </a:prstGeom>
        </p:spPr>
      </p:pic>
    </p:spTree>
    <p:extLst>
      <p:ext uri="{BB962C8B-B14F-4D97-AF65-F5344CB8AC3E}">
        <p14:creationId xmlns:p14="http://schemas.microsoft.com/office/powerpoint/2010/main" val="1698408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653B7EB-CBFA-68A3-F1E0-06FACEDF4A7D}"/>
              </a:ext>
            </a:extLst>
          </p:cNvPr>
          <p:cNvSpPr>
            <a:spLocks noGrp="1"/>
          </p:cNvSpPr>
          <p:nvPr>
            <p:ph idx="1"/>
          </p:nvPr>
        </p:nvSpPr>
        <p:spPr>
          <a:xfrm>
            <a:off x="820270" y="1099484"/>
            <a:ext cx="10551459" cy="4351338"/>
          </a:xfrm>
        </p:spPr>
        <p:txBody>
          <a:bodyPr>
            <a:normAutofit fontScale="85000" lnSpcReduction="10000"/>
          </a:bodyPr>
          <a:lstStyle/>
          <a:p>
            <a:pPr marL="0" indent="0">
              <a:buNone/>
            </a:pPr>
            <a:r>
              <a:rPr lang="es-MX" dirty="0"/>
              <a:t>		¿Qué es iteración?</a:t>
            </a:r>
          </a:p>
          <a:p>
            <a:r>
              <a:rPr lang="es-MX" dirty="0"/>
              <a:t>La iteración significa ejecutar el mismo bloque de código una y otra vez, potencialmente muchas veces. Una estructura de programación que implementa la iteración se denomina </a:t>
            </a:r>
            <a:r>
              <a:rPr lang="es-MX" dirty="0" err="1"/>
              <a:t>loop</a:t>
            </a:r>
            <a:r>
              <a:rPr lang="es-MX" dirty="0"/>
              <a:t>, bucle o ciclo.</a:t>
            </a:r>
          </a:p>
          <a:p>
            <a:endParaRPr lang="es-MX" dirty="0"/>
          </a:p>
          <a:p>
            <a:pPr marL="0" indent="0">
              <a:buNone/>
            </a:pPr>
            <a:r>
              <a:rPr lang="es-MX" dirty="0"/>
              <a:t>En programación, hay dos tipos de iteraciones, indefinidas y definidas:</a:t>
            </a:r>
          </a:p>
          <a:p>
            <a:pPr>
              <a:buFont typeface="Wingdings" panose="05000000000000000000" pitchFamily="2" charset="2"/>
              <a:buChar char="v"/>
            </a:pPr>
            <a:r>
              <a:rPr lang="es-MX" dirty="0"/>
              <a:t>La iteración indefinida, la cantidad de veces que se ejecuta el ciclo no se especifica explícitamente de antemano. Más bien, el bloque designado se ejecuta repetidamente siempre que se cumpla alguna condición.</a:t>
            </a:r>
          </a:p>
          <a:p>
            <a:pPr>
              <a:buFont typeface="Wingdings" panose="05000000000000000000" pitchFamily="2" charset="2"/>
              <a:buChar char="v"/>
            </a:pPr>
            <a:r>
              <a:rPr lang="es-MX" dirty="0"/>
              <a:t>Con una iteración definida, el número de veces que se ejecutará el bloque designado se especifica explícitamente en el momento en que comienza el ciclo.</a:t>
            </a:r>
          </a:p>
        </p:txBody>
      </p:sp>
    </p:spTree>
    <p:extLst>
      <p:ext uri="{BB962C8B-B14F-4D97-AF65-F5344CB8AC3E}">
        <p14:creationId xmlns:p14="http://schemas.microsoft.com/office/powerpoint/2010/main" val="2339874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250637-8A52-3FF4-E7E5-78C0E98C1D31}"/>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23409922-2A8C-B503-23A6-CBDE1969E5FC}"/>
              </a:ext>
            </a:extLst>
          </p:cNvPr>
          <p:cNvSpPr>
            <a:spLocks noGrp="1"/>
          </p:cNvSpPr>
          <p:nvPr>
            <p:ph idx="1"/>
          </p:nvPr>
        </p:nvSpPr>
        <p:spPr/>
        <p:txBody>
          <a:bodyPr/>
          <a:lstStyle/>
          <a:p>
            <a:endParaRPr lang="es-MX"/>
          </a:p>
        </p:txBody>
      </p:sp>
    </p:spTree>
    <p:extLst>
      <p:ext uri="{BB962C8B-B14F-4D97-AF65-F5344CB8AC3E}">
        <p14:creationId xmlns:p14="http://schemas.microsoft.com/office/powerpoint/2010/main" val="338253809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261</TotalTime>
  <Words>386</Words>
  <Application>Microsoft Office PowerPoint</Application>
  <PresentationFormat>Panorámica</PresentationFormat>
  <Paragraphs>35</Paragraphs>
  <Slides>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Aptos</vt:lpstr>
      <vt:lpstr>Aptos Display</vt:lpstr>
      <vt:lpstr>Arial</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Idelfonso Iturbe Nepomuceno</dc:creator>
  <cp:lastModifiedBy>Idelfonso Iturbe Nepomuceno</cp:lastModifiedBy>
  <cp:revision>19</cp:revision>
  <dcterms:created xsi:type="dcterms:W3CDTF">2024-09-11T01:29:53Z</dcterms:created>
  <dcterms:modified xsi:type="dcterms:W3CDTF">2024-09-11T05:52:09Z</dcterms:modified>
</cp:coreProperties>
</file>