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2E0C6-E09B-07E1-11C4-9A196EB9E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0AE74B-FCB6-AB6C-3E12-10D99352A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C3EFD4-E3A8-225C-5122-B71F272C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0B4E-8244-449B-B890-321975EF967E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2D04B8-BB84-D43E-9842-E4F1841A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E706DB-FC94-0774-39D9-D08F91C0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99D3-B3E4-4C89-AB8E-6CB17C0B4E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498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8A3C6-719C-980C-C07E-40A9DB4D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550399-57E1-FFB1-3448-B0B744B55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9AF148-0B26-4A9B-7C8D-1639E4EA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0B4E-8244-449B-B890-321975EF967E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53BB72-B59F-2329-B55F-E8E5E3F3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077650-1EE0-5FB2-C533-B4442EF0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99D3-B3E4-4C89-AB8E-6CB17C0B4E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729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9AD2D3-0C32-E9C4-65E9-D290206B0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805353-7F28-A302-D838-48C728835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104C8F-51F8-58DB-E62F-61882A725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0B4E-8244-449B-B890-321975EF967E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08776E-8DED-794B-A03F-BBF082C2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375F32-128B-5C27-3101-B6D95E83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99D3-B3E4-4C89-AB8E-6CB17C0B4E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596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48485-2F66-841D-0521-6A4462E0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3C494A-0743-16C0-9DD9-F929698EE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DF2028-FA43-7649-E87E-39A4702F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0B4E-8244-449B-B890-321975EF967E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28849C-76DB-3D0C-E6E6-5A9CCE8C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9054B2-1572-7D0F-AC9A-9051FC8A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99D3-B3E4-4C89-AB8E-6CB17C0B4E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379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19C70-AC8E-3CC5-0A4A-D90EA1FD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D909E0-0B16-39A9-FF3E-59914CADB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D521D4-5F01-4986-0D9A-765DBE3B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0B4E-8244-449B-B890-321975EF967E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27717E-CF25-8E42-4DC0-8200C1AA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A991D5-39D7-7231-A69D-851BC2128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99D3-B3E4-4C89-AB8E-6CB17C0B4E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053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7C7E6-59A0-CA5D-CA4B-F9D301E2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72BD8D-1D9D-F55F-213D-A0E3583BD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6A5152-4297-4407-E382-6AEE8B089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8310D0-2B6C-F1E4-46B6-EF102BBF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0B4E-8244-449B-B890-321975EF967E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F2FDC6-8058-6E98-B197-EC46C7C3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A2AC0A-36CC-E8E8-6705-57B7D17B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99D3-B3E4-4C89-AB8E-6CB17C0B4E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162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5BDC3-E971-1103-7134-53B210625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8C0649-FA05-1D82-B2BD-051E1311B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158BCC-F40E-AE86-F597-7BC917D6D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8D91FA-1583-6B38-BACA-6E3E74C5A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B4E4ED3-8616-988E-939F-2D5C99BB0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B01B05-9885-5BE0-5969-7475A3FC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0B4E-8244-449B-B890-321975EF967E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E25996-13A5-36E9-9BB0-823D485E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8BC086-3C49-A889-6EAC-B80446D9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99D3-B3E4-4C89-AB8E-6CB17C0B4E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375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D6F20-EB63-7FDC-35BF-A7593AC6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6FDC5B-EE76-1E0D-9C66-CF5AD91E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0B4E-8244-449B-B890-321975EF967E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EDA91F-5D3C-FD8F-77F4-440E0BA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09EC2C-6894-9C38-8D09-31403E5C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99D3-B3E4-4C89-AB8E-6CB17C0B4E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489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5DE0E1-84D6-BC37-6BA9-754205F0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0B4E-8244-449B-B890-321975EF967E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5F2DAB6-1631-6691-1D8A-9C0CDD4A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1390E9-26BC-3212-381E-A575445F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99D3-B3E4-4C89-AB8E-6CB17C0B4E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971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16734-C1E3-FFE0-9BF9-EC45B1B0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F831EA-A4B8-32BC-FAAC-D6B1DAE80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268210-EFB1-40EA-55CC-1EDC74DE7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34ECDB-B3CB-9B3D-48D3-C5364519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0B4E-8244-449B-B890-321975EF967E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B6B82C-1FEC-F2F1-8473-67ABEBB1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10A323-4409-60C0-CE13-08A8AF64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99D3-B3E4-4C89-AB8E-6CB17C0B4E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724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1D8AA-0084-4214-167C-3F00D6891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17D227C-DF99-FA1F-41D8-3BAB530A2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0C0D85-E23D-391B-0550-B9F3C8E98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BAC1F-C2E2-43EB-C086-44B0B291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0B4E-8244-449B-B890-321975EF967E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B150A8-7C3C-2FEF-4E41-2DFAA6EA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F0C759-D8FE-9FAE-F32A-05B72876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999D3-B3E4-4C89-AB8E-6CB17C0B4E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068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3C68C99-2C12-66F5-158D-E6FA7A1D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0A11FD-548D-17E1-E9F5-FE81BED29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ACF848-8B8A-CA7D-AB1A-77755EE10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100B4E-8244-449B-B890-321975EF967E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8D81F-391D-916C-C8AD-1B2424FA9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1B9AEB-286F-03FC-E5A7-3864CD6F7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8999D3-B3E4-4C89-AB8E-6CB17C0B4E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510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B54C306-A6D2-CD92-5A1D-A576239AC6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308" t="76680" r="17500" b="13212"/>
          <a:stretch/>
        </p:blipFill>
        <p:spPr>
          <a:xfrm>
            <a:off x="1045146" y="1573305"/>
            <a:ext cx="10321333" cy="110265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AF69A55-2821-63D5-C1EE-79B395FA76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193" t="22928" r="47846" b="56721"/>
          <a:stretch/>
        </p:blipFill>
        <p:spPr>
          <a:xfrm>
            <a:off x="2292413" y="4587206"/>
            <a:ext cx="3165231" cy="139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48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52D55-A829-DE5C-6BF2-FE4D8EE7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2C765D-45A5-73AB-AA42-5257BE656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9DC88A8-6540-9543-A099-7E93DCA33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49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8CE8E-4234-D722-F817-CE5C170F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FA6163-53AB-BC2B-E763-1FE2D6686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C7E289-7769-C69F-514A-C6CBAAA69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6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5FC14-2FEC-AADD-1DDA-8F75F330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0396A8-A12E-0877-8318-4F3455548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DA4A13-04CF-9F72-6151-7FEEAD263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57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9F416-E084-03C2-1FBF-FA748AE6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5144A3-982F-B3F2-FEAF-D8CA4D428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08B5CD-1E9E-D2C5-5D33-9F7306C74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23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22EE1-07A6-DF38-919A-CBDF69A0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E8E7A0-80C1-623E-590A-2BA5388B0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9D5C7B5-EF47-B44D-1BC9-2B8B26EBD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11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5ECB5-7D4C-CD7A-85B8-5A5C6A50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74EC7A-8B87-F7E9-9BB5-8DAA59178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4D11F2-4148-D593-BBC9-03EDBAABD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65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B40A1-49A2-FDF8-5C81-023B36C8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FBB9BA-A1BC-926A-E1ED-B0E690B0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AEB019-9D7D-0C2D-5C21-4421C18DC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6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8243F-02FE-7FC5-14BB-96F1D72B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E5B932-6966-9E41-6251-0B29B9E96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B4FAF5-19CE-A97C-9E70-99384E80D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2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0A4C0-03ED-89A5-32A0-6E4B18BC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155EDB-1596-CF26-7A2F-5B3A63F61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BEEE1B-8476-ABD0-04E7-67E5BC681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8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B35B9-128B-75FA-D030-C0C3E2B6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C62786-FB9E-8AAA-CFA3-A4C406C96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4FFB42-8445-5A43-F2DF-1F8C1C2D6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6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3F87C-E964-83EC-48A9-507DED502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BE8B96-32D6-6B26-B815-A4B2A1EA8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9EFE2F-3D4E-975E-3D56-2847FA326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6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38178-1189-BEAC-318C-844D4F26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98CC6B-FFE9-7A91-F7BF-AD0428EFE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2279F7-9803-BD0E-7321-5EFF9FF36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75726-3457-C5FA-46B7-04205921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2433E1-881C-7F8E-F745-B464A0EE9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789F5C-4C82-A021-472F-EADFC459A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0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B3E5A-9589-49B6-40CB-3CD8A6FB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C9C083-1EE6-8B3C-17C3-745572889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F260495-1B0F-5DB1-574B-5B25EE9C5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84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6D488-35C6-E2C8-503C-1BFE0FA6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AE61D-CB64-C3B2-2D80-B9CDF3941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CA7ED5-01F1-C7D3-6E2F-CCD750116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822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Panorámica</PresentationFormat>
  <Paragraphs>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Idelfonso Iturbe Nepomuceno</dc:creator>
  <cp:lastModifiedBy>Idelfonso Iturbe Nepomuceno</cp:lastModifiedBy>
  <cp:revision>17</cp:revision>
  <dcterms:created xsi:type="dcterms:W3CDTF">2024-09-09T06:10:21Z</dcterms:created>
  <dcterms:modified xsi:type="dcterms:W3CDTF">2024-09-09T06:24:30Z</dcterms:modified>
</cp:coreProperties>
</file>