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830E9-C2C9-59E8-84D8-FD58B5DF1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FEE50-3B50-B9A6-0050-BA63AB76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367FE-E0FB-EF20-B8F9-312489FE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E4A57-839A-25C3-B5CA-26EC234F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DB1E8-37D3-F2FA-D497-E6B3D25C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68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54464-97ED-A084-7E51-944349DA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D7860F-8095-7791-FBA2-1381C3BE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89EBB-3762-26C4-3F17-4FD3F770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B8F2A-7306-0DCB-0D8E-C10C696F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8B90C-BC3C-C2AC-4F0D-FBD968FD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48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490345-46E5-3000-8C7E-5A37A17B9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C80B7F-4CBF-0572-052E-9B5C27EF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27B5B-D3B8-FFAC-9E7E-A7F105D8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62090-50D6-368C-B0C9-6A06AE6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E7DF5-E088-BEAD-B15C-9CE74330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37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EFC4C-A76A-BB41-0E54-4087E987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D1EAC-5445-8487-7F71-CC100D94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5479F-BDF5-6594-C829-7512B98A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AF5B6-644B-7D8E-0B2A-0B936B53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88264-DB0B-32F0-6553-1B1485E4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3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CF70-9DE0-08BE-0924-F10D4E3A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3145EF-4BB2-4AC6-239D-1BFF897F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0BDA9-7041-FB6A-9A41-136FEC2D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38ED9-1342-2AD7-DC44-EBD578B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0C5FC-C0DB-53C5-5134-C6602FF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07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7784-A84C-5AE9-6CDC-1108EE3F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889AE-0461-3A5D-3C2E-E53A93F7A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7859C9-966A-AC5B-9AAF-550A2FE2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438A8-014D-C5C9-9274-33C8F6C4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50EBB-12F0-5AAA-2749-6A1BEE9A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083CD-7456-5CDD-CB91-296B1175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8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11A11-CFF3-1559-C27D-91152718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95FBC1-D1B7-BC2E-8957-4668522D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F905D-9350-100E-9DA2-BC2DD335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2524BC-93FF-9A78-8521-F6DF426D7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6EE97B-0960-B155-B12F-BE0C236F5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A68C2D-BCF8-B1B1-1653-1B6AECA5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408CCE-D46A-C660-5CA6-2A72AB54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5AD067-98C1-4264-4074-381D9CED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3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CD050-62DC-A819-57E9-A74BFDFB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308C11-B1C2-83B1-E276-AC02C94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B4FC84-BD63-6E9C-CE3C-80919492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C3FF47-6130-35D8-442D-0EE07F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4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BF1023-0283-1798-5F65-15E9AB46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AA1A0D-D99B-4DA0-1EAC-6A53E8AE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A2E-C6A8-E332-C9ED-72AB69B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D6EC9-70D6-8F27-DE09-3F83D6E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251B7-C684-C782-5C01-BCF99982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CCEA6-D86A-886D-D32F-E9610574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F440C-3BAB-5663-1CEA-74164AF8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F308D-E76E-8AFD-34FD-BF1B58CC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44062-AE0A-D41B-9A00-D8B9AF57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56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DE2B6-F3BF-30C9-3FBA-247668BE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981EBA-091C-D275-73D5-F9D46C3C4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010C27-7A89-4598-55DE-91CCA1E6B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D73FF-7C66-AD48-29EC-78E360C5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F8DB2-DA16-AE54-6742-BA31178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04626-F60A-B5CB-0AD6-50307B8B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6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82DA2E-6C07-1BC4-8A23-EC423106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B636B-2C2C-D414-04B0-199C99D5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2BC9A-9A65-BC82-F36A-B983C8274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DBC16-AE0F-4E19-B51C-7809E46A5708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088BD-0645-A0C4-2721-CFA41E68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48B62-5112-E2C3-FBB2-D344BBCDC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88260-58C6-4A9F-88E2-B6132745EF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0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14DDDF-EE6B-0C4A-339D-67B4F0DA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97" t="74129" r="32279" b="9196"/>
          <a:stretch/>
        </p:blipFill>
        <p:spPr>
          <a:xfrm>
            <a:off x="1775011" y="349623"/>
            <a:ext cx="4814048" cy="18944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84BA94-C308-D56E-C921-6C4356AB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3" t="30349" r="41038" b="56722"/>
          <a:stretch/>
        </p:blipFill>
        <p:spPr>
          <a:xfrm>
            <a:off x="1775011" y="2404747"/>
            <a:ext cx="6072107" cy="13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ACC0-0DB5-6998-1C1E-DAA64370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80648-F03C-D7AE-07D0-AF73C76A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4DEAE7-A7A8-87F0-B0D2-8C05BF52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D2CAA-08F3-A9EE-F3CE-885ACEA8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4FA1D-A2A9-9098-C5A6-9608A5E3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577C37-03FC-F485-5D52-82DE3BA8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0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DC97-5460-EBCA-AC44-50811751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600A9-3E94-35DB-96B2-09D3A0A0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74415E-0D6F-D4DE-A433-2CBBEF2D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73F48-740F-6CAE-5167-4150B695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684AE-AC55-B01D-F5E5-CB75C792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6D4689-89A1-CFC3-BB09-434FBB06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E0313-51B8-F6BE-53CD-918CF433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CEC57-904D-8604-A2EC-A336EE4F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684D24-30E3-82E4-E263-ED750517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8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485E8-9DF0-109D-BD9E-0683CCF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0ADC0-8695-7C05-6122-BAA16355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FD96CF-5DE7-B7F6-CE29-10663CD9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2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568E9-2B33-07E3-AAB5-E427A5C6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B66D7-7368-4744-A91F-0B7E7895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62056B-A003-C29F-6AB7-EBD6F04F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3CC4E-BC1C-DADF-DB28-6BFA799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8F38B-3F01-2115-40FA-2FB62FC8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C4822D-53C4-F746-0FF0-289DDE6E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9D80B-EFFD-C47E-40F3-ACB4C2CD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7AE56-DF7F-F2C9-7A75-4886C51B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3A2EE9-7843-40D9-5E00-C9C906AC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0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12</cp:revision>
  <dcterms:created xsi:type="dcterms:W3CDTF">2024-09-09T06:24:56Z</dcterms:created>
  <dcterms:modified xsi:type="dcterms:W3CDTF">2024-09-09T21:25:38Z</dcterms:modified>
</cp:coreProperties>
</file>