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3DD4-DD1C-0DAF-54F4-D795A8414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ACAF7B-A531-38AB-B57C-2E18FD9F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7682E-4DBB-93B9-F95B-720D1DBE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19575-EA53-DB57-CED5-40257255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4B5F0-30EE-ABF8-2F47-08F43378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865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B1AC9-A012-ABA8-658C-DAA960E8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BEDE55-AE02-8F19-BC25-E62AA0C3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A6A43-3E52-FF05-E98D-F933A4E4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E5EB41-DC54-9D1B-1C80-D3CD72A5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9413A-747E-C9E4-4DFA-FCC941CE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9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7C9EE2-BE2F-32E6-F1FE-89678B302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5B8EC9-F3D2-B7D9-B2D8-AEDA3951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A6720-F729-3CD9-C8B7-F5953F35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842042-F27A-D162-6189-1AD1ABA4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230311-3B0B-1C8B-EFE4-BECBECF5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51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EB6FA-B0BD-EE2C-8BAC-6D270F8C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82BE3-95A5-5BCD-15B6-49F2599F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9069F-37E6-02A1-310C-BF577259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B4B52-1AF4-06AD-2B7A-C5A70D48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17F77-48C6-EA66-BB06-4EDF2F74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8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4E1C-3B44-8EE5-FEA2-2CA9D6F0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C3AB44-6704-0F4D-0A66-AD1D1583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97522-96E0-B26D-7036-7AAA5B15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CEFFF-EFE0-76D0-0D63-48C0D0C0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FD8EB-53D5-95FB-C61E-5D9993D3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7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C1CB1-43B5-81EB-A035-56EC7BD8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C8522-6CF7-CB95-B5C2-E67441682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5C091-0822-13A9-5A42-58B4C1186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A77414-7984-968F-CB0E-9772E297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81E97-DB60-C4F2-8B87-49F87B6B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86328-85B2-3FCD-9C24-8518E16B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60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E8EB-4C05-9D1F-B031-A8109677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26517-BC45-C8F3-212E-EE035C658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95730D-39E6-9C63-FE35-6B07F456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90B346-DC3D-E559-FC86-2C0584659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84BB6E-A667-583B-F751-E2AFC2C77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07CAD-4305-7DBD-0ADC-521A6A50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AC4247-E05E-3B7C-56DB-F2D4CF9F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BC101F-47AD-7CA7-66E8-12262DA8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1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F7A1-8B2A-93F9-994A-AD9FB43D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16E267-57D2-65A5-30F1-EFF3BC54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27F2B3-E5D4-16A9-56DD-B45B1C8A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E8A09-96E8-282A-1EF9-3093D179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6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F9F334-7FC5-85C4-3C34-90D0D20A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FFE025-6098-8355-7381-0E785319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542082-D5D9-C37A-020D-381A962C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36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E3D54-5EFB-28A6-F932-4ACBFE7B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8A5B8-4D7F-0137-2460-0DD45541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E05AC2-453A-4144-DD84-C1FD4219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97968F-E6CA-6014-34AE-87E7C617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F6EF6D-C9E2-385A-3A07-A054ADA5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03153-8A42-2300-9842-F2044DCC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7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2B314-FD0B-719F-A36A-B041EE30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6AF988-B31D-6471-BA29-CEA27CABF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072832-5E84-2D77-B5F6-D950D97B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87288-F374-40B5-2877-037A0C00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344C71-2B36-7A47-82A1-FA399381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8B5E35-FE49-C7C9-2ECA-B65DD7A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00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8EA76-33AB-B076-2362-3B7A752F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EB7CF-B272-9F59-A791-F5EEFEE7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088AB3-3604-EBDA-E55D-E3B37FCDC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AD1F3-6590-4E0C-A0D7-0F84CA70C5B7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B5FAC-C2DE-5316-7B5C-82B1EED06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BCC96-C03B-8911-10EB-A64EACB69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047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ogisticRegression.html" TargetMode="External"/><Relationship Id="rId2" Type="http://schemas.openxmlformats.org/officeDocument/2006/relationships/hyperlink" Target="https://scikit-learn.org/stable/modules/generated/sklearn.preprocessing.PolynomialFeatur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discriminant_analysis.LinearDiscriminantAnalysi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KMeans.html" TargetMode="External"/><Relationship Id="rId2" Type="http://schemas.openxmlformats.org/officeDocument/2006/relationships/hyperlink" Target="https://scikit-learn.org/stable/modules/generated/sklearn.preprocessing.PolynomialFeatur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decomposition.PC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E6D17E-6B9C-7EC0-6E3D-8562B6F4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77" y="403092"/>
            <a:ext cx="10950218" cy="56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7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064DBA-B254-9822-2226-B1187908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8" y="749927"/>
            <a:ext cx="11571884" cy="53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C9F72-6DDA-B91F-1DE8-7530DC7D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206" y="653558"/>
            <a:ext cx="10992970" cy="58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0" i="0" dirty="0" err="1">
                <a:solidFill>
                  <a:srgbClr val="00B050"/>
                </a:solidFill>
                <a:effectLst/>
                <a:latin typeface="-apple-system"/>
              </a:rPr>
              <a:t>PolynomialFeatures</a:t>
            </a:r>
            <a:endParaRPr lang="es-MX" dirty="0">
              <a:solidFill>
                <a:srgbClr val="00B05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MX" dirty="0">
                <a:hlinkClick r:id="rId2"/>
              </a:rPr>
              <a:t>https://scikit-learn.org/stable/modules/generated/sklearn.preprocessing.PolynomialFeatures.html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b="0" i="0" dirty="0" err="1">
                <a:solidFill>
                  <a:srgbClr val="00B050"/>
                </a:solidFill>
                <a:effectLst/>
                <a:latin typeface="-apple-system"/>
              </a:rPr>
              <a:t>LogisticRegression</a:t>
            </a:r>
            <a:endParaRPr lang="es-MX" dirty="0">
              <a:solidFill>
                <a:srgbClr val="00B050"/>
              </a:solidFill>
            </a:endParaRPr>
          </a:p>
          <a:p>
            <a:r>
              <a:rPr lang="es-MX" dirty="0">
                <a:hlinkClick r:id="rId3"/>
              </a:rPr>
              <a:t>https://scikit-learn.org/stable/modules/generated/sklearn.linear_model.LogisticRegression.html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0" i="0" dirty="0" err="1">
                <a:solidFill>
                  <a:srgbClr val="00B050"/>
                </a:solidFill>
                <a:effectLst/>
                <a:latin typeface="-apple-system"/>
              </a:rPr>
              <a:t>LinearDiscriminantAnalysis</a:t>
            </a:r>
            <a:endParaRPr lang="es-MX" dirty="0">
              <a:solidFill>
                <a:srgbClr val="00B050"/>
              </a:solidFill>
            </a:endParaRPr>
          </a:p>
          <a:p>
            <a:r>
              <a:rPr lang="es-MX" dirty="0">
                <a:hlinkClick r:id="rId4"/>
              </a:rPr>
              <a:t>https://scikit-learn.org/stable/modules/generated/sklearn.discriminant_analysis.LinearDiscriminantAnalysis.html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654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E6D17E-6B9C-7EC0-6E3D-8562B6F4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77" y="403092"/>
            <a:ext cx="10950218" cy="56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8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C9F72-6DDA-B91F-1DE8-7530DC7D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59" y="1234456"/>
            <a:ext cx="10992970" cy="4389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0" i="0" dirty="0" err="1">
                <a:solidFill>
                  <a:srgbClr val="00B050"/>
                </a:solidFill>
                <a:effectLst/>
                <a:latin typeface="-apple-system"/>
              </a:rPr>
              <a:t>KMeans</a:t>
            </a:r>
            <a:endParaRPr lang="es-MX" dirty="0">
              <a:solidFill>
                <a:srgbClr val="00B05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MX" dirty="0">
                <a:hlinkClick r:id="rId3"/>
              </a:rPr>
              <a:t>https://scikit-learn.org/stable/modules/generated/sklearn.cluster.KMeans.html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b="0" i="0" dirty="0">
                <a:solidFill>
                  <a:srgbClr val="00B050"/>
                </a:solidFill>
                <a:effectLst/>
                <a:latin typeface="-apple-system"/>
              </a:rPr>
              <a:t>PCA</a:t>
            </a:r>
            <a:endParaRPr lang="es-MX" dirty="0">
              <a:solidFill>
                <a:srgbClr val="00B050"/>
              </a:solidFill>
            </a:endParaRPr>
          </a:p>
          <a:p>
            <a:r>
              <a:rPr lang="es-MX" dirty="0">
                <a:hlinkClick r:id="rId4"/>
              </a:rPr>
              <a:t>https://scikit-learn.org/stable/modules/generated/sklearn.decomposition.PCA.html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64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2354E9-FFC1-FB7B-EBC5-88BA7995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80" y="403949"/>
            <a:ext cx="11336239" cy="60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71F3DB-FB09-E673-B42A-BE8036C6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13" y="479239"/>
            <a:ext cx="10461974" cy="58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7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E934D4-10AE-B05F-7E58-E89F8AE7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604443"/>
            <a:ext cx="1078380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9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BC2C84-9313-D545-F1F5-0B47F8B2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2" y="503683"/>
            <a:ext cx="11192515" cy="58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61A75F-82CA-341C-6A75-69B34311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018838"/>
            <a:ext cx="810690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1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560CC3-ACB4-9C32-3F6C-5CD88352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80" y="208606"/>
            <a:ext cx="10713639" cy="64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6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8F918D-148B-BD2C-D82C-319DF5C1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28" y="391344"/>
            <a:ext cx="11449144" cy="60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5B0E2A-78EE-0E1C-AF2A-95DDEA5D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64" y="397536"/>
            <a:ext cx="11360272" cy="60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6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104</Words>
  <Application>Microsoft Office PowerPoint</Application>
  <PresentationFormat>Panorámica</PresentationFormat>
  <Paragraphs>13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24</cp:revision>
  <dcterms:created xsi:type="dcterms:W3CDTF">2024-09-25T04:51:11Z</dcterms:created>
  <dcterms:modified xsi:type="dcterms:W3CDTF">2024-10-04T17:17:51Z</dcterms:modified>
</cp:coreProperties>
</file>