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43D66-BB8D-0165-C0E1-69257947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2C5629-3C76-D6A6-7786-02F91B746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20B54-3414-D28F-D241-09391A7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6DD24-E236-F633-0F1D-A3855AD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1EFF-6ED4-3831-B4DD-F4DCE9D1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9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45EA9-4CE7-F553-170B-5C766B28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89932E-6388-B8CE-C020-E60662588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3CB4C-D146-490F-4803-FAA4F6B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553C8-6DBD-2835-7071-B522097B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FD3D4-79A5-7922-119C-BD22D44B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76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63CABE-61DA-1C38-A812-6FEC12409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8A67BE-227E-6267-FF3D-731A2A0A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73634-B6DC-9C78-441E-A96FED4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B1E87F-2420-25FE-9FDC-DBA1B2F1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6CA10-7343-DC43-1E92-7E738CDC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3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E77C3-3546-F5D9-FA2A-E2FCF81B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AEC57-A1D4-8E09-F5B4-AD759D3C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AA702-BF68-39B7-7C16-30F278D1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201CE-82E0-F9EC-4806-E25D767B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5F33C-34FE-F50A-0FB2-591E8D1E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47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FF1A6-9E2B-90EC-FC04-2A290EA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A7DC-FF9B-A6DB-5C41-DAF1E6B7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D1EE6-12C7-EB66-9385-A53BEB0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06D4B-C768-D06D-BA0E-89428A9E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DB069-C163-42CE-9450-13D9F5F9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83FD5-3F5C-84BB-64B5-9954145A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03810-2311-FEDA-7D35-58FD2CAC0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D98D45-3086-4962-69AE-EBFF86E43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DB999-05A7-C44F-B242-C22DDF5E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4A0592-96AA-E123-C5A7-A429CEC0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7EA35-F8A8-9115-1FC1-DD46173B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9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0F92C-EB84-72C2-5363-1E922CB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3C327-81AA-8310-1B8A-9712667D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B2E58-4645-F803-8245-9E5293E8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394D8E-5537-337C-CC16-48333E7A9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5C90FB-E749-F61E-B20D-84D213AFE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796810-B974-3F8E-890F-90EA045B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39A65B-C222-18A5-3E22-2B3D3A7E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A12CF4-403B-0FE5-9EF2-BB738C2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69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D659A-D927-5F72-71C4-182BD76D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6F3666-5255-9FAD-8DC0-3D943A9B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77D896-9228-94C7-83D7-E6FC0AC2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D33BF3-4C2B-5707-EB46-17DEAC6F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46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00CB44-98F3-0EBD-D001-8C1400F5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F2AA9D-689E-9304-99CF-107E143C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7D49F7-0935-0B1D-A025-3B083A24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33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6FD0-C607-F0FF-157A-861404AE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0CB64-FE6D-8118-6355-858B8A8D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56A26C-20E0-338E-ADA6-380C07A5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C6C95B-FA6A-3144-B3CB-F31A0305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2C32E-7117-F5BA-ED6C-E61BFE4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00B268-0B34-E006-85A7-0CE85265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3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CF76A-6D61-EFA6-1A53-A07CFCB7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956F7E-9AA9-9A77-6262-AB9E2949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BBBB22-5C53-378E-EE0A-0C8F69DA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7CD2D2-D0C7-82DC-728C-0933832B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6EB9E6-900D-74C2-EFE7-FDD1F653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0AF21D-0039-6095-8CA7-6878758E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4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B625B-D094-A177-908B-E9136747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5C5632-6B82-160A-89DD-A4B87BA9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7BAEF-4404-CD0F-F8F5-712E9230D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77A3E-05EF-46B3-A8C6-7B23175153C8}" type="datetimeFigureOut">
              <a:rPr lang="es-MX" smtClean="0"/>
              <a:t>04/10/2024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B0EC7-0E7B-CE18-E3BD-DF25B19D5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C287C-30A9-4DE0-3A9A-E73EEC38B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07073C-CA4A-46A7-8796-2AE39E69F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5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27B382-F5BB-4C2F-8360-073B3201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1" y="297333"/>
            <a:ext cx="11621032" cy="62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FC6E22-48B3-6ABD-CA97-7EF50ADD1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0" y="551039"/>
            <a:ext cx="11550300" cy="57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158190-B566-8418-2335-0D9C4211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3" y="869022"/>
            <a:ext cx="11459553" cy="51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0B4C28-E20D-C449-6A6B-6CB8A4A7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9" y="725476"/>
            <a:ext cx="11862401" cy="54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7E934A-CE95-1258-CB98-1596A6D9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4" r="2059"/>
          <a:stretch/>
        </p:blipFill>
        <p:spPr>
          <a:xfrm>
            <a:off x="0" y="746978"/>
            <a:ext cx="12187797" cy="53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88A6A6-5919-4C8B-E6DD-144D507B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430"/>
            <a:ext cx="12049911" cy="50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1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9</cp:revision>
  <dcterms:created xsi:type="dcterms:W3CDTF">2024-10-04T17:18:11Z</dcterms:created>
  <dcterms:modified xsi:type="dcterms:W3CDTF">2024-10-05T03:34:39Z</dcterms:modified>
</cp:coreProperties>
</file>