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81B85-A489-40DB-B9DC-D2729E4B5510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21FAE-D111-4C8F-9719-0DDBAF97A8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54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https://matplotlib.org/stable/gallery/index</a:t>
            </a:r>
          </a:p>
          <a:p>
            <a:r>
              <a:rPr lang="es-MX" dirty="0"/>
              <a:t>https://matplotlib.org/stable/tutorials/index.html</a:t>
            </a:r>
          </a:p>
          <a:p>
            <a:r>
              <a:rPr lang="es-MX" dirty="0"/>
              <a:t>https://matplotlib.org/stable/api/index.html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21FAE-D111-4C8F-9719-0DDBAF97A84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2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95133-3B42-BE5A-2F26-7E08B998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86CF2-0E40-866A-92FC-04C24AF75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8A9CC-7EFC-CDC5-3365-0DEACC33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D64A4-3018-9D67-8E88-C41A8CFC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D2CC8-31C3-525B-3225-8E14B032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552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51D11-2DB9-CC1E-0176-16B28DEA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7B17D3-4016-62BF-73E9-C84D87D6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D2718-5AAE-3A8D-B3CD-2A2D73AF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E6B11C-4366-8356-37C9-6B854BF5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46F94-3EEF-CA88-E311-958A6D4C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1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2E1559-DAA8-E0E2-8514-CC44ABEF7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5918AE-7586-B9A6-DBCA-4C7356D95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8E2D4B-0DB6-8CFD-6D80-0313523A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05926-5510-4F13-C958-693EE5CC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FCA6DF-AAFC-711C-FD1D-81EA50E8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0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EA8ED-3945-3133-F36E-9ED28CCA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22461-8D1F-16E9-BC14-14128EFF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DE1F9-D25C-39E9-702D-6ED5C77E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12112-478F-D028-3A5F-C200E55F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06B6B-26F2-5C5D-E595-8A87537E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4725A-C3EA-5DD9-4F56-1BD0FB49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9EF14-EB25-3942-F04A-F2A07A2D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1ECA9-913E-D661-EFC2-80881C72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7CF0F-729F-D566-76C3-CD73FA65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9DB47C-D1CA-293B-72B0-CC04A426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19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78134-72F3-7024-BB82-43DBBA23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AAA1E-9772-BC7B-F643-524673DC1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7CF4B0-B8FC-DF76-45DF-3C524E03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89B5B-A158-E1CC-EE29-B5AB23E7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267AC6-2B85-7534-87DB-C9F43CE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C730EF-C211-4C9B-A2DE-B5F2882A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97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4BBE0-6885-F0A2-EEE7-DB671468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2CBFA3-48B8-13E8-3440-42E8DDBAC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98C669-AE59-FA2A-2863-EBF079183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E7C170-F1F7-085D-F1A3-65147893F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9C3CC2-9AB0-677A-F139-8D6FCC193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A410E9-F71B-B3B9-E594-3337A67E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A10BD9-CD89-4DDD-C4E5-4E7CA572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C66D6E-8F0F-BBFD-F7E5-15BC4F59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83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D774D-8F57-2EC7-EC49-0156A0BD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F3AE79-398A-5EB4-B9CB-8F6547F1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FA09A6-FBD7-C904-AF10-AA7A6CEC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85A295-0547-6364-7173-BA6BFAA0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69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4F96DB-A2F5-5478-76F7-E982C340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261CB0-CBD0-F461-A625-D61DBA99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F4686F-94EC-2ACF-2C74-12277538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3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8C97D-7615-E545-E7C4-40D58D2D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BF13B-A6D4-258D-EF95-3731EB20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8CC9D2-D575-3B74-AC33-686A3813E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4FC4D6-7190-785B-FE27-97D7B3B5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2DE25D-7A7C-FF83-227B-44995EAD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5E139-437A-1497-AC37-640A3896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25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50FC4-5257-D16B-1577-57E9D5C9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02E204-09D8-738A-C514-C90EA00C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BE868-AF0B-142E-B19D-9A53E19C7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36107-C174-1886-550B-C60DE331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4ED703-FC29-A45A-A6E8-8494A524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8223D9-0AED-29E8-2ED2-910B4338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82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B72CCD-41C2-0638-305B-D14A4412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201328-09AD-D2E9-B0F5-41F52956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A07C9B-9542-C747-F463-F0EE35E43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F3850-85C7-4305-B641-091DDB73B731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A27FF-79D3-F647-265B-59947755A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54533-E17D-6909-7CB0-798003CD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917A4-CDC7-45C8-B201-503B1EBDE5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4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9865-6F76-13BF-00E6-55596230A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E8FCD-E2C8-AFC9-C49E-ED6DBE3EC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0B944B-2252-E4C4-AFD3-7750B132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1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718DA-A5DE-FB83-0F6C-E6055924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BC4ED-B8FD-448E-9EFE-62A9CDAC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2CD80C-D97A-9516-E296-A1189E1B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7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B0BDA-F858-82AE-9517-83AF285C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9897F7-9BE4-501B-D448-B4E1062D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E6B529-C0FF-C84D-86BB-685EDC93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3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665A-5BE1-8A1D-98FA-66D886D3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3D193-3D5D-BC58-71BC-D5BE7CAE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27B62F-56A6-BFB6-DDBE-6A56AC59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1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98EA0-3FDC-7033-0B84-8B83F5C4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ED54A-2BAF-58BD-D43F-6E0480C2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ADC75C-F26E-082F-4F95-8748677B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EB184-3223-B4D7-6C05-FA2DF87C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36168-1EB8-8CA7-7A86-3460B6F2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0CC116-F52F-8206-EE82-4DB4B36FA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FBF18-9E90-E93B-41E3-DE9A2FF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9FE6D-6B86-20BA-CD93-8CD3EE4A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FCBD6A-5232-119E-4AFB-D6EADE26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8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D2E9-F81B-A687-7618-D4FEA338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55AB6-7A05-B1D5-6460-32D0A596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F0032A-B204-FFE5-A27F-FE5F6EE7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AEA1-1FEB-7F10-CE4F-97815064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DA7D6-60CA-5B4A-D448-51328E70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1AC464-1B56-48FA-E945-9B91C43B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2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CFE1-1251-09CE-C816-30F93FD3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BFA22-8C67-894B-0C83-577BE30F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31EC6-291C-86DB-A531-95086AD2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6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731D0-1382-9D05-D3A4-D81FC289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C2EB7-871B-E029-7F27-D1D46E75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5153CF-0E5A-EADC-5EDC-4DC1EC02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55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Panorámica</PresentationFormat>
  <Paragraphs>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13</cp:revision>
  <dcterms:created xsi:type="dcterms:W3CDTF">2024-09-20T06:23:39Z</dcterms:created>
  <dcterms:modified xsi:type="dcterms:W3CDTF">2024-09-20T06:30:58Z</dcterms:modified>
</cp:coreProperties>
</file>